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6" r:id="rId3"/>
    <p:sldId id="262" r:id="rId4"/>
    <p:sldId id="266" r:id="rId5"/>
    <p:sldId id="289" r:id="rId6"/>
    <p:sldId id="268" r:id="rId7"/>
    <p:sldId id="290" r:id="rId8"/>
    <p:sldId id="281" r:id="rId9"/>
    <p:sldId id="269" r:id="rId10"/>
    <p:sldId id="282" r:id="rId11"/>
    <p:sldId id="270" r:id="rId12"/>
    <p:sldId id="275" r:id="rId13"/>
    <p:sldId id="283" r:id="rId14"/>
    <p:sldId id="276" r:id="rId15"/>
    <p:sldId id="284" r:id="rId16"/>
    <p:sldId id="280" r:id="rId17"/>
    <p:sldId id="285" r:id="rId18"/>
    <p:sldId id="277" r:id="rId19"/>
    <p:sldId id="286" r:id="rId20"/>
    <p:sldId id="279" r:id="rId21"/>
    <p:sldId id="287" r:id="rId22"/>
    <p:sldId id="278" r:id="rId23"/>
    <p:sldId id="288" r:id="rId24"/>
    <p:sldId id="272" r:id="rId25"/>
    <p:sldId id="274"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22764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92879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71001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3D82F-3027-4339-8300-B0DFFA677BDE}"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4959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3D82F-3027-4339-8300-B0DFFA677BDE}"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4309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3D82F-3027-4339-8300-B0DFFA677BDE}"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121960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3D82F-3027-4339-8300-B0DFFA677BDE}" type="datetimeFigureOut">
              <a:rPr lang="en-NZ" smtClean="0"/>
              <a:t>6/04/2019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00899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3D82F-3027-4339-8300-B0DFFA677BDE}" type="datetimeFigureOut">
              <a:rPr lang="en-NZ" smtClean="0"/>
              <a:t>6/04/2019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152402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3D82F-3027-4339-8300-B0DFFA677BDE}" type="datetimeFigureOut">
              <a:rPr lang="en-NZ" smtClean="0"/>
              <a:t>6/04/2019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293867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3D82F-3027-4339-8300-B0DFFA677BDE}"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371687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3D82F-3027-4339-8300-B0DFFA677BDE}"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CDAFFE-784F-4896-B274-62A614D8AE28}" type="slidenum">
              <a:rPr lang="en-NZ" smtClean="0"/>
              <a:t>‹#›</a:t>
            </a:fld>
            <a:endParaRPr lang="en-NZ"/>
          </a:p>
        </p:txBody>
      </p:sp>
    </p:spTree>
    <p:extLst>
      <p:ext uri="{BB962C8B-B14F-4D97-AF65-F5344CB8AC3E}">
        <p14:creationId xmlns:p14="http://schemas.microsoft.com/office/powerpoint/2010/main" val="8786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3D82F-3027-4339-8300-B0DFFA677BDE}" type="datetimeFigureOut">
              <a:rPr lang="en-NZ" smtClean="0"/>
              <a:t>6/04/2019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DAFFE-784F-4896-B274-62A614D8AE28}" type="slidenum">
              <a:rPr lang="en-NZ" smtClean="0"/>
              <a:t>‹#›</a:t>
            </a:fld>
            <a:endParaRPr lang="en-NZ"/>
          </a:p>
        </p:txBody>
      </p:sp>
    </p:spTree>
    <p:extLst>
      <p:ext uri="{BB962C8B-B14F-4D97-AF65-F5344CB8AC3E}">
        <p14:creationId xmlns:p14="http://schemas.microsoft.com/office/powerpoint/2010/main" val="4041888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BF76C-BE16-46AA-A84E-6854DC0663C6}"/>
              </a:ext>
            </a:extLst>
          </p:cNvPr>
          <p:cNvSpPr>
            <a:spLocks noGrp="1"/>
          </p:cNvSpPr>
          <p:nvPr>
            <p:ph idx="1"/>
          </p:nvPr>
        </p:nvSpPr>
        <p:spPr/>
        <p:txBody>
          <a:bodyPr>
            <a:normAutofit fontScale="85000" lnSpcReduction="20000"/>
          </a:bodyPr>
          <a:lstStyle/>
          <a:p>
            <a:r>
              <a:rPr lang="en-NZ" dirty="0"/>
              <a:t>My ways are not your ways</a:t>
            </a:r>
          </a:p>
          <a:p>
            <a:endParaRPr lang="en-NZ" dirty="0"/>
          </a:p>
          <a:p>
            <a:r>
              <a:rPr lang="en-NZ" dirty="0"/>
              <a:t>Isaiah 55:8</a:t>
            </a:r>
          </a:p>
          <a:p>
            <a:endParaRPr lang="en-NZ" dirty="0"/>
          </a:p>
          <a:p>
            <a:r>
              <a:rPr lang="en-NZ" dirty="0"/>
              <a:t>AM Sermon</a:t>
            </a:r>
          </a:p>
          <a:p>
            <a:endParaRPr lang="en-NZ" dirty="0"/>
          </a:p>
          <a:p>
            <a:r>
              <a:rPr lang="en-NZ" dirty="0"/>
              <a:t>Morningside Church of Christ</a:t>
            </a:r>
          </a:p>
          <a:p>
            <a:endParaRPr lang="en-NZ" dirty="0"/>
          </a:p>
          <a:p>
            <a:r>
              <a:rPr lang="en-NZ" dirty="0"/>
              <a:t>Sunday 27 January 2019</a:t>
            </a:r>
          </a:p>
          <a:p>
            <a:endParaRPr lang="en-NZ" dirty="0"/>
          </a:p>
          <a:p>
            <a:r>
              <a:rPr lang="en-NZ" dirty="0"/>
              <a:t>By John Staiger</a:t>
            </a:r>
          </a:p>
        </p:txBody>
      </p:sp>
    </p:spTree>
    <p:extLst>
      <p:ext uri="{BB962C8B-B14F-4D97-AF65-F5344CB8AC3E}">
        <p14:creationId xmlns:p14="http://schemas.microsoft.com/office/powerpoint/2010/main" val="205410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626A4E4-09B1-4FAF-BD10-0584AD7D60A9}"/>
              </a:ext>
            </a:extLst>
          </p:cNvPr>
          <p:cNvSpPr txBox="1">
            <a:spLocks/>
          </p:cNvSpPr>
          <p:nvPr/>
        </p:nvSpPr>
        <p:spPr>
          <a:xfrm>
            <a:off x="357759" y="480060"/>
            <a:ext cx="3790171" cy="5897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55:8</a:t>
            </a:r>
          </a:p>
          <a:p>
            <a:pPr marL="0" indent="0">
              <a:buNone/>
            </a:pPr>
            <a:r>
              <a:rPr lang="en-NZ" b="1" baseline="30000" dirty="0"/>
              <a:t>8</a:t>
            </a:r>
            <a:r>
              <a:rPr lang="en-NZ" dirty="0"/>
              <a:t>For my thoughts are not your thoughts,</a:t>
            </a:r>
            <a:br>
              <a:rPr lang="en-NZ" dirty="0"/>
            </a:br>
            <a:r>
              <a:rPr lang="en-NZ" dirty="0"/>
              <a:t>neither are your ways my ways, declares the </a:t>
            </a:r>
            <a:r>
              <a:rPr lang="en-NZ" cap="small" dirty="0"/>
              <a:t>Lord</a:t>
            </a:r>
            <a:r>
              <a:rPr lang="en-NZ" dirty="0"/>
              <a:t>. </a:t>
            </a:r>
            <a:r>
              <a:rPr lang="en-NZ" sz="1200" dirty="0"/>
              <a:t>(ESV)</a:t>
            </a:r>
          </a:p>
        </p:txBody>
      </p:sp>
      <p:pic>
        <p:nvPicPr>
          <p:cNvPr id="7" name="Picture 2" descr="No automatic alt text available.">
            <a:extLst>
              <a:ext uri="{FF2B5EF4-FFF2-40B4-BE49-F238E27FC236}">
                <a16:creationId xmlns:a16="http://schemas.microsoft.com/office/drawing/2014/main" id="{BC12EA97-08A5-4CD9-89D7-F1CCF4481F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283" y="3092031"/>
            <a:ext cx="3373437" cy="3285909"/>
          </a:xfrm>
          <a:prstGeom prst="rect">
            <a:avLst/>
          </a:prstGeom>
          <a:noFill/>
          <a:scene3d>
            <a:camera prst="orthographicFront">
              <a:rot lat="597693" lon="21295394" rev="16147174"/>
            </a:camera>
            <a:lightRig rig="threePt" dir="t"/>
          </a:scene3d>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101B457-EAF9-44B8-8648-11DD9B71EF8B}"/>
              </a:ext>
            </a:extLst>
          </p:cNvPr>
          <p:cNvSpPr txBox="1">
            <a:spLocks/>
          </p:cNvSpPr>
          <p:nvPr/>
        </p:nvSpPr>
        <p:spPr>
          <a:xfrm>
            <a:off x="4559407" y="480060"/>
            <a:ext cx="4041254" cy="589788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“Know thyself!”</a:t>
            </a:r>
          </a:p>
          <a:p>
            <a:r>
              <a:rPr lang="en-NZ" dirty="0">
                <a:solidFill>
                  <a:schemeClr val="bg1"/>
                </a:solidFill>
              </a:rPr>
              <a:t>“Follow your heart.”</a:t>
            </a:r>
          </a:p>
          <a:p>
            <a:r>
              <a:rPr lang="en-NZ" dirty="0">
                <a:solidFill>
                  <a:schemeClr val="bg1"/>
                </a:solidFill>
              </a:rPr>
              <a:t>“Let your conscience be your guide.”</a:t>
            </a:r>
          </a:p>
          <a:p>
            <a:endParaRPr lang="en-NZ" dirty="0">
              <a:solidFill>
                <a:schemeClr val="bg1"/>
              </a:solidFill>
            </a:endParaRPr>
          </a:p>
          <a:p>
            <a:r>
              <a:rPr lang="en-NZ" dirty="0">
                <a:solidFill>
                  <a:schemeClr val="bg1"/>
                </a:solidFill>
              </a:rPr>
              <a:t>God says:</a:t>
            </a:r>
          </a:p>
          <a:p>
            <a:r>
              <a:rPr lang="en-NZ" dirty="0">
                <a:solidFill>
                  <a:schemeClr val="bg1"/>
                </a:solidFill>
              </a:rPr>
              <a:t>Jeremiah 17:9</a:t>
            </a:r>
          </a:p>
          <a:p>
            <a:r>
              <a:rPr lang="en-NZ" b="1" baseline="30000" dirty="0">
                <a:solidFill>
                  <a:schemeClr val="bg1"/>
                </a:solidFill>
              </a:rPr>
              <a:t>9 </a:t>
            </a:r>
            <a:r>
              <a:rPr lang="en-NZ" dirty="0">
                <a:solidFill>
                  <a:schemeClr val="bg1"/>
                </a:solidFill>
              </a:rPr>
              <a:t>“The heart is more deceitful than all else</a:t>
            </a:r>
            <a:br>
              <a:rPr lang="en-NZ" dirty="0">
                <a:solidFill>
                  <a:schemeClr val="bg1"/>
                </a:solidFill>
              </a:rPr>
            </a:br>
            <a:r>
              <a:rPr lang="en-NZ" dirty="0">
                <a:solidFill>
                  <a:schemeClr val="bg1"/>
                </a:solidFill>
              </a:rPr>
              <a:t>And is desperately sick;</a:t>
            </a:r>
            <a:br>
              <a:rPr lang="en-NZ" dirty="0">
                <a:solidFill>
                  <a:schemeClr val="bg1"/>
                </a:solidFill>
              </a:rPr>
            </a:br>
            <a:r>
              <a:rPr lang="en-NZ" dirty="0">
                <a:solidFill>
                  <a:schemeClr val="bg1"/>
                </a:solidFill>
              </a:rPr>
              <a:t>Who can understand it? (NASB)</a:t>
            </a:r>
          </a:p>
        </p:txBody>
      </p:sp>
    </p:spTree>
    <p:extLst>
      <p:ext uri="{BB962C8B-B14F-4D97-AF65-F5344CB8AC3E}">
        <p14:creationId xmlns:p14="http://schemas.microsoft.com/office/powerpoint/2010/main" val="365634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626A4E4-09B1-4FAF-BD10-0584AD7D60A9}"/>
              </a:ext>
            </a:extLst>
          </p:cNvPr>
          <p:cNvSpPr txBox="1">
            <a:spLocks/>
          </p:cNvSpPr>
          <p:nvPr/>
        </p:nvSpPr>
        <p:spPr>
          <a:xfrm>
            <a:off x="357759" y="480060"/>
            <a:ext cx="8428482" cy="180705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Isaiah 55:9</a:t>
            </a:r>
          </a:p>
          <a:p>
            <a:pPr marL="0" indent="0">
              <a:buNone/>
            </a:pPr>
            <a:r>
              <a:rPr lang="en-NZ" b="1" baseline="30000" dirty="0">
                <a:solidFill>
                  <a:schemeClr val="bg1"/>
                </a:solidFill>
              </a:rPr>
              <a:t>9</a:t>
            </a:r>
            <a:r>
              <a:rPr lang="en-NZ" dirty="0">
                <a:solidFill>
                  <a:schemeClr val="bg1"/>
                </a:solidFill>
              </a:rPr>
              <a:t>For as the heavens are higher than the earth,</a:t>
            </a:r>
            <a:br>
              <a:rPr lang="en-NZ" dirty="0">
                <a:solidFill>
                  <a:schemeClr val="bg1"/>
                </a:solidFill>
              </a:rPr>
            </a:br>
            <a:r>
              <a:rPr lang="en-NZ" dirty="0">
                <a:solidFill>
                  <a:schemeClr val="bg1"/>
                </a:solidFill>
              </a:rPr>
              <a:t>so are my ways higher than your ways</a:t>
            </a:r>
            <a:br>
              <a:rPr lang="en-NZ" dirty="0">
                <a:solidFill>
                  <a:schemeClr val="bg1"/>
                </a:solidFill>
              </a:rPr>
            </a:br>
            <a:r>
              <a:rPr lang="en-NZ" dirty="0">
                <a:solidFill>
                  <a:schemeClr val="bg1"/>
                </a:solidFill>
              </a:rPr>
              <a:t>and my thoughts than your thoughts. (ESV)</a:t>
            </a:r>
          </a:p>
        </p:txBody>
      </p:sp>
      <p:pic>
        <p:nvPicPr>
          <p:cNvPr id="7" name="Picture 2" descr="Find Your Self-Esteem in Someone Else">
            <a:extLst>
              <a:ext uri="{FF2B5EF4-FFF2-40B4-BE49-F238E27FC236}">
                <a16:creationId xmlns:a16="http://schemas.microsoft.com/office/drawing/2014/main" id="{B4974C85-D9D7-4F40-80C2-A57255E63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 b="10656"/>
          <a:stretch/>
        </p:blipFill>
        <p:spPr bwMode="auto">
          <a:xfrm>
            <a:off x="357758" y="2287113"/>
            <a:ext cx="8428482" cy="409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4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The Permission Slip of Suffering">
            <a:extLst>
              <a:ext uri="{FF2B5EF4-FFF2-40B4-BE49-F238E27FC236}">
                <a16:creationId xmlns:a16="http://schemas.microsoft.com/office/drawing/2014/main" id="{8FED4B5A-4DA8-4CEB-B209-6DBF9A86F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1"/>
          <a:stretch/>
        </p:blipFill>
        <p:spPr bwMode="auto">
          <a:xfrm>
            <a:off x="357758" y="466808"/>
            <a:ext cx="8428481" cy="59069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B104DC4-857A-4632-ACE8-D9C8D96BA1B9}"/>
              </a:ext>
            </a:extLst>
          </p:cNvPr>
          <p:cNvSpPr txBox="1">
            <a:spLocks/>
          </p:cNvSpPr>
          <p:nvPr/>
        </p:nvSpPr>
        <p:spPr>
          <a:xfrm>
            <a:off x="5558507" y="462654"/>
            <a:ext cx="3227732" cy="5911132"/>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Seek the good things of this life</a:t>
            </a:r>
          </a:p>
          <a:p>
            <a:endParaRPr lang="en-NZ" dirty="0">
              <a:solidFill>
                <a:schemeClr val="bg1"/>
              </a:solidFill>
            </a:endParaRPr>
          </a:p>
          <a:p>
            <a:pPr marL="0" indent="0">
              <a:buNone/>
            </a:pPr>
            <a:r>
              <a:rPr lang="en-NZ" dirty="0">
                <a:solidFill>
                  <a:schemeClr val="bg1"/>
                </a:solidFill>
              </a:rPr>
              <a:t>God says:</a:t>
            </a:r>
          </a:p>
        </p:txBody>
      </p:sp>
    </p:spTree>
    <p:extLst>
      <p:ext uri="{BB962C8B-B14F-4D97-AF65-F5344CB8AC3E}">
        <p14:creationId xmlns:p14="http://schemas.microsoft.com/office/powerpoint/2010/main" val="278761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The Permission Slip of Suffering">
            <a:extLst>
              <a:ext uri="{FF2B5EF4-FFF2-40B4-BE49-F238E27FC236}">
                <a16:creationId xmlns:a16="http://schemas.microsoft.com/office/drawing/2014/main" id="{8FED4B5A-4DA8-4CEB-B209-6DBF9A86F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1"/>
          <a:stretch/>
        </p:blipFill>
        <p:spPr bwMode="auto">
          <a:xfrm>
            <a:off x="357758" y="466808"/>
            <a:ext cx="8428481" cy="59069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B104DC4-857A-4632-ACE8-D9C8D96BA1B9}"/>
              </a:ext>
            </a:extLst>
          </p:cNvPr>
          <p:cNvSpPr txBox="1">
            <a:spLocks/>
          </p:cNvSpPr>
          <p:nvPr/>
        </p:nvSpPr>
        <p:spPr>
          <a:xfrm>
            <a:off x="5558507" y="462654"/>
            <a:ext cx="3227732" cy="5911132"/>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Seek the good things of this life</a:t>
            </a:r>
          </a:p>
          <a:p>
            <a:endParaRPr lang="en-NZ" dirty="0">
              <a:solidFill>
                <a:schemeClr val="bg1"/>
              </a:solidFill>
            </a:endParaRPr>
          </a:p>
          <a:p>
            <a:pPr marL="0" indent="0">
              <a:buNone/>
            </a:pPr>
            <a:r>
              <a:rPr lang="en-NZ" dirty="0">
                <a:solidFill>
                  <a:schemeClr val="bg1"/>
                </a:solidFill>
              </a:rPr>
              <a:t>God says:</a:t>
            </a:r>
          </a:p>
          <a:p>
            <a:r>
              <a:rPr lang="en-NZ" dirty="0">
                <a:solidFill>
                  <a:schemeClr val="bg1"/>
                </a:solidFill>
              </a:rPr>
              <a:t>1 John 2:15</a:t>
            </a:r>
          </a:p>
          <a:p>
            <a:r>
              <a:rPr lang="en-NZ" b="1" baseline="30000" dirty="0">
                <a:solidFill>
                  <a:schemeClr val="bg1"/>
                </a:solidFill>
              </a:rPr>
              <a:t>15 </a:t>
            </a:r>
            <a:r>
              <a:rPr lang="en-NZ" dirty="0">
                <a:solidFill>
                  <a:schemeClr val="bg1"/>
                </a:solidFill>
              </a:rPr>
              <a:t>Do not love the world nor the things in the world. If anyone loves the world, the love of the Father is not in him. (NASB)</a:t>
            </a:r>
          </a:p>
        </p:txBody>
      </p:sp>
    </p:spTree>
    <p:extLst>
      <p:ext uri="{BB962C8B-B14F-4D97-AF65-F5344CB8AC3E}">
        <p14:creationId xmlns:p14="http://schemas.microsoft.com/office/powerpoint/2010/main" val="167695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i2.wp.com/www.godhungry.org/wp-content/uploads/2011/04/fear1.jpg?resize=330%2C268">
            <a:extLst>
              <a:ext uri="{FF2B5EF4-FFF2-40B4-BE49-F238E27FC236}">
                <a16:creationId xmlns:a16="http://schemas.microsoft.com/office/drawing/2014/main" id="{71CE707D-6F63-4A3E-AB46-683467C1D2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983" t="5604" r="5110" b="6367"/>
          <a:stretch/>
        </p:blipFill>
        <p:spPr bwMode="auto">
          <a:xfrm>
            <a:off x="357759" y="480058"/>
            <a:ext cx="5711737" cy="58978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28711" cy="5897880"/>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I will control my fear, but</a:t>
            </a:r>
          </a:p>
          <a:p>
            <a:pPr lvl="1"/>
            <a:r>
              <a:rPr lang="en-NZ" dirty="0">
                <a:solidFill>
                  <a:schemeClr val="bg1"/>
                </a:solidFill>
              </a:rPr>
              <a:t>Lives in fear of </a:t>
            </a:r>
          </a:p>
          <a:p>
            <a:pPr lvl="1"/>
            <a:r>
              <a:rPr lang="en-NZ" dirty="0">
                <a:solidFill>
                  <a:schemeClr val="bg1"/>
                </a:solidFill>
              </a:rPr>
              <a:t>Scarcity</a:t>
            </a:r>
          </a:p>
          <a:p>
            <a:pPr lvl="1"/>
            <a:r>
              <a:rPr lang="en-NZ" dirty="0">
                <a:solidFill>
                  <a:schemeClr val="bg1"/>
                </a:solidFill>
              </a:rPr>
              <a:t>Uncertainty</a:t>
            </a:r>
          </a:p>
          <a:p>
            <a:pPr lvl="1"/>
            <a:r>
              <a:rPr lang="en-NZ" dirty="0">
                <a:solidFill>
                  <a:schemeClr val="bg1"/>
                </a:solidFill>
              </a:rPr>
              <a:t>Loss</a:t>
            </a:r>
          </a:p>
          <a:p>
            <a:pPr lvl="1"/>
            <a:r>
              <a:rPr lang="en-NZ" dirty="0">
                <a:solidFill>
                  <a:schemeClr val="bg1"/>
                </a:solidFill>
              </a:rPr>
              <a:t>Separation</a:t>
            </a:r>
          </a:p>
          <a:p>
            <a:pPr marL="0" indent="0">
              <a:buNone/>
            </a:pPr>
            <a:endParaRPr lang="en-NZ" dirty="0">
              <a:solidFill>
                <a:schemeClr val="bg1"/>
              </a:solidFill>
            </a:endParaRPr>
          </a:p>
          <a:p>
            <a:pPr marL="0" indent="0">
              <a:buNone/>
            </a:pPr>
            <a:r>
              <a:rPr lang="en-NZ" dirty="0">
                <a:solidFill>
                  <a:schemeClr val="bg1"/>
                </a:solidFill>
              </a:rPr>
              <a:t>God says:</a:t>
            </a:r>
          </a:p>
        </p:txBody>
      </p:sp>
    </p:spTree>
    <p:extLst>
      <p:ext uri="{BB962C8B-B14F-4D97-AF65-F5344CB8AC3E}">
        <p14:creationId xmlns:p14="http://schemas.microsoft.com/office/powerpoint/2010/main" val="226899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i2.wp.com/www.godhungry.org/wp-content/uploads/2011/04/fear1.jpg?resize=330%2C268">
            <a:extLst>
              <a:ext uri="{FF2B5EF4-FFF2-40B4-BE49-F238E27FC236}">
                <a16:creationId xmlns:a16="http://schemas.microsoft.com/office/drawing/2014/main" id="{71CE707D-6F63-4A3E-AB46-683467C1D2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983" t="5604" r="5110" b="6367"/>
          <a:stretch/>
        </p:blipFill>
        <p:spPr bwMode="auto">
          <a:xfrm>
            <a:off x="357759" y="480058"/>
            <a:ext cx="5711737" cy="58978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28711" cy="5897880"/>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I will control my fear, but</a:t>
            </a:r>
          </a:p>
          <a:p>
            <a:pPr lvl="1"/>
            <a:r>
              <a:rPr lang="en-NZ" dirty="0">
                <a:solidFill>
                  <a:schemeClr val="bg1"/>
                </a:solidFill>
              </a:rPr>
              <a:t>Lives in fear of </a:t>
            </a:r>
          </a:p>
          <a:p>
            <a:pPr lvl="1"/>
            <a:r>
              <a:rPr lang="en-NZ" dirty="0">
                <a:solidFill>
                  <a:schemeClr val="bg1"/>
                </a:solidFill>
              </a:rPr>
              <a:t>Scarcity</a:t>
            </a:r>
          </a:p>
          <a:p>
            <a:pPr lvl="1"/>
            <a:r>
              <a:rPr lang="en-NZ" dirty="0">
                <a:solidFill>
                  <a:schemeClr val="bg1"/>
                </a:solidFill>
              </a:rPr>
              <a:t>Uncertainty</a:t>
            </a:r>
          </a:p>
          <a:p>
            <a:pPr lvl="1"/>
            <a:r>
              <a:rPr lang="en-NZ" dirty="0">
                <a:solidFill>
                  <a:schemeClr val="bg1"/>
                </a:solidFill>
              </a:rPr>
              <a:t>Loss</a:t>
            </a:r>
          </a:p>
          <a:p>
            <a:pPr lvl="1"/>
            <a:r>
              <a:rPr lang="en-NZ" dirty="0">
                <a:solidFill>
                  <a:schemeClr val="bg1"/>
                </a:solidFill>
              </a:rPr>
              <a:t>Separation</a:t>
            </a:r>
          </a:p>
          <a:p>
            <a:pPr marL="0" indent="0">
              <a:buNone/>
            </a:pPr>
            <a:endParaRPr lang="en-NZ" dirty="0">
              <a:solidFill>
                <a:schemeClr val="bg1"/>
              </a:solidFill>
            </a:endParaRPr>
          </a:p>
          <a:p>
            <a:pPr marL="0" indent="0">
              <a:buNone/>
            </a:pPr>
            <a:r>
              <a:rPr lang="en-NZ" dirty="0">
                <a:solidFill>
                  <a:schemeClr val="bg1"/>
                </a:solidFill>
              </a:rPr>
              <a:t>God says:</a:t>
            </a:r>
          </a:p>
          <a:p>
            <a:r>
              <a:rPr lang="en-NZ" dirty="0">
                <a:solidFill>
                  <a:schemeClr val="bg1"/>
                </a:solidFill>
              </a:rPr>
              <a:t>1 John 4:18 </a:t>
            </a:r>
          </a:p>
          <a:p>
            <a:r>
              <a:rPr lang="en-NZ" b="1" baseline="30000" dirty="0">
                <a:solidFill>
                  <a:schemeClr val="bg1"/>
                </a:solidFill>
              </a:rPr>
              <a:t>18</a:t>
            </a:r>
            <a:r>
              <a:rPr lang="en-NZ" dirty="0">
                <a:solidFill>
                  <a:schemeClr val="bg1"/>
                </a:solidFill>
              </a:rPr>
              <a:t>There is no fear in love; but perfect love casts out fear, because fear involves punishment, and the one who fears is not perfected in love. (NASB)</a:t>
            </a:r>
          </a:p>
        </p:txBody>
      </p:sp>
    </p:spTree>
    <p:extLst>
      <p:ext uri="{BB962C8B-B14F-4D97-AF65-F5344CB8AC3E}">
        <p14:creationId xmlns:p14="http://schemas.microsoft.com/office/powerpoint/2010/main" val="346373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i2.wp.com/www.godhungry.org/wp-content/uploads/2011/04/fear1.jpg?resize=330%2C268">
            <a:extLst>
              <a:ext uri="{FF2B5EF4-FFF2-40B4-BE49-F238E27FC236}">
                <a16:creationId xmlns:a16="http://schemas.microsoft.com/office/drawing/2014/main" id="{71CE707D-6F63-4A3E-AB46-683467C1D2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983" t="5604" r="5110" b="6367"/>
          <a:stretch/>
        </p:blipFill>
        <p:spPr bwMode="auto">
          <a:xfrm>
            <a:off x="357759" y="480058"/>
            <a:ext cx="5711737" cy="58978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52193" cy="5897880"/>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I will control my fear, but</a:t>
            </a:r>
          </a:p>
          <a:p>
            <a:pPr lvl="1"/>
            <a:r>
              <a:rPr lang="en-NZ" dirty="0">
                <a:solidFill>
                  <a:schemeClr val="bg1"/>
                </a:solidFill>
              </a:rPr>
              <a:t>Death is inevitable</a:t>
            </a:r>
          </a:p>
          <a:p>
            <a:pPr marL="0" indent="0">
              <a:buNone/>
            </a:pPr>
            <a:endParaRPr lang="en-NZ" dirty="0">
              <a:solidFill>
                <a:schemeClr val="bg1"/>
              </a:solidFill>
            </a:endParaRPr>
          </a:p>
          <a:p>
            <a:pPr marL="0" indent="0">
              <a:buNone/>
            </a:pPr>
            <a:r>
              <a:rPr lang="en-NZ" dirty="0">
                <a:solidFill>
                  <a:schemeClr val="bg1"/>
                </a:solidFill>
              </a:rPr>
              <a:t>God says:</a:t>
            </a:r>
          </a:p>
        </p:txBody>
      </p:sp>
    </p:spTree>
    <p:extLst>
      <p:ext uri="{BB962C8B-B14F-4D97-AF65-F5344CB8AC3E}">
        <p14:creationId xmlns:p14="http://schemas.microsoft.com/office/powerpoint/2010/main" val="341461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i2.wp.com/www.godhungry.org/wp-content/uploads/2011/04/fear1.jpg?resize=330%2C268">
            <a:extLst>
              <a:ext uri="{FF2B5EF4-FFF2-40B4-BE49-F238E27FC236}">
                <a16:creationId xmlns:a16="http://schemas.microsoft.com/office/drawing/2014/main" id="{71CE707D-6F63-4A3E-AB46-683467C1D2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983" t="5604" r="5110" b="6367"/>
          <a:stretch/>
        </p:blipFill>
        <p:spPr bwMode="auto">
          <a:xfrm>
            <a:off x="357759" y="480058"/>
            <a:ext cx="5711737" cy="58978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52193" cy="5897880"/>
          </a:xfrm>
          <a:prstGeom prst="rect">
            <a:avLst/>
          </a:prstGeom>
          <a:ln/>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I will control my fear, but</a:t>
            </a:r>
          </a:p>
          <a:p>
            <a:pPr lvl="1"/>
            <a:r>
              <a:rPr lang="en-NZ" dirty="0">
                <a:solidFill>
                  <a:schemeClr val="bg1"/>
                </a:solidFill>
              </a:rPr>
              <a:t>Death is inevitable</a:t>
            </a:r>
          </a:p>
          <a:p>
            <a:pPr marL="0" indent="0">
              <a:buNone/>
            </a:pPr>
            <a:endParaRPr lang="en-NZ" dirty="0">
              <a:solidFill>
                <a:schemeClr val="bg1"/>
              </a:solidFill>
            </a:endParaRPr>
          </a:p>
          <a:p>
            <a:pPr marL="0" indent="0">
              <a:buNone/>
            </a:pPr>
            <a:r>
              <a:rPr lang="en-NZ" dirty="0">
                <a:solidFill>
                  <a:schemeClr val="bg1"/>
                </a:solidFill>
              </a:rPr>
              <a:t>God</a:t>
            </a:r>
          </a:p>
          <a:p>
            <a:r>
              <a:rPr lang="en-NZ" dirty="0">
                <a:solidFill>
                  <a:schemeClr val="bg1"/>
                </a:solidFill>
              </a:rPr>
              <a:t>Hebrews 2:14-15 </a:t>
            </a:r>
          </a:p>
          <a:p>
            <a:r>
              <a:rPr lang="en-NZ" b="1" baseline="30000" dirty="0">
                <a:solidFill>
                  <a:schemeClr val="bg1"/>
                </a:solidFill>
              </a:rPr>
              <a:t>14 </a:t>
            </a:r>
            <a:r>
              <a:rPr lang="en-NZ" dirty="0">
                <a:solidFill>
                  <a:schemeClr val="bg1"/>
                </a:solidFill>
              </a:rPr>
              <a:t>Therefore, since the children share in flesh and blood, He Himself likewise also partook of the same, that through death He might render powerless him who had the power of death, that is, the devil, </a:t>
            </a:r>
            <a:r>
              <a:rPr lang="en-NZ" b="1" baseline="30000" dirty="0">
                <a:solidFill>
                  <a:schemeClr val="bg1"/>
                </a:solidFill>
              </a:rPr>
              <a:t>15 </a:t>
            </a:r>
            <a:r>
              <a:rPr lang="en-NZ" dirty="0">
                <a:solidFill>
                  <a:schemeClr val="bg1"/>
                </a:solidFill>
              </a:rPr>
              <a:t>and might free those who through fear of death were subject to slavery all their lives. (NASB)</a:t>
            </a:r>
          </a:p>
        </p:txBody>
      </p:sp>
    </p:spTree>
    <p:extLst>
      <p:ext uri="{BB962C8B-B14F-4D97-AF65-F5344CB8AC3E}">
        <p14:creationId xmlns:p14="http://schemas.microsoft.com/office/powerpoint/2010/main" val="139796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668515" y="480052"/>
            <a:ext cx="4117725"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The message of the cross is foolishness</a:t>
            </a:r>
          </a:p>
          <a:p>
            <a:pPr marL="0" indent="0">
              <a:buNone/>
            </a:pPr>
            <a:endParaRPr lang="en-NZ" dirty="0">
              <a:solidFill>
                <a:schemeClr val="bg1"/>
              </a:solidFill>
            </a:endParaRPr>
          </a:p>
          <a:p>
            <a:pPr marL="0" indent="0">
              <a:buNone/>
            </a:pPr>
            <a:r>
              <a:rPr lang="en-NZ" dirty="0">
                <a:solidFill>
                  <a:schemeClr val="bg1"/>
                </a:solidFill>
              </a:rPr>
              <a:t>God says:</a:t>
            </a:r>
          </a:p>
        </p:txBody>
      </p:sp>
      <p:pic>
        <p:nvPicPr>
          <p:cNvPr id="1026" name="Picture 2" descr="http://www.jesus4evers.com/wp-content/uploads/Did-Jesus-really-die-on-the-cross-WordPress.jpg">
            <a:extLst>
              <a:ext uri="{FF2B5EF4-FFF2-40B4-BE49-F238E27FC236}">
                <a16:creationId xmlns:a16="http://schemas.microsoft.com/office/drawing/2014/main" id="{65396C5F-D73A-4C53-A198-AF2C7111B1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61" r="10155"/>
          <a:stretch/>
        </p:blipFill>
        <p:spPr bwMode="auto">
          <a:xfrm>
            <a:off x="357760" y="480052"/>
            <a:ext cx="4379020"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8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668515" y="480052"/>
            <a:ext cx="4117725"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The message of the cross is foolishness</a:t>
            </a:r>
          </a:p>
          <a:p>
            <a:pPr marL="0" indent="0">
              <a:buNone/>
            </a:pPr>
            <a:endParaRPr lang="en-NZ" dirty="0">
              <a:solidFill>
                <a:schemeClr val="bg1"/>
              </a:solidFill>
            </a:endParaRPr>
          </a:p>
          <a:p>
            <a:pPr marL="0" indent="0">
              <a:buNone/>
            </a:pPr>
            <a:r>
              <a:rPr lang="en-NZ" dirty="0">
                <a:solidFill>
                  <a:schemeClr val="bg1"/>
                </a:solidFill>
              </a:rPr>
              <a:t>God says:</a:t>
            </a:r>
          </a:p>
          <a:p>
            <a:r>
              <a:rPr lang="en-NZ" dirty="0">
                <a:solidFill>
                  <a:schemeClr val="bg1"/>
                </a:solidFill>
              </a:rPr>
              <a:t>1 Corinthians 1:18 </a:t>
            </a:r>
          </a:p>
          <a:p>
            <a:pPr marL="0" indent="0">
              <a:buNone/>
            </a:pPr>
            <a:r>
              <a:rPr lang="en-NZ" b="1" baseline="30000" dirty="0">
                <a:solidFill>
                  <a:schemeClr val="bg1"/>
                </a:solidFill>
              </a:rPr>
              <a:t>18</a:t>
            </a:r>
            <a:r>
              <a:rPr lang="en-NZ" dirty="0">
                <a:solidFill>
                  <a:schemeClr val="bg1"/>
                </a:solidFill>
              </a:rPr>
              <a:t>For the message of the cross is foolishness to those who are perishing, but to us who are being saved it is the power of God. (NKJV)</a:t>
            </a:r>
          </a:p>
        </p:txBody>
      </p:sp>
      <p:pic>
        <p:nvPicPr>
          <p:cNvPr id="1026" name="Picture 2" descr="http://www.jesus4evers.com/wp-content/uploads/Did-Jesus-really-die-on-the-cross-WordPress.jpg">
            <a:extLst>
              <a:ext uri="{FF2B5EF4-FFF2-40B4-BE49-F238E27FC236}">
                <a16:creationId xmlns:a16="http://schemas.microsoft.com/office/drawing/2014/main" id="{65396C5F-D73A-4C53-A198-AF2C7111B1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61" r="10155"/>
          <a:stretch/>
        </p:blipFill>
        <p:spPr bwMode="auto">
          <a:xfrm>
            <a:off x="357760" y="480052"/>
            <a:ext cx="4379020"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4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07A1-870C-4EA8-AD67-B40394693FE8}"/>
              </a:ext>
            </a:extLst>
          </p:cNvPr>
          <p:cNvSpPr>
            <a:spLocks noGrp="1"/>
          </p:cNvSpPr>
          <p:nvPr>
            <p:ph type="ctrTitle"/>
          </p:nvPr>
        </p:nvSpPr>
        <p:spPr/>
        <p:txBody>
          <a:bodyPr/>
          <a:lstStyle/>
          <a:p>
            <a:r>
              <a:rPr lang="en-NZ" dirty="0"/>
              <a:t>My ways are not your ways</a:t>
            </a:r>
          </a:p>
        </p:txBody>
      </p:sp>
      <p:sp>
        <p:nvSpPr>
          <p:cNvPr id="3" name="Subtitle 2">
            <a:extLst>
              <a:ext uri="{FF2B5EF4-FFF2-40B4-BE49-F238E27FC236}">
                <a16:creationId xmlns:a16="http://schemas.microsoft.com/office/drawing/2014/main" id="{8229DA16-D93D-4450-937D-3D0EE54513E8}"/>
              </a:ext>
            </a:extLst>
          </p:cNvPr>
          <p:cNvSpPr>
            <a:spLocks noGrp="1"/>
          </p:cNvSpPr>
          <p:nvPr>
            <p:ph type="subTitle" idx="1"/>
          </p:nvPr>
        </p:nvSpPr>
        <p:spPr/>
        <p:txBody>
          <a:bodyPr/>
          <a:lstStyle/>
          <a:p>
            <a:r>
              <a:rPr lang="en-NZ" dirty="0"/>
              <a:t>Isaiah 55:8</a:t>
            </a:r>
          </a:p>
          <a:p>
            <a:endParaRPr lang="en-NZ" dirty="0"/>
          </a:p>
        </p:txBody>
      </p:sp>
    </p:spTree>
    <p:extLst>
      <p:ext uri="{BB962C8B-B14F-4D97-AF65-F5344CB8AC3E}">
        <p14:creationId xmlns:p14="http://schemas.microsoft.com/office/powerpoint/2010/main" val="96023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52193"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Dead men don’t rise </a:t>
            </a:r>
          </a:p>
          <a:p>
            <a:pPr marL="0" indent="0">
              <a:buNone/>
            </a:pPr>
            <a:endParaRPr lang="en-NZ" dirty="0">
              <a:solidFill>
                <a:schemeClr val="bg1"/>
              </a:solidFill>
            </a:endParaRPr>
          </a:p>
          <a:p>
            <a:pPr marL="0" indent="0">
              <a:buNone/>
            </a:pPr>
            <a:r>
              <a:rPr lang="en-NZ" dirty="0">
                <a:solidFill>
                  <a:schemeClr val="bg1"/>
                </a:solidFill>
              </a:rPr>
              <a:t>God says:</a:t>
            </a:r>
          </a:p>
        </p:txBody>
      </p:sp>
      <p:pic>
        <p:nvPicPr>
          <p:cNvPr id="8" name="Picture 2" descr="Image may contain: sky, outdoor and nature">
            <a:extLst>
              <a:ext uri="{FF2B5EF4-FFF2-40B4-BE49-F238E27FC236}">
                <a16:creationId xmlns:a16="http://schemas.microsoft.com/office/drawing/2014/main" id="{779E08F5-D5E8-4276-8CCA-365D779D6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277" y="480052"/>
            <a:ext cx="4423253"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2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4757530" y="480056"/>
            <a:ext cx="4052193"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Dead men don’t rise </a:t>
            </a:r>
          </a:p>
          <a:p>
            <a:pPr marL="0" indent="0">
              <a:buNone/>
            </a:pPr>
            <a:endParaRPr lang="en-NZ" dirty="0">
              <a:solidFill>
                <a:schemeClr val="bg1"/>
              </a:solidFill>
            </a:endParaRPr>
          </a:p>
          <a:p>
            <a:pPr marL="0" indent="0">
              <a:buNone/>
            </a:pPr>
            <a:r>
              <a:rPr lang="en-NZ" dirty="0">
                <a:solidFill>
                  <a:schemeClr val="bg1"/>
                </a:solidFill>
              </a:rPr>
              <a:t>God says:</a:t>
            </a:r>
          </a:p>
          <a:p>
            <a:r>
              <a:rPr lang="en-NZ" dirty="0">
                <a:solidFill>
                  <a:schemeClr val="bg1"/>
                </a:solidFill>
              </a:rPr>
              <a:t>Romans 1:4 </a:t>
            </a:r>
          </a:p>
          <a:p>
            <a:r>
              <a:rPr lang="en-NZ" dirty="0">
                <a:solidFill>
                  <a:schemeClr val="bg1"/>
                </a:solidFill>
              </a:rPr>
              <a:t>Jesus, “</a:t>
            </a:r>
            <a:r>
              <a:rPr lang="en-NZ" b="1" baseline="30000" dirty="0">
                <a:solidFill>
                  <a:schemeClr val="bg1"/>
                </a:solidFill>
              </a:rPr>
              <a:t>4</a:t>
            </a:r>
            <a:r>
              <a:rPr lang="en-NZ" dirty="0">
                <a:solidFill>
                  <a:schemeClr val="bg1"/>
                </a:solidFill>
              </a:rPr>
              <a:t>who was declared the Son of God with power by the resurrection from the dead, according to the Spirit of holiness, Jesus Christ our Lord,” (NASB)</a:t>
            </a:r>
          </a:p>
        </p:txBody>
      </p:sp>
      <p:pic>
        <p:nvPicPr>
          <p:cNvPr id="8" name="Picture 2" descr="Image may contain: sky, outdoor and nature">
            <a:extLst>
              <a:ext uri="{FF2B5EF4-FFF2-40B4-BE49-F238E27FC236}">
                <a16:creationId xmlns:a16="http://schemas.microsoft.com/office/drawing/2014/main" id="{779E08F5-D5E8-4276-8CCA-365D779D6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277" y="480052"/>
            <a:ext cx="4423253"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1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5393635" y="480056"/>
            <a:ext cx="3416088"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Love those who love you </a:t>
            </a:r>
          </a:p>
          <a:p>
            <a:pPr marL="0" indent="0">
              <a:buNone/>
            </a:pPr>
            <a:endParaRPr lang="en-NZ" dirty="0">
              <a:solidFill>
                <a:schemeClr val="bg1"/>
              </a:solidFill>
            </a:endParaRPr>
          </a:p>
          <a:p>
            <a:pPr marL="0" indent="0">
              <a:buNone/>
            </a:pPr>
            <a:r>
              <a:rPr lang="en-NZ" dirty="0">
                <a:solidFill>
                  <a:schemeClr val="bg1"/>
                </a:solidFill>
              </a:rPr>
              <a:t>God says:</a:t>
            </a:r>
          </a:p>
        </p:txBody>
      </p:sp>
      <p:pic>
        <p:nvPicPr>
          <p:cNvPr id="12" name="Content Placeholder 3">
            <a:extLst>
              <a:ext uri="{FF2B5EF4-FFF2-40B4-BE49-F238E27FC236}">
                <a16:creationId xmlns:a16="http://schemas.microsoft.com/office/drawing/2014/main" id="{97052751-147A-4C9B-8E09-9934F38DF544}"/>
              </a:ext>
            </a:extLst>
          </p:cNvPr>
          <p:cNvPicPr>
            <a:picLocks noGrp="1" noChangeAspect="1"/>
          </p:cNvPicPr>
          <p:nvPr>
            <p:ph idx="1"/>
          </p:nvPr>
        </p:nvPicPr>
        <p:blipFill>
          <a:blip r:embed="rId2"/>
          <a:stretch>
            <a:fillRect/>
          </a:stretch>
        </p:blipFill>
        <p:spPr>
          <a:xfrm>
            <a:off x="357759" y="480056"/>
            <a:ext cx="5012394" cy="5897880"/>
          </a:xfrm>
          <a:prstGeom prst="rect">
            <a:avLst/>
          </a:prstGeom>
        </p:spPr>
      </p:pic>
    </p:spTree>
    <p:extLst>
      <p:ext uri="{BB962C8B-B14F-4D97-AF65-F5344CB8AC3E}">
        <p14:creationId xmlns:p14="http://schemas.microsoft.com/office/powerpoint/2010/main" val="368960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3DFD06-ACA9-4507-9186-6E3595963983}"/>
              </a:ext>
            </a:extLst>
          </p:cNvPr>
          <p:cNvSpPr txBox="1">
            <a:spLocks/>
          </p:cNvSpPr>
          <p:nvPr/>
        </p:nvSpPr>
        <p:spPr>
          <a:xfrm>
            <a:off x="5393635" y="480056"/>
            <a:ext cx="3416088" cy="589788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Love those who love you </a:t>
            </a:r>
          </a:p>
          <a:p>
            <a:pPr marL="0" indent="0">
              <a:buNone/>
            </a:pPr>
            <a:endParaRPr lang="en-NZ" dirty="0">
              <a:solidFill>
                <a:schemeClr val="bg1"/>
              </a:solidFill>
            </a:endParaRPr>
          </a:p>
          <a:p>
            <a:pPr marL="0" indent="0">
              <a:buNone/>
            </a:pPr>
            <a:r>
              <a:rPr lang="en-NZ">
                <a:solidFill>
                  <a:schemeClr val="bg1"/>
                </a:solidFill>
              </a:rPr>
              <a:t>God says:</a:t>
            </a:r>
            <a:endParaRPr lang="en-NZ" dirty="0">
              <a:solidFill>
                <a:schemeClr val="bg1"/>
              </a:solidFill>
            </a:endParaRPr>
          </a:p>
          <a:p>
            <a:r>
              <a:rPr lang="en-NZ" dirty="0">
                <a:solidFill>
                  <a:schemeClr val="bg1"/>
                </a:solidFill>
              </a:rPr>
              <a:t>Matthew 5:44</a:t>
            </a:r>
          </a:p>
          <a:p>
            <a:r>
              <a:rPr lang="en-NZ" b="1" baseline="30000" dirty="0">
                <a:solidFill>
                  <a:schemeClr val="bg1"/>
                </a:solidFill>
              </a:rPr>
              <a:t>44 </a:t>
            </a:r>
            <a:r>
              <a:rPr lang="en-NZ" dirty="0">
                <a:solidFill>
                  <a:schemeClr val="bg1"/>
                </a:solidFill>
              </a:rPr>
              <a:t>But I say to you, Love your enemies and pray for those who persecute you, (ESV)</a:t>
            </a:r>
          </a:p>
        </p:txBody>
      </p:sp>
      <p:pic>
        <p:nvPicPr>
          <p:cNvPr id="12" name="Content Placeholder 3">
            <a:extLst>
              <a:ext uri="{FF2B5EF4-FFF2-40B4-BE49-F238E27FC236}">
                <a16:creationId xmlns:a16="http://schemas.microsoft.com/office/drawing/2014/main" id="{97052751-147A-4C9B-8E09-9934F38DF544}"/>
              </a:ext>
            </a:extLst>
          </p:cNvPr>
          <p:cNvPicPr>
            <a:picLocks noGrp="1" noChangeAspect="1"/>
          </p:cNvPicPr>
          <p:nvPr>
            <p:ph idx="1"/>
          </p:nvPr>
        </p:nvPicPr>
        <p:blipFill>
          <a:blip r:embed="rId2"/>
          <a:stretch>
            <a:fillRect/>
          </a:stretch>
        </p:blipFill>
        <p:spPr>
          <a:xfrm>
            <a:off x="357759" y="480056"/>
            <a:ext cx="5012394" cy="5897880"/>
          </a:xfrm>
          <a:prstGeom prst="rect">
            <a:avLst/>
          </a:prstGeom>
        </p:spPr>
      </p:pic>
    </p:spTree>
    <p:extLst>
      <p:ext uri="{BB962C8B-B14F-4D97-AF65-F5344CB8AC3E}">
        <p14:creationId xmlns:p14="http://schemas.microsoft.com/office/powerpoint/2010/main" val="350354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may contain: text">
            <a:extLst>
              <a:ext uri="{FF2B5EF4-FFF2-40B4-BE49-F238E27FC236}">
                <a16:creationId xmlns:a16="http://schemas.microsoft.com/office/drawing/2014/main" id="{4737735B-1345-4DA7-AA1C-02A811C73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60" y="1013991"/>
            <a:ext cx="8428481" cy="47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8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7FE53-BD3B-49A0-A000-56A26D5B2B6D}"/>
              </a:ext>
            </a:extLst>
          </p:cNvPr>
          <p:cNvSpPr>
            <a:spLocks noGrp="1"/>
          </p:cNvSpPr>
          <p:nvPr>
            <p:ph idx="1"/>
          </p:nvPr>
        </p:nvSpPr>
        <p:spPr>
          <a:xfrm>
            <a:off x="5141842" y="480060"/>
            <a:ext cx="3644398" cy="589788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NZ" dirty="0"/>
              <a:t>Deuteronomy 6:6-7 </a:t>
            </a:r>
          </a:p>
          <a:p>
            <a:r>
              <a:rPr lang="en-NZ" b="1" baseline="30000" dirty="0"/>
              <a:t>6 </a:t>
            </a:r>
            <a:r>
              <a:rPr lang="en-NZ" dirty="0"/>
              <a:t>These words, which I am commanding you today, shall be on your heart. </a:t>
            </a:r>
            <a:r>
              <a:rPr lang="en-NZ" b="1" baseline="30000" dirty="0"/>
              <a:t>7 </a:t>
            </a:r>
            <a:r>
              <a:rPr lang="en-NZ" dirty="0"/>
              <a:t>You shall teach them diligently to your sons and shall talk of them when you sit in your house and when you walk by the way and when you lie down and when you rise up. (NASB)</a:t>
            </a:r>
          </a:p>
        </p:txBody>
      </p:sp>
      <p:pic>
        <p:nvPicPr>
          <p:cNvPr id="7" name="Picture 2" descr="http://mychurchofchristradio.com/files/resized/404264/cropped/1130;504;71a445e89395f3482e38e9001fcef826010b81f2.jpg">
            <a:extLst>
              <a:ext uri="{FF2B5EF4-FFF2-40B4-BE49-F238E27FC236}">
                <a16:creationId xmlns:a16="http://schemas.microsoft.com/office/drawing/2014/main" id="{FB4D336B-576F-43C2-A48A-9C437F989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98" r="31739"/>
          <a:stretch/>
        </p:blipFill>
        <p:spPr bwMode="auto">
          <a:xfrm>
            <a:off x="357759" y="480060"/>
            <a:ext cx="4784081"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6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baptism church of christ">
            <a:extLst>
              <a:ext uri="{FF2B5EF4-FFF2-40B4-BE49-F238E27FC236}">
                <a16:creationId xmlns:a16="http://schemas.microsoft.com/office/drawing/2014/main" id="{B25AD88D-F76B-4F51-9558-200E3769D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5" r="186"/>
          <a:stretch/>
        </p:blipFill>
        <p:spPr bwMode="auto">
          <a:xfrm>
            <a:off x="357759" y="1263580"/>
            <a:ext cx="8428482" cy="43308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4DDF676-0F82-421E-9922-5D75F00766C4}"/>
              </a:ext>
            </a:extLst>
          </p:cNvPr>
          <p:cNvSpPr txBox="1">
            <a:spLocks/>
          </p:cNvSpPr>
          <p:nvPr/>
        </p:nvSpPr>
        <p:spPr>
          <a:xfrm>
            <a:off x="5035826" y="1550504"/>
            <a:ext cx="3511827" cy="39226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200" b="1" dirty="0"/>
              <a:t>John 3:5</a:t>
            </a:r>
          </a:p>
          <a:p>
            <a:pPr marL="0" indent="0">
              <a:buNone/>
            </a:pPr>
            <a:r>
              <a:rPr lang="en-NZ" sz="3200" b="1" baseline="30000" dirty="0"/>
              <a:t>5</a:t>
            </a:r>
            <a:r>
              <a:rPr lang="en-NZ" sz="3200" b="1" dirty="0"/>
              <a:t>Jesus answered, “Truly, truly, I say to you, unless one is born of water and the Spirit, he cannot enter the kingdom of God. </a:t>
            </a:r>
            <a:r>
              <a:rPr lang="en-NZ" sz="1600" b="1" dirty="0"/>
              <a:t>(ESV)</a:t>
            </a:r>
          </a:p>
        </p:txBody>
      </p:sp>
    </p:spTree>
    <p:extLst>
      <p:ext uri="{BB962C8B-B14F-4D97-AF65-F5344CB8AC3E}">
        <p14:creationId xmlns:p14="http://schemas.microsoft.com/office/powerpoint/2010/main" val="296494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E2C60C-D9B3-49FC-B869-DC365844304A}"/>
              </a:ext>
            </a:extLst>
          </p:cNvPr>
          <p:cNvSpPr>
            <a:spLocks noGrp="1"/>
          </p:cNvSpPr>
          <p:nvPr>
            <p:ph idx="1"/>
          </p:nvPr>
        </p:nvSpPr>
        <p:spPr>
          <a:xfrm>
            <a:off x="357759" y="480060"/>
            <a:ext cx="8428482" cy="5897880"/>
          </a:xfrm>
        </p:spPr>
        <p:txBody>
          <a:bodyPr>
            <a:normAutofit/>
          </a:bodyPr>
          <a:lstStyle/>
          <a:p>
            <a:r>
              <a:rPr lang="en-NZ" dirty="0"/>
              <a:t>Isaiah 55:6-9 English Standard Version (ESV)</a:t>
            </a:r>
          </a:p>
          <a:p>
            <a:r>
              <a:rPr lang="en-NZ" b="1" baseline="30000" dirty="0"/>
              <a:t>6 </a:t>
            </a:r>
            <a:r>
              <a:rPr lang="en-NZ" dirty="0"/>
              <a:t>“Seek the </a:t>
            </a:r>
            <a:r>
              <a:rPr lang="en-NZ" cap="small" dirty="0"/>
              <a:t>Lord</a:t>
            </a:r>
            <a:r>
              <a:rPr lang="en-NZ" dirty="0"/>
              <a:t> while he may be found;</a:t>
            </a:r>
            <a:br>
              <a:rPr lang="en-NZ" dirty="0"/>
            </a:br>
            <a:r>
              <a:rPr lang="en-NZ" dirty="0"/>
              <a:t>    call upon him while he is near;</a:t>
            </a:r>
            <a:br>
              <a:rPr lang="en-NZ" dirty="0"/>
            </a:br>
            <a:r>
              <a:rPr lang="en-NZ" b="1" baseline="30000" dirty="0"/>
              <a:t>7 </a:t>
            </a:r>
            <a:r>
              <a:rPr lang="en-NZ" dirty="0"/>
              <a:t>let the wicked forsake his way,</a:t>
            </a:r>
            <a:br>
              <a:rPr lang="en-NZ" dirty="0"/>
            </a:br>
            <a:r>
              <a:rPr lang="en-NZ" dirty="0"/>
              <a:t>    and the unrighteous man his thoughts;</a:t>
            </a:r>
            <a:br>
              <a:rPr lang="en-NZ" dirty="0"/>
            </a:br>
            <a:r>
              <a:rPr lang="en-NZ" dirty="0"/>
              <a:t>let him return to the </a:t>
            </a:r>
            <a:r>
              <a:rPr lang="en-NZ" cap="small" dirty="0"/>
              <a:t>Lord</a:t>
            </a:r>
            <a:r>
              <a:rPr lang="en-NZ" dirty="0"/>
              <a:t>, that he may have compassion on him,</a:t>
            </a:r>
            <a:br>
              <a:rPr lang="en-NZ" dirty="0"/>
            </a:br>
            <a:r>
              <a:rPr lang="en-NZ" dirty="0"/>
              <a:t>    and to our God, for he will abundantly pardon.</a:t>
            </a:r>
            <a:br>
              <a:rPr lang="en-NZ" dirty="0"/>
            </a:br>
            <a:r>
              <a:rPr lang="en-NZ" b="1" baseline="30000" dirty="0"/>
              <a:t>8 </a:t>
            </a:r>
            <a:r>
              <a:rPr lang="en-NZ" dirty="0"/>
              <a:t>For my thoughts are not your thoughts,</a:t>
            </a:r>
            <a:br>
              <a:rPr lang="en-NZ" dirty="0"/>
            </a:br>
            <a:r>
              <a:rPr lang="en-NZ" dirty="0"/>
              <a:t>    neither are your ways my ways, declares the </a:t>
            </a:r>
            <a:r>
              <a:rPr lang="en-NZ" cap="small" dirty="0"/>
              <a:t>Lord</a:t>
            </a:r>
            <a:r>
              <a:rPr lang="en-NZ" dirty="0"/>
              <a:t>.</a:t>
            </a:r>
            <a:br>
              <a:rPr lang="en-NZ" dirty="0"/>
            </a:br>
            <a:r>
              <a:rPr lang="en-NZ" b="1" baseline="30000" dirty="0"/>
              <a:t>9 </a:t>
            </a:r>
            <a:r>
              <a:rPr lang="en-NZ" dirty="0"/>
              <a:t>For as the heavens are higher than the earth,</a:t>
            </a:r>
            <a:br>
              <a:rPr lang="en-NZ" dirty="0"/>
            </a:br>
            <a:r>
              <a:rPr lang="en-NZ" dirty="0"/>
              <a:t>    so are my ways higher than your ways</a:t>
            </a:r>
            <a:br>
              <a:rPr lang="en-NZ" dirty="0"/>
            </a:br>
            <a:r>
              <a:rPr lang="en-NZ" dirty="0"/>
              <a:t>    and my thoughts than your thoughts.</a:t>
            </a:r>
          </a:p>
          <a:p>
            <a:pPr marL="0" indent="0">
              <a:buNone/>
            </a:pPr>
            <a:endParaRPr lang="en-NZ" dirty="0"/>
          </a:p>
        </p:txBody>
      </p:sp>
    </p:spTree>
    <p:extLst>
      <p:ext uri="{BB962C8B-B14F-4D97-AF65-F5344CB8AC3E}">
        <p14:creationId xmlns:p14="http://schemas.microsoft.com/office/powerpoint/2010/main" val="108284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7FE53-BD3B-49A0-A000-56A26D5B2B6D}"/>
              </a:ext>
            </a:extLst>
          </p:cNvPr>
          <p:cNvSpPr>
            <a:spLocks noGrp="1"/>
          </p:cNvSpPr>
          <p:nvPr>
            <p:ph idx="1"/>
          </p:nvPr>
        </p:nvSpPr>
        <p:spPr>
          <a:xfrm>
            <a:off x="5141842" y="609600"/>
            <a:ext cx="3373507" cy="556736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dirty="0"/>
              <a:t>Man says:</a:t>
            </a:r>
          </a:p>
          <a:p>
            <a:r>
              <a:rPr lang="en-NZ" dirty="0"/>
              <a:t>“There’s plenty of time to worry about spiritual things.”</a:t>
            </a:r>
          </a:p>
          <a:p>
            <a:endParaRPr lang="en-NZ" dirty="0"/>
          </a:p>
          <a:p>
            <a:pPr marL="0" indent="0">
              <a:buNone/>
            </a:pPr>
            <a:r>
              <a:rPr lang="en-NZ" dirty="0"/>
              <a:t>God says:</a:t>
            </a:r>
          </a:p>
        </p:txBody>
      </p:sp>
      <p:sp>
        <p:nvSpPr>
          <p:cNvPr id="5" name="Content Placeholder 2">
            <a:extLst>
              <a:ext uri="{FF2B5EF4-FFF2-40B4-BE49-F238E27FC236}">
                <a16:creationId xmlns:a16="http://schemas.microsoft.com/office/drawing/2014/main" id="{E1F31D63-A4EE-4C9C-AA91-B1CA3047FE27}"/>
              </a:ext>
            </a:extLst>
          </p:cNvPr>
          <p:cNvSpPr txBox="1">
            <a:spLocks/>
          </p:cNvSpPr>
          <p:nvPr/>
        </p:nvSpPr>
        <p:spPr>
          <a:xfrm>
            <a:off x="369388" y="493312"/>
            <a:ext cx="4157091" cy="2213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55:6</a:t>
            </a:r>
          </a:p>
          <a:p>
            <a:pPr marL="0" indent="0">
              <a:buNone/>
            </a:pPr>
            <a:r>
              <a:rPr lang="en-NZ" b="1" baseline="30000" dirty="0"/>
              <a:t>6</a:t>
            </a:r>
            <a:r>
              <a:rPr lang="en-NZ" dirty="0"/>
              <a:t>“Seek the </a:t>
            </a:r>
            <a:r>
              <a:rPr lang="en-NZ" cap="small" dirty="0"/>
              <a:t>Lord</a:t>
            </a:r>
            <a:r>
              <a:rPr lang="en-NZ" dirty="0"/>
              <a:t> while he may be found;</a:t>
            </a:r>
            <a:br>
              <a:rPr lang="en-NZ" dirty="0"/>
            </a:br>
            <a:r>
              <a:rPr lang="en-NZ" dirty="0"/>
              <a:t>call upon him while he is near; </a:t>
            </a:r>
            <a:r>
              <a:rPr lang="en-NZ" sz="1400" dirty="0"/>
              <a:t>(ESV)</a:t>
            </a:r>
          </a:p>
        </p:txBody>
      </p:sp>
      <p:pic>
        <p:nvPicPr>
          <p:cNvPr id="10" name="Picture 2" descr="https://ci6.googleusercontent.com/proxy/blVYA2wYg2R4_-2iNF2qOMk1gvEBWqTB_fiN2FXDYq023rF2Wtm_hz7i4v1zdLobqoQIChgMOz0MRKSEP6-Ezc4x83dZcq28UdhEU_upTPYv9iWFY1oVjjeHVSDD4mVcJzOjB7ydpw6xj5D28BTY5kk=s0-d-e1-ft#https://media.thegospelcoalition.org/wp-content/uploads/2019/01/22165806/social-media-fool.png">
            <a:extLst>
              <a:ext uri="{FF2B5EF4-FFF2-40B4-BE49-F238E27FC236}">
                <a16:creationId xmlns:a16="http://schemas.microsoft.com/office/drawing/2014/main" id="{10AB08E9-11A1-469E-9B09-51BAE2997D9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9522" t="33329" r="29633"/>
          <a:stretch/>
        </p:blipFill>
        <p:spPr bwMode="auto">
          <a:xfrm>
            <a:off x="357759" y="3141758"/>
            <a:ext cx="4180350" cy="2917136"/>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6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7FE53-BD3B-49A0-A000-56A26D5B2B6D}"/>
              </a:ext>
            </a:extLst>
          </p:cNvPr>
          <p:cNvSpPr>
            <a:spLocks noGrp="1"/>
          </p:cNvSpPr>
          <p:nvPr>
            <p:ph idx="1"/>
          </p:nvPr>
        </p:nvSpPr>
        <p:spPr>
          <a:xfrm>
            <a:off x="5141842" y="609600"/>
            <a:ext cx="3373507" cy="5567363"/>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0" indent="0">
              <a:buNone/>
            </a:pPr>
            <a:r>
              <a:rPr lang="en-NZ" dirty="0"/>
              <a:t>Man says:</a:t>
            </a:r>
          </a:p>
          <a:p>
            <a:r>
              <a:rPr lang="en-NZ" dirty="0"/>
              <a:t>“There’s plenty of time to worry about spiritual things.”</a:t>
            </a:r>
          </a:p>
          <a:p>
            <a:endParaRPr lang="en-NZ" dirty="0"/>
          </a:p>
          <a:p>
            <a:pPr marL="0" indent="0">
              <a:buNone/>
            </a:pPr>
            <a:r>
              <a:rPr lang="en-NZ" dirty="0"/>
              <a:t>God says:</a:t>
            </a:r>
          </a:p>
          <a:p>
            <a:r>
              <a:rPr lang="en-NZ" dirty="0"/>
              <a:t>Revelation 3:3</a:t>
            </a:r>
          </a:p>
          <a:p>
            <a:r>
              <a:rPr lang="en-NZ" b="1" baseline="30000" dirty="0"/>
              <a:t>3 </a:t>
            </a:r>
            <a:r>
              <a:rPr lang="en-NZ" dirty="0"/>
              <a:t>So remember what you have received and heard; and keep </a:t>
            </a:r>
            <a:r>
              <a:rPr lang="en-NZ" i="1" dirty="0"/>
              <a:t>it</a:t>
            </a:r>
            <a:r>
              <a:rPr lang="en-NZ" dirty="0"/>
              <a:t>, and repent. Therefore if you do not wake up, I will come like a thief, and you will not know at what hour I will come to you. (NASB)</a:t>
            </a:r>
          </a:p>
        </p:txBody>
      </p:sp>
      <p:sp>
        <p:nvSpPr>
          <p:cNvPr id="5" name="Content Placeholder 2">
            <a:extLst>
              <a:ext uri="{FF2B5EF4-FFF2-40B4-BE49-F238E27FC236}">
                <a16:creationId xmlns:a16="http://schemas.microsoft.com/office/drawing/2014/main" id="{E1F31D63-A4EE-4C9C-AA91-B1CA3047FE27}"/>
              </a:ext>
            </a:extLst>
          </p:cNvPr>
          <p:cNvSpPr txBox="1">
            <a:spLocks/>
          </p:cNvSpPr>
          <p:nvPr/>
        </p:nvSpPr>
        <p:spPr>
          <a:xfrm>
            <a:off x="369388" y="493312"/>
            <a:ext cx="4157091" cy="2213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55:6</a:t>
            </a:r>
          </a:p>
          <a:p>
            <a:pPr marL="0" indent="0">
              <a:buNone/>
            </a:pPr>
            <a:r>
              <a:rPr lang="en-NZ" b="1" baseline="30000" dirty="0"/>
              <a:t>6</a:t>
            </a:r>
            <a:r>
              <a:rPr lang="en-NZ" dirty="0"/>
              <a:t>“Seek the </a:t>
            </a:r>
            <a:r>
              <a:rPr lang="en-NZ" cap="small" dirty="0"/>
              <a:t>Lord</a:t>
            </a:r>
            <a:r>
              <a:rPr lang="en-NZ" dirty="0"/>
              <a:t> while he may be found;</a:t>
            </a:r>
            <a:br>
              <a:rPr lang="en-NZ" dirty="0"/>
            </a:br>
            <a:r>
              <a:rPr lang="en-NZ" dirty="0"/>
              <a:t>call upon him while he is near; </a:t>
            </a:r>
            <a:r>
              <a:rPr lang="en-NZ" sz="1400" dirty="0"/>
              <a:t>(ESV)</a:t>
            </a:r>
          </a:p>
        </p:txBody>
      </p:sp>
      <p:pic>
        <p:nvPicPr>
          <p:cNvPr id="10" name="Picture 2" descr="https://ci6.googleusercontent.com/proxy/blVYA2wYg2R4_-2iNF2qOMk1gvEBWqTB_fiN2FXDYq023rF2Wtm_hz7i4v1zdLobqoQIChgMOz0MRKSEP6-Ezc4x83dZcq28UdhEU_upTPYv9iWFY1oVjjeHVSDD4mVcJzOjB7ydpw6xj5D28BTY5kk=s0-d-e1-ft#https://media.thegospelcoalition.org/wp-content/uploads/2019/01/22165806/social-media-fool.png">
            <a:extLst>
              <a:ext uri="{FF2B5EF4-FFF2-40B4-BE49-F238E27FC236}">
                <a16:creationId xmlns:a16="http://schemas.microsoft.com/office/drawing/2014/main" id="{10AB08E9-11A1-469E-9B09-51BAE2997D9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9522" t="33329" r="29633"/>
          <a:stretch/>
        </p:blipFill>
        <p:spPr bwMode="auto">
          <a:xfrm>
            <a:off x="357759" y="3141758"/>
            <a:ext cx="4180350" cy="2917136"/>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7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59D6F0E-4A51-43CD-9BF7-4A71651FD66E}"/>
              </a:ext>
            </a:extLst>
          </p:cNvPr>
          <p:cNvSpPr txBox="1">
            <a:spLocks/>
          </p:cNvSpPr>
          <p:nvPr/>
        </p:nvSpPr>
        <p:spPr>
          <a:xfrm>
            <a:off x="357759" y="530087"/>
            <a:ext cx="3491929" cy="5897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55:7</a:t>
            </a:r>
          </a:p>
          <a:p>
            <a:pPr marL="0" indent="0">
              <a:buNone/>
            </a:pPr>
            <a:r>
              <a:rPr lang="en-NZ" b="1" baseline="30000" dirty="0"/>
              <a:t>7</a:t>
            </a:r>
            <a:r>
              <a:rPr lang="en-NZ" dirty="0"/>
              <a:t>let the wicked forsake his way,</a:t>
            </a:r>
            <a:br>
              <a:rPr lang="en-NZ" dirty="0"/>
            </a:br>
            <a:r>
              <a:rPr lang="en-NZ" dirty="0"/>
              <a:t>and the unrighteous man his thoughts;</a:t>
            </a:r>
            <a:br>
              <a:rPr lang="en-NZ" dirty="0"/>
            </a:br>
            <a:r>
              <a:rPr lang="en-NZ" dirty="0"/>
              <a:t>let him return to the </a:t>
            </a:r>
            <a:r>
              <a:rPr lang="en-NZ" cap="small" dirty="0"/>
              <a:t>Lord</a:t>
            </a:r>
            <a:r>
              <a:rPr lang="en-NZ" dirty="0"/>
              <a:t>, that he may have compassion on him,</a:t>
            </a:r>
            <a:br>
              <a:rPr lang="en-NZ" dirty="0"/>
            </a:br>
            <a:r>
              <a:rPr lang="en-NZ" dirty="0"/>
              <a:t>and to our God, for he will abundantly pardon. (ESV)</a:t>
            </a:r>
          </a:p>
        </p:txBody>
      </p:sp>
      <p:sp>
        <p:nvSpPr>
          <p:cNvPr id="3" name="Content Placeholder 2">
            <a:extLst>
              <a:ext uri="{FF2B5EF4-FFF2-40B4-BE49-F238E27FC236}">
                <a16:creationId xmlns:a16="http://schemas.microsoft.com/office/drawing/2014/main" id="{5E65F7BB-8ECB-43E0-898A-36CD5A9BE044}"/>
              </a:ext>
            </a:extLst>
          </p:cNvPr>
          <p:cNvSpPr>
            <a:spLocks noGrp="1"/>
          </p:cNvSpPr>
          <p:nvPr>
            <p:ph idx="1"/>
          </p:nvPr>
        </p:nvSpPr>
        <p:spPr>
          <a:xfrm>
            <a:off x="4929808" y="430032"/>
            <a:ext cx="3856433" cy="5947907"/>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dirty="0"/>
              <a:t>Man says:</a:t>
            </a:r>
          </a:p>
          <a:p>
            <a:r>
              <a:rPr lang="en-NZ" dirty="0"/>
              <a:t>“I make mistakes, but what is this talk of wickedness?”</a:t>
            </a:r>
          </a:p>
          <a:p>
            <a:endParaRPr lang="en-NZ" dirty="0"/>
          </a:p>
          <a:p>
            <a:pPr marL="0" indent="0">
              <a:buNone/>
            </a:pPr>
            <a:r>
              <a:rPr lang="en-NZ" dirty="0"/>
              <a:t>God says:</a:t>
            </a:r>
          </a:p>
        </p:txBody>
      </p:sp>
    </p:spTree>
    <p:extLst>
      <p:ext uri="{BB962C8B-B14F-4D97-AF65-F5344CB8AC3E}">
        <p14:creationId xmlns:p14="http://schemas.microsoft.com/office/powerpoint/2010/main" val="40712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59D6F0E-4A51-43CD-9BF7-4A71651FD66E}"/>
              </a:ext>
            </a:extLst>
          </p:cNvPr>
          <p:cNvSpPr txBox="1">
            <a:spLocks/>
          </p:cNvSpPr>
          <p:nvPr/>
        </p:nvSpPr>
        <p:spPr>
          <a:xfrm>
            <a:off x="357759" y="530087"/>
            <a:ext cx="3491929" cy="5897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55:7</a:t>
            </a:r>
          </a:p>
          <a:p>
            <a:pPr marL="0" indent="0">
              <a:buNone/>
            </a:pPr>
            <a:r>
              <a:rPr lang="en-NZ" b="1" baseline="30000" dirty="0"/>
              <a:t>7</a:t>
            </a:r>
            <a:r>
              <a:rPr lang="en-NZ" dirty="0"/>
              <a:t>let the wicked forsake his way,</a:t>
            </a:r>
            <a:br>
              <a:rPr lang="en-NZ" dirty="0"/>
            </a:br>
            <a:r>
              <a:rPr lang="en-NZ" dirty="0"/>
              <a:t>and the unrighteous man his thoughts;</a:t>
            </a:r>
            <a:br>
              <a:rPr lang="en-NZ" dirty="0"/>
            </a:br>
            <a:r>
              <a:rPr lang="en-NZ" dirty="0"/>
              <a:t>let him return to the </a:t>
            </a:r>
            <a:r>
              <a:rPr lang="en-NZ" cap="small" dirty="0"/>
              <a:t>Lord</a:t>
            </a:r>
            <a:r>
              <a:rPr lang="en-NZ" dirty="0"/>
              <a:t>, that he may have compassion on him,</a:t>
            </a:r>
            <a:br>
              <a:rPr lang="en-NZ" dirty="0"/>
            </a:br>
            <a:r>
              <a:rPr lang="en-NZ" dirty="0"/>
              <a:t>and to our God, for he will abundantly pardon. (ESV)</a:t>
            </a:r>
          </a:p>
        </p:txBody>
      </p:sp>
      <p:sp>
        <p:nvSpPr>
          <p:cNvPr id="3" name="Content Placeholder 2">
            <a:extLst>
              <a:ext uri="{FF2B5EF4-FFF2-40B4-BE49-F238E27FC236}">
                <a16:creationId xmlns:a16="http://schemas.microsoft.com/office/drawing/2014/main" id="{5E65F7BB-8ECB-43E0-898A-36CD5A9BE044}"/>
              </a:ext>
            </a:extLst>
          </p:cNvPr>
          <p:cNvSpPr>
            <a:spLocks noGrp="1"/>
          </p:cNvSpPr>
          <p:nvPr>
            <p:ph idx="1"/>
          </p:nvPr>
        </p:nvSpPr>
        <p:spPr>
          <a:xfrm>
            <a:off x="4929808" y="430032"/>
            <a:ext cx="3856433" cy="5947907"/>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buNone/>
            </a:pPr>
            <a:r>
              <a:rPr lang="en-NZ" dirty="0"/>
              <a:t>Man says:</a:t>
            </a:r>
          </a:p>
          <a:p>
            <a:r>
              <a:rPr lang="en-NZ" dirty="0"/>
              <a:t>“I make mistakes, but what is this talk of wickedness?”</a:t>
            </a:r>
          </a:p>
          <a:p>
            <a:endParaRPr lang="en-NZ" dirty="0"/>
          </a:p>
          <a:p>
            <a:pPr marL="0" indent="0">
              <a:buNone/>
            </a:pPr>
            <a:r>
              <a:rPr lang="en-NZ" dirty="0"/>
              <a:t>God says:</a:t>
            </a:r>
          </a:p>
          <a:p>
            <a:r>
              <a:rPr lang="en-NZ" dirty="0"/>
              <a:t>Romans 3:23</a:t>
            </a:r>
          </a:p>
          <a:p>
            <a:r>
              <a:rPr lang="en-NZ" dirty="0"/>
              <a:t>All have sinned…</a:t>
            </a:r>
          </a:p>
          <a:p>
            <a:endParaRPr lang="en-NZ" dirty="0"/>
          </a:p>
          <a:p>
            <a:r>
              <a:rPr lang="en-NZ" dirty="0"/>
              <a:t>1 Peter 3:11 </a:t>
            </a:r>
          </a:p>
          <a:p>
            <a:r>
              <a:rPr lang="en-NZ" b="1" baseline="30000" dirty="0"/>
              <a:t>11 </a:t>
            </a:r>
            <a:r>
              <a:rPr lang="en-NZ" dirty="0"/>
              <a:t>“</a:t>
            </a:r>
            <a:r>
              <a:rPr lang="en-NZ" cap="small" dirty="0"/>
              <a:t>He must turn away from evil and do good</a:t>
            </a:r>
            <a:r>
              <a:rPr lang="en-NZ" dirty="0"/>
              <a:t>;</a:t>
            </a:r>
            <a:br>
              <a:rPr lang="en-NZ" dirty="0"/>
            </a:br>
            <a:r>
              <a:rPr lang="en-NZ" cap="small" dirty="0"/>
              <a:t>He must seek peace and pursue it</a:t>
            </a:r>
            <a:r>
              <a:rPr lang="en-NZ" dirty="0"/>
              <a:t>. (NASB)</a:t>
            </a:r>
          </a:p>
        </p:txBody>
      </p:sp>
    </p:spTree>
    <p:extLst>
      <p:ext uri="{BB962C8B-B14F-4D97-AF65-F5344CB8AC3E}">
        <p14:creationId xmlns:p14="http://schemas.microsoft.com/office/powerpoint/2010/main" val="190382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59D6F0E-4A51-43CD-9BF7-4A71651FD66E}"/>
              </a:ext>
            </a:extLst>
          </p:cNvPr>
          <p:cNvSpPr txBox="1">
            <a:spLocks/>
          </p:cNvSpPr>
          <p:nvPr/>
        </p:nvSpPr>
        <p:spPr>
          <a:xfrm>
            <a:off x="357759" y="530087"/>
            <a:ext cx="3491929" cy="5897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55:7</a:t>
            </a:r>
          </a:p>
          <a:p>
            <a:pPr marL="0" indent="0">
              <a:buNone/>
            </a:pPr>
            <a:r>
              <a:rPr lang="en-NZ" b="1" baseline="30000" dirty="0"/>
              <a:t>7</a:t>
            </a:r>
            <a:r>
              <a:rPr lang="en-NZ" dirty="0"/>
              <a:t>let the wicked forsake his way,</a:t>
            </a:r>
            <a:br>
              <a:rPr lang="en-NZ" dirty="0"/>
            </a:br>
            <a:r>
              <a:rPr lang="en-NZ" dirty="0"/>
              <a:t>and the unrighteous man his thoughts;</a:t>
            </a:r>
            <a:br>
              <a:rPr lang="en-NZ" dirty="0"/>
            </a:br>
            <a:r>
              <a:rPr lang="en-NZ" dirty="0"/>
              <a:t>let him return to the </a:t>
            </a:r>
            <a:r>
              <a:rPr lang="en-NZ" cap="small" dirty="0"/>
              <a:t>Lord</a:t>
            </a:r>
            <a:r>
              <a:rPr lang="en-NZ" dirty="0"/>
              <a:t>, that he may have compassion on him,</a:t>
            </a:r>
            <a:br>
              <a:rPr lang="en-NZ" dirty="0"/>
            </a:br>
            <a:r>
              <a:rPr lang="en-NZ" dirty="0"/>
              <a:t>and to our God, for he will abundantly pardon. (ESV)</a:t>
            </a:r>
          </a:p>
        </p:txBody>
      </p:sp>
      <p:pic>
        <p:nvPicPr>
          <p:cNvPr id="6" name="Picture 2" descr="No photo description available.">
            <a:extLst>
              <a:ext uri="{FF2B5EF4-FFF2-40B4-BE49-F238E27FC236}">
                <a16:creationId xmlns:a16="http://schemas.microsoft.com/office/drawing/2014/main" id="{60C6F29E-2324-4D36-AA6A-909D3E9F92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1930" y="1541740"/>
            <a:ext cx="4448243" cy="44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21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626A4E4-09B1-4FAF-BD10-0584AD7D60A9}"/>
              </a:ext>
            </a:extLst>
          </p:cNvPr>
          <p:cNvSpPr txBox="1">
            <a:spLocks/>
          </p:cNvSpPr>
          <p:nvPr/>
        </p:nvSpPr>
        <p:spPr>
          <a:xfrm>
            <a:off x="357759" y="480060"/>
            <a:ext cx="3790171" cy="5897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Isaiah 55:8</a:t>
            </a:r>
          </a:p>
          <a:p>
            <a:pPr marL="0" indent="0">
              <a:buNone/>
            </a:pPr>
            <a:r>
              <a:rPr lang="en-NZ" b="1" baseline="30000" dirty="0"/>
              <a:t>8</a:t>
            </a:r>
            <a:r>
              <a:rPr lang="en-NZ" dirty="0"/>
              <a:t>For my thoughts are not your thoughts,</a:t>
            </a:r>
            <a:br>
              <a:rPr lang="en-NZ" dirty="0"/>
            </a:br>
            <a:r>
              <a:rPr lang="en-NZ" dirty="0"/>
              <a:t>neither are your ways my ways, declares the </a:t>
            </a:r>
            <a:r>
              <a:rPr lang="en-NZ" cap="small" dirty="0"/>
              <a:t>Lord</a:t>
            </a:r>
            <a:r>
              <a:rPr lang="en-NZ" dirty="0"/>
              <a:t>. </a:t>
            </a:r>
            <a:r>
              <a:rPr lang="en-NZ" sz="1200" dirty="0"/>
              <a:t>(ESV)</a:t>
            </a:r>
          </a:p>
        </p:txBody>
      </p:sp>
      <p:pic>
        <p:nvPicPr>
          <p:cNvPr id="7" name="Picture 2" descr="No automatic alt text available.">
            <a:extLst>
              <a:ext uri="{FF2B5EF4-FFF2-40B4-BE49-F238E27FC236}">
                <a16:creationId xmlns:a16="http://schemas.microsoft.com/office/drawing/2014/main" id="{BC12EA97-08A5-4CD9-89D7-F1CCF4481F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283" y="3092031"/>
            <a:ext cx="3373437" cy="3285909"/>
          </a:xfrm>
          <a:prstGeom prst="rect">
            <a:avLst/>
          </a:prstGeom>
          <a:noFill/>
          <a:scene3d>
            <a:camera prst="orthographicFront">
              <a:rot lat="597693" lon="21295394" rev="16147174"/>
            </a:camera>
            <a:lightRig rig="threePt" dir="t"/>
          </a:scene3d>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101B457-EAF9-44B8-8648-11DD9B71EF8B}"/>
              </a:ext>
            </a:extLst>
          </p:cNvPr>
          <p:cNvSpPr txBox="1">
            <a:spLocks/>
          </p:cNvSpPr>
          <p:nvPr/>
        </p:nvSpPr>
        <p:spPr>
          <a:xfrm>
            <a:off x="4559407" y="480060"/>
            <a:ext cx="4041254" cy="589788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Man says:</a:t>
            </a:r>
          </a:p>
          <a:p>
            <a:r>
              <a:rPr lang="en-NZ" dirty="0">
                <a:solidFill>
                  <a:schemeClr val="bg1"/>
                </a:solidFill>
              </a:rPr>
              <a:t>“Know thyself!”</a:t>
            </a:r>
          </a:p>
          <a:p>
            <a:r>
              <a:rPr lang="en-NZ" dirty="0">
                <a:solidFill>
                  <a:schemeClr val="bg1"/>
                </a:solidFill>
              </a:rPr>
              <a:t>“Follow your heart.”</a:t>
            </a:r>
          </a:p>
          <a:p>
            <a:r>
              <a:rPr lang="en-NZ" dirty="0">
                <a:solidFill>
                  <a:schemeClr val="bg1"/>
                </a:solidFill>
              </a:rPr>
              <a:t>“Let your conscience be your guide.”</a:t>
            </a:r>
          </a:p>
          <a:p>
            <a:endParaRPr lang="en-NZ" dirty="0">
              <a:solidFill>
                <a:schemeClr val="bg1"/>
              </a:solidFill>
            </a:endParaRPr>
          </a:p>
          <a:p>
            <a:r>
              <a:rPr lang="en-NZ" dirty="0">
                <a:solidFill>
                  <a:schemeClr val="bg1"/>
                </a:solidFill>
              </a:rPr>
              <a:t>God says:</a:t>
            </a:r>
          </a:p>
        </p:txBody>
      </p:sp>
    </p:spTree>
    <p:extLst>
      <p:ext uri="{BB962C8B-B14F-4D97-AF65-F5344CB8AC3E}">
        <p14:creationId xmlns:p14="http://schemas.microsoft.com/office/powerpoint/2010/main" val="3961586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439</Words>
  <Application>Microsoft Office PowerPoint</Application>
  <PresentationFormat>On-screen Show (4:3)</PresentationFormat>
  <Paragraphs>144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My ways are not your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26</cp:revision>
  <dcterms:created xsi:type="dcterms:W3CDTF">2019-01-26T09:39:13Z</dcterms:created>
  <dcterms:modified xsi:type="dcterms:W3CDTF">2019-04-06T00:37:36Z</dcterms:modified>
</cp:coreProperties>
</file>