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56" r:id="rId3"/>
    <p:sldId id="348" r:id="rId4"/>
    <p:sldId id="313" r:id="rId5"/>
    <p:sldId id="329" r:id="rId6"/>
    <p:sldId id="330" r:id="rId7"/>
    <p:sldId id="328" r:id="rId8"/>
    <p:sldId id="346" r:id="rId9"/>
    <p:sldId id="347" r:id="rId10"/>
    <p:sldId id="331" r:id="rId11"/>
    <p:sldId id="332" r:id="rId12"/>
    <p:sldId id="336" r:id="rId13"/>
    <p:sldId id="344" r:id="rId14"/>
    <p:sldId id="345" r:id="rId15"/>
    <p:sldId id="333" r:id="rId16"/>
    <p:sldId id="334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942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95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89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720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40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01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92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509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29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1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77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2819-86A5-40A0-ABD9-A2FB8568B178}" type="datetimeFigureOut">
              <a:rPr lang="en-NZ" smtClean="0"/>
              <a:pPr/>
              <a:t>22/04/2019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4F89-A488-46BB-B660-F126084057F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2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8444-0AC1-494A-B730-92CFE764C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5374"/>
            <a:ext cx="7886700" cy="5421589"/>
          </a:xfrm>
        </p:spPr>
        <p:txBody>
          <a:bodyPr/>
          <a:lstStyle/>
          <a:p>
            <a:r>
              <a:rPr lang="en-NZ" dirty="0"/>
              <a:t>I’m not Ashamed</a:t>
            </a:r>
          </a:p>
          <a:p>
            <a:endParaRPr lang="en-NZ" dirty="0"/>
          </a:p>
          <a:p>
            <a:r>
              <a:rPr lang="en-NZ" dirty="0"/>
              <a:t>PM Sermon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21 April 2019</a:t>
            </a:r>
          </a:p>
          <a:p>
            <a:endParaRPr lang="en-NZ" dirty="0"/>
          </a:p>
          <a:p>
            <a:r>
              <a:rPr lang="en-NZ" dirty="0"/>
              <a:t>John Staiger</a:t>
            </a:r>
          </a:p>
        </p:txBody>
      </p:sp>
    </p:spTree>
    <p:extLst>
      <p:ext uri="{BB962C8B-B14F-4D97-AF65-F5344CB8AC3E}">
        <p14:creationId xmlns:p14="http://schemas.microsoft.com/office/powerpoint/2010/main" val="259597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outdoor, text that says &quot;IT'S FRIDAY BUT SUNDAY'S COMING&quot;">
            <a:extLst>
              <a:ext uri="{FF2B5EF4-FFF2-40B4-BE49-F238E27FC236}">
                <a16:creationId xmlns:a16="http://schemas.microsoft.com/office/drawing/2014/main" id="{64EAFE6A-058B-48EA-AD14-7B2AC49D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b="8126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3C36-357B-4AE2-BA70-76302581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4214191"/>
            <a:ext cx="8560905" cy="2531166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Is Sunday your ‘church’ day?</a:t>
            </a:r>
          </a:p>
          <a:p>
            <a:r>
              <a:rPr lang="en-NZ" dirty="0">
                <a:solidFill>
                  <a:srgbClr val="000000"/>
                </a:solidFill>
              </a:rPr>
              <a:t>Is Jesus confined to a service or two a week?</a:t>
            </a:r>
          </a:p>
          <a:p>
            <a:r>
              <a:rPr lang="en-NZ" dirty="0">
                <a:solidFill>
                  <a:srgbClr val="000000"/>
                </a:solidFill>
              </a:rPr>
              <a:t>Devotion to worship and fellowship is empowering.</a:t>
            </a:r>
          </a:p>
          <a:p>
            <a:r>
              <a:rPr lang="en-NZ" dirty="0">
                <a:solidFill>
                  <a:srgbClr val="000000"/>
                </a:solidFill>
              </a:rPr>
              <a:t>Preparation is vital—Clear the calendar. DE-distract.</a:t>
            </a:r>
          </a:p>
        </p:txBody>
      </p:sp>
    </p:spTree>
    <p:extLst>
      <p:ext uri="{BB962C8B-B14F-4D97-AF65-F5344CB8AC3E}">
        <p14:creationId xmlns:p14="http://schemas.microsoft.com/office/powerpoint/2010/main" val="253087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1 Peter 4:16">
            <a:extLst>
              <a:ext uri="{FF2B5EF4-FFF2-40B4-BE49-F238E27FC236}">
                <a16:creationId xmlns:a16="http://schemas.microsoft.com/office/drawing/2014/main" id="{D3FAFDDE-CDCC-4705-A4C0-74BE6D9A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167" cy="68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C66E86-4094-44E6-8A06-9E25DC396EF2}"/>
              </a:ext>
            </a:extLst>
          </p:cNvPr>
          <p:cNvSpPr txBox="1">
            <a:spLocks/>
          </p:cNvSpPr>
          <p:nvPr/>
        </p:nvSpPr>
        <p:spPr>
          <a:xfrm>
            <a:off x="4267200" y="437322"/>
            <a:ext cx="4717774" cy="4929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1 Peter 4:15-16—</a:t>
            </a:r>
          </a:p>
          <a:p>
            <a:r>
              <a:rPr lang="en-NZ" b="1" baseline="30000" dirty="0"/>
              <a:t>15</a:t>
            </a:r>
            <a:r>
              <a:rPr lang="en-NZ" dirty="0"/>
              <a:t>Make sure that none of you suffers as a murderer, or thief, or evildoer, or a troublesome meddler; </a:t>
            </a:r>
          </a:p>
          <a:p>
            <a:r>
              <a:rPr lang="en-NZ" b="1" baseline="30000" dirty="0"/>
              <a:t>16</a:t>
            </a:r>
            <a:r>
              <a:rPr lang="en-NZ" dirty="0"/>
              <a:t>but if </a:t>
            </a:r>
            <a:r>
              <a:rPr lang="en-NZ" i="1" dirty="0"/>
              <a:t>anyone suffers</a:t>
            </a:r>
            <a:r>
              <a:rPr lang="en-NZ" dirty="0"/>
              <a:t> as a Christian, he is not to be ashamed, but is to glorify God in this name. (NASB95)</a:t>
            </a:r>
          </a:p>
        </p:txBody>
      </p:sp>
    </p:spTree>
    <p:extLst>
      <p:ext uri="{BB962C8B-B14F-4D97-AF65-F5344CB8AC3E}">
        <p14:creationId xmlns:p14="http://schemas.microsoft.com/office/powerpoint/2010/main" val="329948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unashamed">
            <a:extLst>
              <a:ext uri="{FF2B5EF4-FFF2-40B4-BE49-F238E27FC236}">
                <a16:creationId xmlns:a16="http://schemas.microsoft.com/office/drawing/2014/main" id="{2F88D14C-AE27-4C02-9860-9657EF1C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B95995-7972-4221-9BF4-0647C6B10360}"/>
              </a:ext>
            </a:extLst>
          </p:cNvPr>
          <p:cNvSpPr txBox="1">
            <a:spLocks/>
          </p:cNvSpPr>
          <p:nvPr/>
        </p:nvSpPr>
        <p:spPr>
          <a:xfrm>
            <a:off x="3644348" y="4845533"/>
            <a:ext cx="5353877" cy="1538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Romans 1:16—For I am not ashamed of the gospel, for it is the power of God for salvation to everyone who believes, to the Jew first and also to the Greek. </a:t>
            </a:r>
            <a:r>
              <a:rPr lang="en-NZ" sz="1200" dirty="0"/>
              <a:t>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40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425C-05FC-4C25-9E58-8D98CAFC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98261"/>
            <a:ext cx="8958471" cy="2112755"/>
          </a:xfrm>
        </p:spPr>
        <p:txBody>
          <a:bodyPr>
            <a:normAutofit/>
          </a:bodyPr>
          <a:lstStyle/>
          <a:p>
            <a:endParaRPr lang="en-NZ" sz="800" dirty="0"/>
          </a:p>
          <a:p>
            <a:r>
              <a:rPr lang="en-NZ" dirty="0"/>
              <a:t>Jesus is not ashamed to be our brother</a:t>
            </a:r>
          </a:p>
          <a:p>
            <a:r>
              <a:rPr lang="en-NZ" dirty="0"/>
              <a:t>Hebrews 2:11—For both He who sanctifies and those who are sanctified are all from one </a:t>
            </a:r>
            <a:r>
              <a:rPr lang="en-NZ" i="1" dirty="0"/>
              <a:t>Father</a:t>
            </a:r>
            <a:r>
              <a:rPr lang="en-NZ" dirty="0"/>
              <a:t>; for which reason He is not ashamed to call them brethren, </a:t>
            </a:r>
            <a:r>
              <a:rPr lang="en-NZ" sz="1200" dirty="0"/>
              <a:t> (NASB95)</a:t>
            </a:r>
          </a:p>
        </p:txBody>
      </p:sp>
      <p:pic>
        <p:nvPicPr>
          <p:cNvPr id="8194" name="Picture 2" descr="Image result for Hebrews 2:11">
            <a:extLst>
              <a:ext uri="{FF2B5EF4-FFF2-40B4-BE49-F238E27FC236}">
                <a16:creationId xmlns:a16="http://schemas.microsoft.com/office/drawing/2014/main" id="{8BB06F83-98FB-4090-BE90-FE97E1FB9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/>
          <a:stretch/>
        </p:blipFill>
        <p:spPr bwMode="auto">
          <a:xfrm>
            <a:off x="0" y="1876149"/>
            <a:ext cx="9144000" cy="27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ebrews 2:11">
            <a:extLst>
              <a:ext uri="{FF2B5EF4-FFF2-40B4-BE49-F238E27FC236}">
                <a16:creationId xmlns:a16="http://schemas.microsoft.com/office/drawing/2014/main" id="{80EC162C-7AF2-4B73-B3A5-98FFC0CB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9"/>
          <a:stretch/>
        </p:blipFill>
        <p:spPr bwMode="auto">
          <a:xfrm>
            <a:off x="0" y="0"/>
            <a:ext cx="9144000" cy="1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425C-05FC-4C25-9E58-8D98CAFC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98261"/>
            <a:ext cx="8958471" cy="2112755"/>
          </a:xfrm>
        </p:spPr>
        <p:txBody>
          <a:bodyPr>
            <a:normAutofit lnSpcReduction="10000"/>
          </a:bodyPr>
          <a:lstStyle/>
          <a:p>
            <a:endParaRPr lang="en-NZ" sz="800" dirty="0"/>
          </a:p>
          <a:p>
            <a:r>
              <a:rPr lang="en-NZ" dirty="0"/>
              <a:t>The Father is not ashamed to be our God</a:t>
            </a:r>
          </a:p>
          <a:p>
            <a:r>
              <a:rPr lang="en-NZ" dirty="0"/>
              <a:t>Hebrews 11:16—But as it is, they desire a better </a:t>
            </a:r>
            <a:r>
              <a:rPr lang="en-NZ" i="1" dirty="0"/>
              <a:t>country</a:t>
            </a:r>
            <a:r>
              <a:rPr lang="en-NZ" dirty="0"/>
              <a:t>, that is, a heavenly one. Therefore God is not ashamed to be called their God; for He has prepared a city for them.</a:t>
            </a:r>
            <a:r>
              <a:rPr lang="en-NZ" sz="1200" dirty="0"/>
              <a:t> (NASB95)</a:t>
            </a:r>
          </a:p>
        </p:txBody>
      </p:sp>
      <p:pic>
        <p:nvPicPr>
          <p:cNvPr id="8194" name="Picture 2" descr="Image result for Hebrews 2:11">
            <a:extLst>
              <a:ext uri="{FF2B5EF4-FFF2-40B4-BE49-F238E27FC236}">
                <a16:creationId xmlns:a16="http://schemas.microsoft.com/office/drawing/2014/main" id="{8BB06F83-98FB-4090-BE90-FE97E1FB9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/>
          <a:stretch/>
        </p:blipFill>
        <p:spPr bwMode="auto">
          <a:xfrm>
            <a:off x="0" y="1876149"/>
            <a:ext cx="9144000" cy="27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ebrews 2:11">
            <a:extLst>
              <a:ext uri="{FF2B5EF4-FFF2-40B4-BE49-F238E27FC236}">
                <a16:creationId xmlns:a16="http://schemas.microsoft.com/office/drawing/2014/main" id="{80EC162C-7AF2-4B73-B3A5-98FFC0CB3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9"/>
          <a:stretch/>
        </p:blipFill>
        <p:spPr bwMode="auto">
          <a:xfrm>
            <a:off x="0" y="0"/>
            <a:ext cx="9144000" cy="1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7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425C-05FC-4C25-9E58-8D98CAFC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" y="4914244"/>
            <a:ext cx="8918713" cy="1530626"/>
          </a:xfrm>
        </p:spPr>
        <p:txBody>
          <a:bodyPr/>
          <a:lstStyle/>
          <a:p>
            <a:r>
              <a:rPr lang="en-NZ" dirty="0"/>
              <a:t>2 Timothy 2:15—Be diligent to present yourself approved to God as a workman who does not need to be ashamed, accurately handling the word of truth. (NASB95)</a:t>
            </a:r>
          </a:p>
        </p:txBody>
      </p:sp>
      <p:pic>
        <p:nvPicPr>
          <p:cNvPr id="4" name="Picture 2" descr="https://cofcsr38.org/wp-content/uploads/2018/10/2018_lectureshiplogo3.jpg">
            <a:extLst>
              <a:ext uri="{FF2B5EF4-FFF2-40B4-BE49-F238E27FC236}">
                <a16:creationId xmlns:a16="http://schemas.microsoft.com/office/drawing/2014/main" id="{68641C53-4FB1-468A-A180-407FB9BB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5" y="413130"/>
            <a:ext cx="8725536" cy="4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1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2 Timothy 1:12">
            <a:extLst>
              <a:ext uri="{FF2B5EF4-FFF2-40B4-BE49-F238E27FC236}">
                <a16:creationId xmlns:a16="http://schemas.microsoft.com/office/drawing/2014/main" id="{C868B10E-9C39-4901-A34D-CCE36408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r="1810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425C-05FC-4C25-9E58-8D98CAFC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4551037"/>
            <a:ext cx="8733183" cy="2207572"/>
          </a:xfrm>
        </p:spPr>
        <p:txBody>
          <a:bodyPr anchor="ctr">
            <a:normAutofit lnSpcReduction="10000"/>
          </a:bodyPr>
          <a:lstStyle/>
          <a:p>
            <a:r>
              <a:rPr lang="en-NZ" sz="3200" dirty="0">
                <a:solidFill>
                  <a:srgbClr val="000000"/>
                </a:solidFill>
              </a:rPr>
              <a:t>2 Timothy 1:12—For this reason I also suffer these things, but I am not ashamed; for I know whom I have believed and I am convinced that He is able to guard what I have entrusted to Him until that day. </a:t>
            </a:r>
            <a:r>
              <a:rPr lang="en-NZ" sz="16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26369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Luke 9:26">
            <a:extLst>
              <a:ext uri="{FF2B5EF4-FFF2-40B4-BE49-F238E27FC236}">
                <a16:creationId xmlns:a16="http://schemas.microsoft.com/office/drawing/2014/main" id="{FB481083-1CE3-4385-89A6-7147CF342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2" b="2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425C-05FC-4C25-9E58-8D98CAFC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4055165"/>
            <a:ext cx="8375215" cy="2464905"/>
          </a:xfrm>
        </p:spPr>
        <p:txBody>
          <a:bodyPr anchor="ctr">
            <a:normAutofit fontScale="92500" lnSpcReduction="10000"/>
          </a:bodyPr>
          <a:lstStyle/>
          <a:p>
            <a:r>
              <a:rPr lang="en-NZ" dirty="0">
                <a:latin typeface="Arial Black" panose="020B0A04020102020204" pitchFamily="34" charset="0"/>
              </a:rPr>
              <a:t>…But there is also a way to make God proud of us!</a:t>
            </a:r>
          </a:p>
          <a:p>
            <a:r>
              <a:rPr lang="en-NZ" dirty="0"/>
              <a:t>Matthew 10:32-33—</a:t>
            </a:r>
            <a:r>
              <a:rPr lang="en-NZ" b="1" baseline="30000" dirty="0"/>
              <a:t>32</a:t>
            </a:r>
            <a:r>
              <a:rPr lang="en-NZ" dirty="0"/>
              <a:t>“Therefore everyone who confesses Me before men, I will also confess him before My Father who is in heaven. </a:t>
            </a:r>
            <a:r>
              <a:rPr lang="en-NZ" b="1" baseline="30000" dirty="0"/>
              <a:t>33</a:t>
            </a:r>
            <a:r>
              <a:rPr lang="en-NZ" dirty="0"/>
              <a:t>But whoever denies Me before men, I will also deny him before My Father who is in heaven. </a:t>
            </a:r>
            <a:r>
              <a:rPr lang="en-NZ" sz="16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07718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D22E-2A0E-4709-819B-E63978326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I’m not Ashamed</a:t>
            </a:r>
          </a:p>
        </p:txBody>
      </p:sp>
    </p:spTree>
    <p:extLst>
      <p:ext uri="{BB962C8B-B14F-4D97-AF65-F5344CB8AC3E}">
        <p14:creationId xmlns:p14="http://schemas.microsoft.com/office/powerpoint/2010/main" val="264724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i5.googleusercontent.com/proxy/opfwq07V1iZ_PilbwQvbcW1zYsDeO9nNCO79NrOVS4naLIXgA-sBoyBOhsAWcc_lxYf13EmoHleID5uhIU3lF9XcKR1hTM7pgV7BrI3p__jcUXLndLCh42IEA0lW_OJnHk4zpSi4SNg=s0-d-e1-ft#https://s3.amazonaws.com/tgc-web/wp-content/uploads/2018/08/20002201/blindness.jpg">
            <a:extLst>
              <a:ext uri="{FF2B5EF4-FFF2-40B4-BE49-F238E27FC236}">
                <a16:creationId xmlns:a16="http://schemas.microsoft.com/office/drawing/2014/main" id="{2ECCEEF5-EA02-48E6-99FC-7ACC6095F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1" r="15854" b="-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1A22BD-D156-4D1E-9818-CBE84BD7E4D5}"/>
              </a:ext>
            </a:extLst>
          </p:cNvPr>
          <p:cNvSpPr txBox="1">
            <a:spLocks/>
          </p:cNvSpPr>
          <p:nvPr/>
        </p:nvSpPr>
        <p:spPr>
          <a:xfrm>
            <a:off x="1" y="132523"/>
            <a:ext cx="4068416" cy="624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solidFill>
                  <a:srgbClr val="000000"/>
                </a:solidFill>
              </a:rPr>
              <a:t>Life can be daunting</a:t>
            </a:r>
          </a:p>
          <a:p>
            <a:r>
              <a:rPr lang="en-NZ" sz="2400" dirty="0">
                <a:solidFill>
                  <a:srgbClr val="000000"/>
                </a:solidFill>
              </a:rPr>
              <a:t>Like a deer caught in the headlights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The way ahead out of focus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…and the last thing on our minds is evangelism</a:t>
            </a:r>
          </a:p>
          <a:p>
            <a:endParaRPr lang="en-NZ" sz="2400" dirty="0">
              <a:solidFill>
                <a:srgbClr val="000000"/>
              </a:solidFill>
            </a:endParaRPr>
          </a:p>
          <a:p>
            <a:endParaRPr lang="en-NZ" sz="2400" dirty="0">
              <a:solidFill>
                <a:srgbClr val="000000"/>
              </a:solidFill>
            </a:endParaRPr>
          </a:p>
          <a:p>
            <a:endParaRPr lang="en-N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'm not ashamed bible">
            <a:extLst>
              <a:ext uri="{FF2B5EF4-FFF2-40B4-BE49-F238E27FC236}">
                <a16:creationId xmlns:a16="http://schemas.microsoft.com/office/drawing/2014/main" id="{EE3D458F-B870-4BFA-9D8D-EC314BF01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3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9A7F-DF8B-43BD-9E27-0B0ADF0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4551037"/>
            <a:ext cx="8096919" cy="1509935"/>
          </a:xfrm>
        </p:spPr>
        <p:txBody>
          <a:bodyPr anchor="ctr">
            <a:normAutofit/>
          </a:bodyPr>
          <a:lstStyle/>
          <a:p>
            <a:r>
              <a:rPr lang="en-NZ" sz="5400" dirty="0">
                <a:solidFill>
                  <a:srgbClr val="000000"/>
                </a:solidFill>
              </a:rPr>
              <a:t>Is this you…?</a:t>
            </a:r>
          </a:p>
        </p:txBody>
      </p:sp>
    </p:spTree>
    <p:extLst>
      <p:ext uri="{BB962C8B-B14F-4D97-AF65-F5344CB8AC3E}">
        <p14:creationId xmlns:p14="http://schemas.microsoft.com/office/powerpoint/2010/main" val="330240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'm not ashamed bible">
            <a:extLst>
              <a:ext uri="{FF2B5EF4-FFF2-40B4-BE49-F238E27FC236}">
                <a16:creationId xmlns:a16="http://schemas.microsoft.com/office/drawing/2014/main" id="{EE3D458F-B870-4BFA-9D8D-EC314BF01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3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9A7F-DF8B-43BD-9E27-0B0ADF0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4551037"/>
            <a:ext cx="8096919" cy="1509935"/>
          </a:xfrm>
        </p:spPr>
        <p:txBody>
          <a:bodyPr anchor="ctr">
            <a:normAutofit fontScale="92500"/>
          </a:bodyPr>
          <a:lstStyle/>
          <a:p>
            <a:r>
              <a:rPr lang="en-NZ" sz="5400" dirty="0">
                <a:solidFill>
                  <a:srgbClr val="000000"/>
                </a:solidFill>
              </a:rPr>
              <a:t>Can you see yourself preaching in public like this?</a:t>
            </a:r>
          </a:p>
        </p:txBody>
      </p:sp>
    </p:spTree>
    <p:extLst>
      <p:ext uri="{BB962C8B-B14F-4D97-AF65-F5344CB8AC3E}">
        <p14:creationId xmlns:p14="http://schemas.microsoft.com/office/powerpoint/2010/main" val="316581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'm not ashamed bible">
            <a:extLst>
              <a:ext uri="{FF2B5EF4-FFF2-40B4-BE49-F238E27FC236}">
                <a16:creationId xmlns:a16="http://schemas.microsoft.com/office/drawing/2014/main" id="{EE3D458F-B870-4BFA-9D8D-EC314BF01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3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9A7F-DF8B-43BD-9E27-0B0ADF0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4551037"/>
            <a:ext cx="8096919" cy="1509935"/>
          </a:xfrm>
        </p:spPr>
        <p:txBody>
          <a:bodyPr anchor="ctr">
            <a:normAutofit fontScale="77500" lnSpcReduction="20000"/>
          </a:bodyPr>
          <a:lstStyle/>
          <a:p>
            <a:r>
              <a:rPr lang="en-NZ" sz="5400" dirty="0">
                <a:solidFill>
                  <a:srgbClr val="000000"/>
                </a:solidFill>
              </a:rPr>
              <a:t>Can a Christian  be accused of being ashamed of Christ if they don’t preach in public?</a:t>
            </a:r>
          </a:p>
        </p:txBody>
      </p:sp>
    </p:spTree>
    <p:extLst>
      <p:ext uri="{BB962C8B-B14F-4D97-AF65-F5344CB8AC3E}">
        <p14:creationId xmlns:p14="http://schemas.microsoft.com/office/powerpoint/2010/main" val="18870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8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DDD11A2F-6DD7-42F6-848E-EC52468D7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-4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9A7F-DF8B-43BD-9E27-0B0ADF0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35419"/>
            <a:ext cx="8362957" cy="885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Maybe you prefer a quieter approach.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56137A-5C81-4BDE-8DB7-0A3E3FCD064A}"/>
              </a:ext>
            </a:extLst>
          </p:cNvPr>
          <p:cNvSpPr txBox="1">
            <a:spLocks/>
          </p:cNvSpPr>
          <p:nvPr/>
        </p:nvSpPr>
        <p:spPr>
          <a:xfrm>
            <a:off x="4572000" y="1394203"/>
            <a:ext cx="3975493" cy="466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rgbClr val="000000"/>
                </a:solidFill>
              </a:rPr>
              <a:t>Visual objects:</a:t>
            </a:r>
          </a:p>
          <a:p>
            <a:pPr lvl="1"/>
            <a:r>
              <a:rPr lang="en-NZ" sz="4000" dirty="0">
                <a:solidFill>
                  <a:srgbClr val="000000"/>
                </a:solidFill>
              </a:rPr>
              <a:t>Biblical</a:t>
            </a:r>
          </a:p>
          <a:p>
            <a:pPr lvl="1"/>
            <a:r>
              <a:rPr lang="en-NZ" sz="4000" dirty="0">
                <a:solidFill>
                  <a:srgbClr val="000000"/>
                </a:solidFill>
              </a:rPr>
              <a:t>Helpful</a:t>
            </a:r>
          </a:p>
          <a:p>
            <a:pPr lvl="1"/>
            <a:r>
              <a:rPr lang="en-NZ" sz="4000" dirty="0">
                <a:solidFill>
                  <a:srgbClr val="000000"/>
                </a:solidFill>
              </a:rPr>
              <a:t>Confronting</a:t>
            </a:r>
          </a:p>
        </p:txBody>
      </p:sp>
    </p:spTree>
    <p:extLst>
      <p:ext uri="{BB962C8B-B14F-4D97-AF65-F5344CB8AC3E}">
        <p14:creationId xmlns:p14="http://schemas.microsoft.com/office/powerpoint/2010/main" val="372341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box&#10;&#10;Description automatically generated">
            <a:extLst>
              <a:ext uri="{FF2B5EF4-FFF2-40B4-BE49-F238E27FC236}">
                <a16:creationId xmlns:a16="http://schemas.microsoft.com/office/drawing/2014/main" id="{568D92BA-AACA-4462-8347-440A9ABAE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5360" r="25034" b="8326"/>
          <a:stretch/>
        </p:blipFill>
        <p:spPr>
          <a:xfrm rot="5400000">
            <a:off x="-517200" y="2147220"/>
            <a:ext cx="5062328" cy="325930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AC9654-3EAC-4376-B886-139650158292}"/>
              </a:ext>
            </a:extLst>
          </p:cNvPr>
          <p:cNvSpPr txBox="1">
            <a:spLocks/>
          </p:cNvSpPr>
          <p:nvPr/>
        </p:nvSpPr>
        <p:spPr>
          <a:xfrm>
            <a:off x="390521" y="135419"/>
            <a:ext cx="8362957" cy="88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chemeClr val="bg1"/>
                </a:solidFill>
              </a:rPr>
              <a:t>Maybe you prefer a quieter approach.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05639E-4954-4DE0-8D7C-E4DEA2B21D95}"/>
              </a:ext>
            </a:extLst>
          </p:cNvPr>
          <p:cNvSpPr txBox="1">
            <a:spLocks/>
          </p:cNvSpPr>
          <p:nvPr/>
        </p:nvSpPr>
        <p:spPr>
          <a:xfrm>
            <a:off x="4572000" y="1394203"/>
            <a:ext cx="3975493" cy="466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rgbClr val="000000"/>
                </a:solidFill>
              </a:rPr>
              <a:t>Letterboxing material</a:t>
            </a:r>
          </a:p>
          <a:p>
            <a:pPr lvl="1"/>
            <a:r>
              <a:rPr lang="en-NZ" sz="4000" dirty="0">
                <a:solidFill>
                  <a:srgbClr val="000000"/>
                </a:solidFill>
              </a:rPr>
              <a:t>An effective form of passive evangelism</a:t>
            </a:r>
          </a:p>
          <a:p>
            <a:pPr lvl="1"/>
            <a:endParaRPr lang="en-NZ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7AF44F-BD10-4457-9610-C799A959A40E}"/>
              </a:ext>
            </a:extLst>
          </p:cNvPr>
          <p:cNvSpPr txBox="1">
            <a:spLocks/>
          </p:cNvSpPr>
          <p:nvPr/>
        </p:nvSpPr>
        <p:spPr>
          <a:xfrm>
            <a:off x="384313" y="6434676"/>
            <a:ext cx="4730867" cy="3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900" dirty="0">
                <a:solidFill>
                  <a:schemeClr val="tx1"/>
                </a:solidFill>
              </a:rPr>
              <a:t>This broacher was letterboxed in Tauranga by the Otumoetai church of Christ in about 1980.</a:t>
            </a:r>
          </a:p>
        </p:txBody>
      </p:sp>
    </p:spTree>
    <p:extLst>
      <p:ext uri="{BB962C8B-B14F-4D97-AF65-F5344CB8AC3E}">
        <p14:creationId xmlns:p14="http://schemas.microsoft.com/office/powerpoint/2010/main" val="19995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AC9654-3EAC-4376-B886-139650158292}"/>
              </a:ext>
            </a:extLst>
          </p:cNvPr>
          <p:cNvSpPr txBox="1">
            <a:spLocks/>
          </p:cNvSpPr>
          <p:nvPr/>
        </p:nvSpPr>
        <p:spPr>
          <a:xfrm>
            <a:off x="390521" y="135419"/>
            <a:ext cx="8362957" cy="88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>
                <a:solidFill>
                  <a:schemeClr val="bg1"/>
                </a:solidFill>
              </a:rPr>
              <a:t>Maybe you prefer a quieter approach.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05639E-4954-4DE0-8D7C-E4DEA2B21D95}"/>
              </a:ext>
            </a:extLst>
          </p:cNvPr>
          <p:cNvSpPr txBox="1">
            <a:spLocks/>
          </p:cNvSpPr>
          <p:nvPr/>
        </p:nvSpPr>
        <p:spPr>
          <a:xfrm>
            <a:off x="4572000" y="1394203"/>
            <a:ext cx="3975493" cy="466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rgbClr val="000000"/>
                </a:solidFill>
              </a:rPr>
              <a:t>Bible correspondence courses have brought many to Christ</a:t>
            </a:r>
          </a:p>
          <a:p>
            <a:r>
              <a:rPr lang="en-NZ" sz="4000" dirty="0">
                <a:solidFill>
                  <a:srgbClr val="000000"/>
                </a:solidFill>
              </a:rPr>
              <a:t>Helped to teach the basics of the gospel to new Christians.</a:t>
            </a:r>
          </a:p>
        </p:txBody>
      </p:sp>
      <p:pic>
        <p:nvPicPr>
          <p:cNvPr id="6" name="Content Placeholder 5" descr="A picture containing indoor, wall, table, shelf&#10;&#10;Description automatically generated">
            <a:extLst>
              <a:ext uri="{FF2B5EF4-FFF2-40B4-BE49-F238E27FC236}">
                <a16:creationId xmlns:a16="http://schemas.microsoft.com/office/drawing/2014/main" id="{FF37FF09-CC5F-452A-B5A3-67C69485A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1" y="1394203"/>
            <a:ext cx="2856262" cy="5077800"/>
          </a:xfrm>
        </p:spPr>
      </p:pic>
    </p:spTree>
    <p:extLst>
      <p:ext uri="{BB962C8B-B14F-4D97-AF65-F5344CB8AC3E}">
        <p14:creationId xmlns:p14="http://schemas.microsoft.com/office/powerpoint/2010/main" val="162476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301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PowerPoint Presentation</vt:lpstr>
      <vt:lpstr>I’m not Ashamed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15</cp:revision>
  <dcterms:created xsi:type="dcterms:W3CDTF">2019-04-21T03:11:37Z</dcterms:created>
  <dcterms:modified xsi:type="dcterms:W3CDTF">2019-04-22T05:46:59Z</dcterms:modified>
</cp:coreProperties>
</file>