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62" r:id="rId4"/>
    <p:sldId id="266" r:id="rId5"/>
    <p:sldId id="321" r:id="rId6"/>
    <p:sldId id="308" r:id="rId7"/>
    <p:sldId id="309" r:id="rId8"/>
    <p:sldId id="310" r:id="rId9"/>
    <p:sldId id="311" r:id="rId10"/>
    <p:sldId id="312" r:id="rId11"/>
    <p:sldId id="313" r:id="rId12"/>
    <p:sldId id="307" r:id="rId13"/>
    <p:sldId id="320" r:id="rId14"/>
    <p:sldId id="314" r:id="rId15"/>
    <p:sldId id="315" r:id="rId16"/>
    <p:sldId id="316" r:id="rId17"/>
    <p:sldId id="317" r:id="rId18"/>
    <p:sldId id="318" r:id="rId19"/>
    <p:sldId id="319" r:id="rId20"/>
    <p:sldId id="324" r:id="rId21"/>
    <p:sldId id="323" r:id="rId22"/>
    <p:sldId id="325" r:id="rId23"/>
    <p:sldId id="322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764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879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001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594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09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960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99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40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867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687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86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D82F-3027-4339-8300-B0DFFA677BDE}" type="datetimeFigureOut">
              <a:rPr lang="en-NZ" smtClean="0"/>
              <a:t>6/04/2019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AFFE-784F-4896-B274-62A614D8AE2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418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F76C-BE16-46AA-A84E-6854DC066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3426"/>
            <a:ext cx="7886700" cy="5103537"/>
          </a:xfrm>
        </p:spPr>
        <p:txBody>
          <a:bodyPr>
            <a:normAutofit fontScale="92500" lnSpcReduction="10000"/>
          </a:bodyPr>
          <a:lstStyle/>
          <a:p>
            <a:r>
              <a:rPr lang="en-NZ" dirty="0"/>
              <a:t>It will not return to me empty</a:t>
            </a:r>
          </a:p>
          <a:p>
            <a:endParaRPr lang="en-NZ"/>
          </a:p>
          <a:p>
            <a:r>
              <a:rPr lang="en-NZ"/>
              <a:t>Isaiah 55:11</a:t>
            </a:r>
            <a:endParaRPr lang="en-NZ" dirty="0"/>
          </a:p>
          <a:p>
            <a:endParaRPr lang="en-NZ" dirty="0"/>
          </a:p>
          <a:p>
            <a:r>
              <a:rPr lang="en-NZ" dirty="0"/>
              <a:t>AM Sermon</a:t>
            </a:r>
          </a:p>
          <a:p>
            <a:endParaRPr lang="en-NZ" dirty="0"/>
          </a:p>
          <a:p>
            <a:r>
              <a:rPr lang="en-NZ" dirty="0"/>
              <a:t>Morningside Church of Christ</a:t>
            </a:r>
          </a:p>
          <a:p>
            <a:endParaRPr lang="en-NZ" dirty="0"/>
          </a:p>
          <a:p>
            <a:r>
              <a:rPr lang="en-NZ" dirty="0"/>
              <a:t>Sunday 3 February 2019</a:t>
            </a:r>
          </a:p>
          <a:p>
            <a:endParaRPr lang="en-NZ" dirty="0"/>
          </a:p>
          <a:p>
            <a:r>
              <a:rPr lang="en-NZ" dirty="0"/>
              <a:t>By John Staiger</a:t>
            </a:r>
          </a:p>
        </p:txBody>
      </p:sp>
    </p:spTree>
    <p:extLst>
      <p:ext uri="{BB962C8B-B14F-4D97-AF65-F5344CB8AC3E}">
        <p14:creationId xmlns:p14="http://schemas.microsoft.com/office/powerpoint/2010/main" val="2054103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NZ" dirty="0"/>
              <a:t>Nobody doubts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Harvest is prepared for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The farmer is watchful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Work is ahead of him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The HOPE of an ingathering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4098" name="Picture 2" descr="Image result for farmer">
            <a:extLst>
              <a:ext uri="{FF2B5EF4-FFF2-40B4-BE49-F238E27FC236}">
                <a16:creationId xmlns:a16="http://schemas.microsoft.com/office/drawing/2014/main" id="{FC2FF08A-5C8C-46F5-8F93-08C55F49C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3697356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1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/>
              <a:t>The blessings come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Barns are filled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Grain silos full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A time of plenty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5124" name="Picture 4" descr="Image result for grain silo">
            <a:extLst>
              <a:ext uri="{FF2B5EF4-FFF2-40B4-BE49-F238E27FC236}">
                <a16:creationId xmlns:a16="http://schemas.microsoft.com/office/drawing/2014/main" id="{C34ADE49-F39A-42A3-B2B2-E1005A6B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2" y="3395720"/>
            <a:ext cx="4253896" cy="28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harvest">
            <a:extLst>
              <a:ext uri="{FF2B5EF4-FFF2-40B4-BE49-F238E27FC236}">
                <a16:creationId xmlns:a16="http://schemas.microsoft.com/office/drawing/2014/main" id="{69AD4261-A08D-4A9E-BC79-C1613406C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24" y="3810568"/>
            <a:ext cx="2668104" cy="20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13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100524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</p:txBody>
      </p:sp>
    </p:spTree>
    <p:extLst>
      <p:ext uri="{BB962C8B-B14F-4D97-AF65-F5344CB8AC3E}">
        <p14:creationId xmlns:p14="http://schemas.microsoft.com/office/powerpoint/2010/main" val="742646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</p:txBody>
      </p:sp>
      <p:pic>
        <p:nvPicPr>
          <p:cNvPr id="17410" name="Picture 2" descr="Image result for evangelism cycle">
            <a:extLst>
              <a:ext uri="{FF2B5EF4-FFF2-40B4-BE49-F238E27FC236}">
                <a16:creationId xmlns:a16="http://schemas.microsoft.com/office/drawing/2014/main" id="{4F8E851C-1FA7-4E43-9738-00032E8BE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0" y="3417964"/>
            <a:ext cx="2935688" cy="29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11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AutoNum type="arabicPeriod"/>
            </a:pPr>
            <a:r>
              <a:rPr lang="en-NZ" dirty="0"/>
              <a:t>God provides all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Our very being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Conviction of our sin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Our Saviour, Jesus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The Bible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The Church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Our talents</a:t>
            </a:r>
          </a:p>
        </p:txBody>
      </p:sp>
      <p:pic>
        <p:nvPicPr>
          <p:cNvPr id="8198" name="Picture 6" descr="Image result for salvation">
            <a:extLst>
              <a:ext uri="{FF2B5EF4-FFF2-40B4-BE49-F238E27FC236}">
                <a16:creationId xmlns:a16="http://schemas.microsoft.com/office/drawing/2014/main" id="{FE47D81D-8067-4110-886E-748CC87CA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00" y="3320725"/>
            <a:ext cx="1905622" cy="29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bible">
            <a:extLst>
              <a:ext uri="{FF2B5EF4-FFF2-40B4-BE49-F238E27FC236}">
                <a16:creationId xmlns:a16="http://schemas.microsoft.com/office/drawing/2014/main" id="{C060BD6A-6952-4FDC-BB59-062C8E68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4" y="4971636"/>
            <a:ext cx="1826667" cy="12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congregation">
            <a:extLst>
              <a:ext uri="{FF2B5EF4-FFF2-40B4-BE49-F238E27FC236}">
                <a16:creationId xmlns:a16="http://schemas.microsoft.com/office/drawing/2014/main" id="{1EDE25C7-549D-4217-930E-1255A3B03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54" y="3553972"/>
            <a:ext cx="1826667" cy="134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65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NZ" dirty="0"/>
              <a:t>As long as the elements are in place all goes to plan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Sowers &amp; Waterers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Heart for the lost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Word of God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Tell it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Each person determines the receptiveness of their own heart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Believe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Believe not!</a:t>
            </a:r>
          </a:p>
        </p:txBody>
      </p:sp>
      <p:pic>
        <p:nvPicPr>
          <p:cNvPr id="13314" name="Picture 2" descr="Image result for evangelism">
            <a:extLst>
              <a:ext uri="{FF2B5EF4-FFF2-40B4-BE49-F238E27FC236}">
                <a16:creationId xmlns:a16="http://schemas.microsoft.com/office/drawing/2014/main" id="{BF4E6CB7-8A41-42A0-AF23-63B0E69CD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6" r="21425"/>
          <a:stretch/>
        </p:blipFill>
        <p:spPr bwMode="auto">
          <a:xfrm>
            <a:off x="463825" y="3463373"/>
            <a:ext cx="430691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03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/>
              <a:t>Nobody questions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Actually, they do…!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When will we grow?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Best methods?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Soil testing?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Don’t worry, our questions do not negate the efficacy of God’s powerful word.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It will </a:t>
            </a:r>
            <a:r>
              <a:rPr lang="en-NZ"/>
              <a:t>get through!</a:t>
            </a:r>
            <a:endParaRPr lang="en-NZ" dirty="0"/>
          </a:p>
        </p:txBody>
      </p:sp>
      <p:pic>
        <p:nvPicPr>
          <p:cNvPr id="10242" name="Picture 2" descr="https://www.ministrymatters.com/images/custom/15048/rf.jpg">
            <a:extLst>
              <a:ext uri="{FF2B5EF4-FFF2-40B4-BE49-F238E27FC236}">
                <a16:creationId xmlns:a16="http://schemas.microsoft.com/office/drawing/2014/main" id="{87325293-BFAD-4565-8F10-834E7152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3" y="3388474"/>
            <a:ext cx="4202612" cy="28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41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NZ" dirty="0"/>
              <a:t>Nobody doubts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Everyone does!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Fear of 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Failure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Embarrassment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NZ" dirty="0"/>
              <a:t>Judgement</a:t>
            </a:r>
          </a:p>
          <a:p>
            <a:pPr marL="971550" lvl="1" indent="-514350">
              <a:buFont typeface="+mj-lt"/>
              <a:buAutoNum type="alphaLcPeriod"/>
            </a:pPr>
            <a:endParaRPr lang="en-NZ" dirty="0"/>
          </a:p>
        </p:txBody>
      </p:sp>
      <p:pic>
        <p:nvPicPr>
          <p:cNvPr id="12290" name="Picture 2" descr="Image result for failure">
            <a:extLst>
              <a:ext uri="{FF2B5EF4-FFF2-40B4-BE49-F238E27FC236}">
                <a16:creationId xmlns:a16="http://schemas.microsoft.com/office/drawing/2014/main" id="{F42219A5-A01F-44B3-B18E-CA45B0B6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21" y="3442252"/>
            <a:ext cx="2887524" cy="27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46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/>
              <a:t>The blessings come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God gives the increase</a:t>
            </a:r>
          </a:p>
          <a:p>
            <a:pPr marL="971550" lvl="1" indent="-514350">
              <a:buFont typeface="+mj-lt"/>
              <a:buAutoNum type="alphaLcPeriod"/>
            </a:pPr>
            <a:endParaRPr lang="en-NZ" dirty="0"/>
          </a:p>
          <a:p>
            <a:pPr marL="971550" lvl="1" indent="-514350">
              <a:buFont typeface="+mj-lt"/>
              <a:buAutoNum type="alphaLcPeriod"/>
            </a:pPr>
            <a:endParaRPr lang="en-NZ" dirty="0"/>
          </a:p>
          <a:p>
            <a:r>
              <a:rPr lang="en-NZ" sz="2400" dirty="0"/>
              <a:t>1 Corinthians 3:6</a:t>
            </a:r>
          </a:p>
          <a:p>
            <a:r>
              <a:rPr lang="en-NZ" sz="2400" b="1" baseline="30000" dirty="0"/>
              <a:t>6 </a:t>
            </a:r>
            <a:r>
              <a:rPr lang="en-NZ" sz="2400" dirty="0"/>
              <a:t>I planted, Apollos watered, but God was causing the growth. (NASB95)</a:t>
            </a:r>
          </a:p>
        </p:txBody>
      </p:sp>
      <p:pic>
        <p:nvPicPr>
          <p:cNvPr id="9218" name="Picture 2" descr="Related image">
            <a:extLst>
              <a:ext uri="{FF2B5EF4-FFF2-40B4-BE49-F238E27FC236}">
                <a16:creationId xmlns:a16="http://schemas.microsoft.com/office/drawing/2014/main" id="{9855F851-5BB6-4F28-A593-77FCB817D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/>
          <a:stretch/>
        </p:blipFill>
        <p:spPr bwMode="auto">
          <a:xfrm>
            <a:off x="689113" y="3317212"/>
            <a:ext cx="4081622" cy="26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4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07A1-870C-4EA8-AD67-B40394693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It will not return to me empty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9DA16-D93D-4450-937D-3D0EE5451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Isaiah 55:11</a:t>
            </a:r>
          </a:p>
        </p:txBody>
      </p:sp>
    </p:spTree>
    <p:extLst>
      <p:ext uri="{BB962C8B-B14F-4D97-AF65-F5344CB8AC3E}">
        <p14:creationId xmlns:p14="http://schemas.microsoft.com/office/powerpoint/2010/main" val="9602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/>
              <a:t>The blessings come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God gives the increase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Adds to His church</a:t>
            </a:r>
          </a:p>
          <a:p>
            <a:pPr marL="971550" lvl="1" indent="-514350">
              <a:buFont typeface="+mj-lt"/>
              <a:buAutoNum type="alphaLcPeriod"/>
            </a:pPr>
            <a:endParaRPr lang="en-NZ" sz="2600" dirty="0"/>
          </a:p>
          <a:p>
            <a:pPr marL="971550" lvl="1" indent="-514350">
              <a:buFont typeface="+mj-lt"/>
              <a:buAutoNum type="alphaLcPeriod"/>
            </a:pPr>
            <a:endParaRPr lang="en-NZ" sz="2600" dirty="0"/>
          </a:p>
          <a:p>
            <a:r>
              <a:rPr lang="en-NZ" sz="2600" dirty="0"/>
              <a:t>Acts 2:41</a:t>
            </a:r>
          </a:p>
          <a:p>
            <a:r>
              <a:rPr lang="en-NZ" sz="2600" dirty="0"/>
              <a:t>So then, those who had received his word were baptized; and that day there were added about three thousand souls. (NASB95)</a:t>
            </a:r>
          </a:p>
        </p:txBody>
      </p:sp>
      <p:pic>
        <p:nvPicPr>
          <p:cNvPr id="16386" name="Picture 2" descr="Image result for baptisms">
            <a:extLst>
              <a:ext uri="{FF2B5EF4-FFF2-40B4-BE49-F238E27FC236}">
                <a16:creationId xmlns:a16="http://schemas.microsoft.com/office/drawing/2014/main" id="{86983491-32BD-4F5A-9B98-9E93B6B8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9" y="3406533"/>
            <a:ext cx="2381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10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/>
              <a:t>The blessings come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God gives the increase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Adds to His church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Local evangelism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NZ" dirty="0"/>
              <a:t>Family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NZ" dirty="0"/>
              <a:t>Neighbours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NZ" dirty="0"/>
              <a:t>Workmates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NZ" dirty="0"/>
              <a:t>School friends</a:t>
            </a:r>
          </a:p>
        </p:txBody>
      </p:sp>
      <p:pic>
        <p:nvPicPr>
          <p:cNvPr id="14338" name="Picture 2" descr="Image result for family">
            <a:extLst>
              <a:ext uri="{FF2B5EF4-FFF2-40B4-BE49-F238E27FC236}">
                <a16:creationId xmlns:a16="http://schemas.microsoft.com/office/drawing/2014/main" id="{88EDC668-FBD3-466D-8E68-A4E9D18DB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3"/>
          <a:stretch/>
        </p:blipFill>
        <p:spPr bwMode="auto">
          <a:xfrm>
            <a:off x="463825" y="3617845"/>
            <a:ext cx="4191424" cy="21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2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27B9D5-759C-475D-9E13-ADBE5C04251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507413" cy="2935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55:11</a:t>
            </a:r>
          </a:p>
          <a:p>
            <a:r>
              <a:rPr lang="en-NZ" sz="2400" b="1" baseline="30000" dirty="0"/>
              <a:t>11</a:t>
            </a:r>
            <a:r>
              <a:rPr lang="en-NZ" sz="2400" dirty="0"/>
              <a:t>So will My word be which goes forth from My mouth;</a:t>
            </a:r>
            <a:br>
              <a:rPr lang="en-NZ" sz="2400" dirty="0"/>
            </a:br>
            <a:r>
              <a:rPr lang="en-NZ" sz="2400" dirty="0"/>
              <a:t>It will not return to Me empty,</a:t>
            </a:r>
            <a:br>
              <a:rPr lang="en-NZ" sz="2400" dirty="0"/>
            </a:br>
            <a:r>
              <a:rPr lang="en-NZ" sz="2400" dirty="0"/>
              <a:t>Without accomplishing what I desire,</a:t>
            </a:r>
            <a:br>
              <a:rPr lang="en-NZ" sz="2400" dirty="0"/>
            </a:br>
            <a:r>
              <a:rPr lang="en-NZ" sz="2400" dirty="0"/>
              <a:t>And without succeeding </a:t>
            </a:r>
            <a:r>
              <a:rPr lang="en-NZ" sz="2400" i="1" dirty="0"/>
              <a:t>in the matter</a:t>
            </a:r>
            <a:r>
              <a:rPr lang="en-NZ" sz="2400" dirty="0"/>
              <a:t> for which I sent it. </a:t>
            </a:r>
            <a:r>
              <a:rPr lang="en-NZ" sz="1400" dirty="0"/>
              <a:t>(NASB95)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404FC5-71AA-4AB7-B6CD-18AAC408C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622852"/>
            <a:ext cx="3803374" cy="55673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II. A Spiritual order of things:</a:t>
            </a:r>
          </a:p>
          <a:p>
            <a:r>
              <a:rPr lang="en-NZ" dirty="0"/>
              <a:t>The Evangelism cycle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NZ" dirty="0"/>
              <a:t>The blessings come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God gives the increase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Adds to His church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Local evangelism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Churches send forth preachers</a:t>
            </a:r>
          </a:p>
          <a:p>
            <a:pPr marL="971550" lvl="1" indent="-514350">
              <a:buFont typeface="+mj-lt"/>
              <a:buAutoNum type="alphaLcPeriod"/>
            </a:pPr>
            <a:endParaRPr lang="en-NZ" sz="2600" dirty="0"/>
          </a:p>
          <a:p>
            <a:r>
              <a:rPr lang="en-NZ" sz="2600" dirty="0"/>
              <a:t>Romans 10:15</a:t>
            </a:r>
          </a:p>
          <a:p>
            <a:r>
              <a:rPr lang="en-NZ" sz="2600" b="1" baseline="30000" dirty="0"/>
              <a:t>15 </a:t>
            </a:r>
            <a:r>
              <a:rPr lang="en-NZ" sz="2600" dirty="0"/>
              <a:t>How will they preach unless they are sent? Just as it is written, “</a:t>
            </a:r>
            <a:r>
              <a:rPr lang="en-NZ" sz="2600" cap="small" dirty="0"/>
              <a:t>How beautiful are the feet of those who</a:t>
            </a:r>
            <a:r>
              <a:rPr lang="en-NZ" sz="2600" dirty="0"/>
              <a:t> </a:t>
            </a:r>
            <a:r>
              <a:rPr lang="en-NZ" sz="2600" cap="small" dirty="0"/>
              <a:t>bring good news of good things</a:t>
            </a:r>
            <a:r>
              <a:rPr lang="en-NZ" sz="2600" dirty="0"/>
              <a:t>!” (NASB95)</a:t>
            </a:r>
          </a:p>
        </p:txBody>
      </p:sp>
      <p:pic>
        <p:nvPicPr>
          <p:cNvPr id="6" name="Picture 2" descr="Image result for God provides">
            <a:extLst>
              <a:ext uri="{FF2B5EF4-FFF2-40B4-BE49-F238E27FC236}">
                <a16:creationId xmlns:a16="http://schemas.microsoft.com/office/drawing/2014/main" id="{988DF5F7-F3C4-4A51-8D80-4CDCD2E783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r="9130"/>
          <a:stretch/>
        </p:blipFill>
        <p:spPr bwMode="auto">
          <a:xfrm>
            <a:off x="715519" y="3388572"/>
            <a:ext cx="3856482" cy="26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93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evangelism">
            <a:extLst>
              <a:ext uri="{FF2B5EF4-FFF2-40B4-BE49-F238E27FC236}">
                <a16:creationId xmlns:a16="http://schemas.microsoft.com/office/drawing/2014/main" id="{D8F103D3-64DE-4526-B5A8-C3E4ED416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t="13442" r="-81"/>
          <a:stretch/>
        </p:blipFill>
        <p:spPr bwMode="auto">
          <a:xfrm>
            <a:off x="414122" y="622853"/>
            <a:ext cx="8315753" cy="37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9B9B4-7423-41C0-873F-070038A4B558}"/>
              </a:ext>
            </a:extLst>
          </p:cNvPr>
          <p:cNvSpPr/>
          <p:nvPr/>
        </p:nvSpPr>
        <p:spPr>
          <a:xfrm>
            <a:off x="414123" y="4355671"/>
            <a:ext cx="8315754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000" dirty="0">
                <a:solidFill>
                  <a:srgbClr val="000000"/>
                </a:solidFill>
                <a:latin typeface="Helvetica Neue"/>
              </a:rPr>
              <a:t>Matthew 28:18-20—</a:t>
            </a:r>
            <a:r>
              <a:rPr lang="en-N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r>
            <a:r>
              <a:rPr lang="en-NZ" sz="2000" dirty="0">
                <a:solidFill>
                  <a:srgbClr val="000000"/>
                </a:solidFill>
                <a:latin typeface="Helvetica Neue"/>
              </a:rPr>
              <a:t>And Jesus came up and spoke to them, saying, “All authority has been given to Me in heaven and on earth. </a:t>
            </a:r>
            <a:r>
              <a:rPr lang="en-N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r>
            <a:r>
              <a:rPr lang="en-NZ" sz="2000" dirty="0">
                <a:solidFill>
                  <a:srgbClr val="000000"/>
                </a:solidFill>
                <a:latin typeface="Helvetica Neue"/>
              </a:rPr>
              <a:t>Go therefore and make disciples of all the nations, baptizing them in the name of the Father and the Son and the Holy Spirit,</a:t>
            </a:r>
            <a:r>
              <a:rPr lang="en-NZ" sz="2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20 </a:t>
            </a:r>
            <a:r>
              <a:rPr lang="en-NZ" sz="2000" dirty="0">
                <a:solidFill>
                  <a:srgbClr val="000000"/>
                </a:solidFill>
                <a:latin typeface="Helvetica Neue"/>
              </a:rPr>
              <a:t>teaching them to observe all that I commanded you; and lo, I am with you always, even to the end of the age.” </a:t>
            </a:r>
            <a:r>
              <a:rPr lang="en-NZ" sz="800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NZ" sz="8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698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baptism church of christ">
            <a:extLst>
              <a:ext uri="{FF2B5EF4-FFF2-40B4-BE49-F238E27FC236}">
                <a16:creationId xmlns:a16="http://schemas.microsoft.com/office/drawing/2014/main" id="{B25AD88D-F76B-4F51-9558-200E3769D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5" r="186"/>
          <a:stretch/>
        </p:blipFill>
        <p:spPr bwMode="auto">
          <a:xfrm>
            <a:off x="357759" y="1263580"/>
            <a:ext cx="8428482" cy="43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DDF676-0F82-421E-9922-5D75F00766C4}"/>
              </a:ext>
            </a:extLst>
          </p:cNvPr>
          <p:cNvSpPr txBox="1">
            <a:spLocks/>
          </p:cNvSpPr>
          <p:nvPr/>
        </p:nvSpPr>
        <p:spPr>
          <a:xfrm>
            <a:off x="5035826" y="1550504"/>
            <a:ext cx="3511827" cy="3922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3200" b="1" dirty="0"/>
              <a:t>John 3:5</a:t>
            </a:r>
          </a:p>
          <a:p>
            <a:pPr marL="0" indent="0">
              <a:buNone/>
            </a:pPr>
            <a:r>
              <a:rPr lang="en-NZ" sz="3200" b="1" baseline="30000" dirty="0"/>
              <a:t>5</a:t>
            </a:r>
            <a:r>
              <a:rPr lang="en-NZ" sz="3200" b="1" dirty="0"/>
              <a:t>Jesus answered, “Truly, truly, I say to you, unless one is born of water and the Spirit, he cannot enter the kingdom of God. </a:t>
            </a:r>
            <a:r>
              <a:rPr lang="en-NZ" sz="1600" b="1" dirty="0"/>
              <a:t>(ESV)</a:t>
            </a:r>
          </a:p>
        </p:txBody>
      </p:sp>
    </p:spTree>
    <p:extLst>
      <p:ext uri="{BB962C8B-B14F-4D97-AF65-F5344CB8AC3E}">
        <p14:creationId xmlns:p14="http://schemas.microsoft.com/office/powerpoint/2010/main" val="296494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2C60C-D9B3-49FC-B869-DC365844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59" y="480060"/>
            <a:ext cx="8428482" cy="5897880"/>
          </a:xfrm>
        </p:spPr>
        <p:txBody>
          <a:bodyPr>
            <a:normAutofit/>
          </a:bodyPr>
          <a:lstStyle/>
          <a:p>
            <a:r>
              <a:rPr lang="en-NZ" dirty="0"/>
              <a:t>Isaiah 55:10-11</a:t>
            </a:r>
          </a:p>
          <a:p>
            <a:r>
              <a:rPr lang="en-NZ" b="1" baseline="30000" dirty="0"/>
              <a:t>10</a:t>
            </a:r>
            <a:r>
              <a:rPr lang="en-NZ" dirty="0"/>
              <a:t>“For as the rain and the snow come down from heaven,</a:t>
            </a:r>
            <a:br>
              <a:rPr lang="en-NZ" dirty="0"/>
            </a:br>
            <a:r>
              <a:rPr lang="en-NZ" dirty="0"/>
              <a:t>And do not return there without watering the earth</a:t>
            </a:r>
            <a:br>
              <a:rPr lang="en-NZ" dirty="0"/>
            </a:br>
            <a:r>
              <a:rPr lang="en-NZ" dirty="0"/>
              <a:t>And making it bear and sprout,</a:t>
            </a:r>
            <a:br>
              <a:rPr lang="en-NZ" dirty="0"/>
            </a:br>
            <a:r>
              <a:rPr lang="en-NZ" dirty="0"/>
              <a:t>And furnishing seed to the sower and bread to the eater;</a:t>
            </a:r>
            <a:br>
              <a:rPr lang="en-NZ" dirty="0"/>
            </a:br>
            <a:r>
              <a:rPr lang="en-NZ" b="1" baseline="30000" dirty="0"/>
              <a:t>11</a:t>
            </a:r>
            <a:r>
              <a:rPr lang="en-NZ" dirty="0"/>
              <a:t>So will My word be which goes forth from My mouth;</a:t>
            </a:r>
            <a:br>
              <a:rPr lang="en-NZ" dirty="0"/>
            </a:br>
            <a:r>
              <a:rPr lang="en-NZ" dirty="0"/>
              <a:t>It will not return to Me empty,</a:t>
            </a:r>
            <a:br>
              <a:rPr lang="en-NZ" dirty="0"/>
            </a:br>
            <a:r>
              <a:rPr lang="en-NZ" dirty="0"/>
              <a:t>Without accomplishing what I desire,</a:t>
            </a:r>
            <a:br>
              <a:rPr lang="en-NZ" dirty="0"/>
            </a:br>
            <a:r>
              <a:rPr lang="en-NZ" dirty="0"/>
              <a:t>And without succeeding </a:t>
            </a:r>
            <a:r>
              <a:rPr lang="en-NZ" i="1" dirty="0"/>
              <a:t>in the matter</a:t>
            </a:r>
            <a:r>
              <a:rPr lang="en-NZ" dirty="0"/>
              <a:t> for which I sent it. (NASB95)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284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F1D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2" descr="Image result for Isaiah 55:10">
            <a:extLst>
              <a:ext uri="{FF2B5EF4-FFF2-40B4-BE49-F238E27FC236}">
                <a16:creationId xmlns:a16="http://schemas.microsoft.com/office/drawing/2014/main" id="{72E1D6C5-EC3F-4FB2-85FC-E2F787664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1"/>
          <a:stretch/>
        </p:blipFill>
        <p:spPr bwMode="auto">
          <a:xfrm>
            <a:off x="721976" y="3429000"/>
            <a:ext cx="7700048" cy="286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16046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3074" name="Picture 2" descr="Image result for Isaiah 55:10">
            <a:extLst>
              <a:ext uri="{FF2B5EF4-FFF2-40B4-BE49-F238E27FC236}">
                <a16:creationId xmlns:a16="http://schemas.microsoft.com/office/drawing/2014/main" id="{8EBA37B8-8940-4B73-91D0-894809688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41478"/>
          <a:stretch/>
        </p:blipFill>
        <p:spPr bwMode="auto">
          <a:xfrm>
            <a:off x="539101" y="3578087"/>
            <a:ext cx="42183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4098" name="Picture 2" descr="Image result for The agricultural cycle">
            <a:extLst>
              <a:ext uri="{FF2B5EF4-FFF2-40B4-BE49-F238E27FC236}">
                <a16:creationId xmlns:a16="http://schemas.microsoft.com/office/drawing/2014/main" id="{C8C1CD61-59CB-4A49-A315-9572EB85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99" y="3684104"/>
            <a:ext cx="4414696" cy="24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rain sun wind">
            <a:extLst>
              <a:ext uri="{FF2B5EF4-FFF2-40B4-BE49-F238E27FC236}">
                <a16:creationId xmlns:a16="http://schemas.microsoft.com/office/drawing/2014/main" id="{446E724C-B85D-4EF9-A35C-227E67996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65" y="2229705"/>
            <a:ext cx="3677452" cy="36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08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  <a:p>
            <a:pPr marL="514350" indent="-514350">
              <a:buAutoNum type="arabicPeriod"/>
            </a:pPr>
            <a:r>
              <a:rPr lang="en-NZ" dirty="0"/>
              <a:t>God provides all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Rain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Sun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Wind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Soil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Seed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Farming skills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Food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7170" name="Picture 2" descr="Image result for world">
            <a:extLst>
              <a:ext uri="{FF2B5EF4-FFF2-40B4-BE49-F238E27FC236}">
                <a16:creationId xmlns:a16="http://schemas.microsoft.com/office/drawing/2014/main" id="{2FB40EAA-E525-4C6C-B07C-EAFB7851B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 t="12880" r="12609" b="4704"/>
          <a:stretch/>
        </p:blipFill>
        <p:spPr bwMode="auto">
          <a:xfrm>
            <a:off x="695714" y="3356599"/>
            <a:ext cx="3856383" cy="292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20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NZ" dirty="0"/>
              <a:t>As long as the elements are in place all goes to plan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NZ" dirty="0"/>
              <a:t>Sowing and watering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1026" name="Picture 2" descr="Image result for sowing and watering">
            <a:extLst>
              <a:ext uri="{FF2B5EF4-FFF2-40B4-BE49-F238E27FC236}">
                <a16:creationId xmlns:a16="http://schemas.microsoft.com/office/drawing/2014/main" id="{5B0C7957-B34A-4E18-BD01-CFAE33B7F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 r="21421" b="30478"/>
          <a:stretch/>
        </p:blipFill>
        <p:spPr bwMode="auto">
          <a:xfrm>
            <a:off x="614528" y="3393133"/>
            <a:ext cx="4129700" cy="298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2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FE53-BD3B-49A0-A000-56A26D5B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052" y="622852"/>
            <a:ext cx="3750365" cy="55673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NZ" dirty="0"/>
              <a:t>I. A natural order of things:</a:t>
            </a:r>
          </a:p>
          <a:p>
            <a:r>
              <a:rPr lang="en-NZ" dirty="0"/>
              <a:t>The agricultural cycle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NZ" dirty="0"/>
              <a:t>Nobody questions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Prior knowledge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Experience shows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Understanding of procedures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dirty="0"/>
              <a:t> Processes in place</a:t>
            </a:r>
          </a:p>
          <a:p>
            <a:pPr marL="971550" lvl="1" indent="-514350">
              <a:buFont typeface="+mj-lt"/>
              <a:buAutoNum type="alphaLcParenR"/>
            </a:pPr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F31D63-A4EE-4C9C-AA91-B1CA3047FE27}"/>
              </a:ext>
            </a:extLst>
          </p:cNvPr>
          <p:cNvSpPr txBox="1">
            <a:spLocks/>
          </p:cNvSpPr>
          <p:nvPr/>
        </p:nvSpPr>
        <p:spPr>
          <a:xfrm>
            <a:off x="369388" y="493312"/>
            <a:ext cx="4414695" cy="319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400" dirty="0"/>
              <a:t>Isaiah 55:10</a:t>
            </a:r>
          </a:p>
          <a:p>
            <a:r>
              <a:rPr lang="en-NZ" sz="2400" b="1" baseline="30000" dirty="0"/>
              <a:t>10</a:t>
            </a:r>
            <a:r>
              <a:rPr lang="en-NZ" sz="2400" dirty="0"/>
              <a:t>“For as the rain and the snow come down from heaven,</a:t>
            </a:r>
            <a:br>
              <a:rPr lang="en-NZ" sz="2400" dirty="0"/>
            </a:br>
            <a:r>
              <a:rPr lang="en-NZ" sz="2400" dirty="0"/>
              <a:t>And do not return there without watering the earth</a:t>
            </a:r>
            <a:br>
              <a:rPr lang="en-NZ" sz="2400" dirty="0"/>
            </a:br>
            <a:r>
              <a:rPr lang="en-NZ" sz="2400" dirty="0"/>
              <a:t>And making it bear and sprout,</a:t>
            </a:r>
            <a:br>
              <a:rPr lang="en-NZ" sz="2400" dirty="0"/>
            </a:br>
            <a:r>
              <a:rPr lang="en-NZ" sz="2400" dirty="0"/>
              <a:t>And furnishing seed to the sower and bread to the eater; </a:t>
            </a:r>
            <a:r>
              <a:rPr lang="en-NZ" sz="1200" dirty="0"/>
              <a:t>(NASB)</a:t>
            </a:r>
            <a:br>
              <a:rPr lang="en-NZ" sz="2400" dirty="0"/>
            </a:br>
            <a:endParaRPr lang="en-NZ" sz="2400" dirty="0"/>
          </a:p>
        </p:txBody>
      </p:sp>
      <p:pic>
        <p:nvPicPr>
          <p:cNvPr id="6146" name="Picture 2" descr="Image result for old farmer">
            <a:extLst>
              <a:ext uri="{FF2B5EF4-FFF2-40B4-BE49-F238E27FC236}">
                <a16:creationId xmlns:a16="http://schemas.microsoft.com/office/drawing/2014/main" id="{54C44138-5B4A-4042-A25A-54E82A2AE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/>
          <a:stretch/>
        </p:blipFill>
        <p:spPr bwMode="auto">
          <a:xfrm>
            <a:off x="503558" y="3227282"/>
            <a:ext cx="4240696" cy="29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7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618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Helvetica Neue</vt:lpstr>
      <vt:lpstr>Office Theme</vt:lpstr>
      <vt:lpstr>PowerPoint Presentation</vt:lpstr>
      <vt:lpstr>It will not return to me empty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46</cp:revision>
  <dcterms:created xsi:type="dcterms:W3CDTF">2019-01-26T09:39:13Z</dcterms:created>
  <dcterms:modified xsi:type="dcterms:W3CDTF">2019-04-06T00:31:27Z</dcterms:modified>
</cp:coreProperties>
</file>