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85" r:id="rId5"/>
    <p:sldId id="266" r:id="rId6"/>
    <p:sldId id="265" r:id="rId7"/>
    <p:sldId id="267" r:id="rId8"/>
    <p:sldId id="268" r:id="rId9"/>
    <p:sldId id="269" r:id="rId10"/>
    <p:sldId id="270" r:id="rId11"/>
    <p:sldId id="271" r:id="rId12"/>
    <p:sldId id="272" r:id="rId13"/>
    <p:sldId id="273" r:id="rId14"/>
    <p:sldId id="277" r:id="rId15"/>
    <p:sldId id="280" r:id="rId16"/>
    <p:sldId id="279" r:id="rId17"/>
    <p:sldId id="278" r:id="rId18"/>
    <p:sldId id="274" r:id="rId19"/>
    <p:sldId id="275" r:id="rId20"/>
    <p:sldId id="284" r:id="rId21"/>
    <p:sldId id="276" r:id="rId22"/>
    <p:sldId id="281" r:id="rId23"/>
    <p:sldId id="282" r:id="rId24"/>
    <p:sldId id="28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114" y="-2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323082-B5A0-4B45-B385-6866FD6C6013}" type="datetimeFigureOut">
              <a:rPr lang="en-NZ" smtClean="0"/>
              <a:pPr/>
              <a:t>9/12/2018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271232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23082-B5A0-4B45-B385-6866FD6C6013}" type="datetimeFigureOut">
              <a:rPr lang="en-NZ" smtClean="0"/>
              <a:pPr/>
              <a:t>9/12/2018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124700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23082-B5A0-4B45-B385-6866FD6C6013}" type="datetimeFigureOut">
              <a:rPr lang="en-NZ" smtClean="0"/>
              <a:pPr/>
              <a:t>9/12/2018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177108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23082-B5A0-4B45-B385-6866FD6C6013}" type="datetimeFigureOut">
              <a:rPr lang="en-NZ" smtClean="0"/>
              <a:pPr/>
              <a:t>9/12/2018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54810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323082-B5A0-4B45-B385-6866FD6C6013}" type="datetimeFigureOut">
              <a:rPr lang="en-NZ" smtClean="0"/>
              <a:pPr/>
              <a:t>9/12/2018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91617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323082-B5A0-4B45-B385-6866FD6C6013}" type="datetimeFigureOut">
              <a:rPr lang="en-NZ" smtClean="0"/>
              <a:pPr/>
              <a:t>9/12/2018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15017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323082-B5A0-4B45-B385-6866FD6C6013}" type="datetimeFigureOut">
              <a:rPr lang="en-NZ" smtClean="0"/>
              <a:pPr/>
              <a:t>9/12/2018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112683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323082-B5A0-4B45-B385-6866FD6C6013}" type="datetimeFigureOut">
              <a:rPr lang="en-NZ" smtClean="0"/>
              <a:pPr/>
              <a:t>9/12/2018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46746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23082-B5A0-4B45-B385-6866FD6C6013}" type="datetimeFigureOut">
              <a:rPr lang="en-NZ" smtClean="0"/>
              <a:pPr/>
              <a:t>9/12/2018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245372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323082-B5A0-4B45-B385-6866FD6C6013}" type="datetimeFigureOut">
              <a:rPr lang="en-NZ" smtClean="0"/>
              <a:pPr/>
              <a:t>9/12/2018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330901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323082-B5A0-4B45-B385-6866FD6C6013}" type="datetimeFigureOut">
              <a:rPr lang="en-NZ" smtClean="0"/>
              <a:pPr/>
              <a:t>9/12/2018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269509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23082-B5A0-4B45-B385-6866FD6C6013}" type="datetimeFigureOut">
              <a:rPr lang="en-NZ" smtClean="0"/>
              <a:pPr/>
              <a:t>9/12/2018</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93D78-671C-4749-82FD-AE2A8D5C22D1}" type="slidenum">
              <a:rPr lang="en-NZ" smtClean="0"/>
              <a:pPr/>
              <a:t>‹#›</a:t>
            </a:fld>
            <a:endParaRPr lang="en-NZ"/>
          </a:p>
        </p:txBody>
      </p:sp>
    </p:spTree>
    <p:extLst>
      <p:ext uri="{BB962C8B-B14F-4D97-AF65-F5344CB8AC3E}">
        <p14:creationId xmlns:p14="http://schemas.microsoft.com/office/powerpoint/2010/main" xmlns="" val="2641648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uke 9:51">
            <a:extLst>
              <a:ext uri="{FF2B5EF4-FFF2-40B4-BE49-F238E27FC236}">
                <a16:creationId xmlns:a16="http://schemas.microsoft.com/office/drawing/2014/main" xmlns="" id="{611C9DDE-9022-4BDB-8881-CF28BDC72FEB}"/>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7677"/>
          <a:stretch/>
        </p:blipFill>
        <p:spPr bwMode="auto">
          <a:xfrm>
            <a:off x="223567" y="1600200"/>
            <a:ext cx="8696866" cy="30064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9484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Let us show them who is the Greatest! </a:t>
            </a:r>
          </a:p>
        </p:txBody>
      </p:sp>
      <p:pic>
        <p:nvPicPr>
          <p:cNvPr id="11266" name="Picture 2" descr="Image result for luke 9:54">
            <a:extLst>
              <a:ext uri="{FF2B5EF4-FFF2-40B4-BE49-F238E27FC236}">
                <a16:creationId xmlns:a16="http://schemas.microsoft.com/office/drawing/2014/main" xmlns="" id="{EE0C40B1-0C8D-4587-86F4-5D807499116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1551" y="889552"/>
            <a:ext cx="571500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3053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Let us show them who is the Greatest! </a:t>
            </a:r>
          </a:p>
        </p:txBody>
      </p:sp>
      <p:sp>
        <p:nvSpPr>
          <p:cNvPr id="4" name="Content Placeholder 2">
            <a:extLst>
              <a:ext uri="{FF2B5EF4-FFF2-40B4-BE49-F238E27FC236}">
                <a16:creationId xmlns:a16="http://schemas.microsoft.com/office/drawing/2014/main" xmlns="" id="{80A3BD1C-D1CE-455F-A8AD-466C2952EEFC}"/>
              </a:ext>
            </a:extLst>
          </p:cNvPr>
          <p:cNvSpPr>
            <a:spLocks noGrp="1"/>
          </p:cNvSpPr>
          <p:nvPr>
            <p:ph sz="half" idx="1"/>
          </p:nvPr>
        </p:nvSpPr>
        <p:spPr>
          <a:xfrm>
            <a:off x="3044950" y="192155"/>
            <a:ext cx="5794249" cy="5877341"/>
          </a:xfrm>
        </p:spPr>
        <p:txBody>
          <a:bodyPr vert="horz" lIns="91440" tIns="45720" rIns="91440" bIns="45720" rtlCol="0" anchor="ctr">
            <a:normAutofit fontScale="92500" lnSpcReduction="20000"/>
          </a:bodyPr>
          <a:lstStyle/>
          <a:p>
            <a:r>
              <a:rPr lang="en-NZ" dirty="0"/>
              <a:t>Luke 9:51-56</a:t>
            </a:r>
          </a:p>
          <a:p>
            <a:r>
              <a:rPr lang="en-NZ" b="1" baseline="30000" dirty="0"/>
              <a:t>51</a:t>
            </a:r>
            <a:r>
              <a:rPr lang="en-NZ" dirty="0"/>
              <a:t>When the days were approaching for His ascension, He was determined to go to Jerusalem; </a:t>
            </a:r>
            <a:r>
              <a:rPr lang="en-NZ" b="1" baseline="30000" dirty="0"/>
              <a:t>52</a:t>
            </a:r>
            <a:r>
              <a:rPr lang="en-NZ" dirty="0"/>
              <a:t>and He sent messengers on ahead of Him, and they went and entered a village of the Samaritans to make arrangements for Him. </a:t>
            </a:r>
            <a:r>
              <a:rPr lang="en-NZ" b="1" baseline="30000" dirty="0"/>
              <a:t>53</a:t>
            </a:r>
            <a:r>
              <a:rPr lang="en-NZ" dirty="0"/>
              <a:t>But they did not receive Him, because He was traveling toward Jerusalem. </a:t>
            </a:r>
            <a:r>
              <a:rPr lang="en-NZ" b="1" baseline="30000" dirty="0"/>
              <a:t>54</a:t>
            </a:r>
            <a:r>
              <a:rPr lang="en-NZ" dirty="0"/>
              <a:t>When His disciples James and John saw </a:t>
            </a:r>
            <a:r>
              <a:rPr lang="en-NZ" i="1" dirty="0"/>
              <a:t>this</a:t>
            </a:r>
            <a:r>
              <a:rPr lang="en-NZ" dirty="0"/>
              <a:t>, they said, “Lord, do You want us to command fire to come down from heaven and consume them?” </a:t>
            </a:r>
            <a:r>
              <a:rPr lang="en-NZ" b="1" baseline="30000" dirty="0"/>
              <a:t>55</a:t>
            </a:r>
            <a:r>
              <a:rPr lang="en-NZ" dirty="0"/>
              <a:t>But He turned and rebuked them, [</a:t>
            </a:r>
            <a:r>
              <a:rPr lang="en-NZ" baseline="30000" dirty="0"/>
              <a:t>[</a:t>
            </a:r>
            <a:r>
              <a:rPr lang="en-NZ" dirty="0"/>
              <a:t>and said, “You do not know what kind of spirit you are of; </a:t>
            </a:r>
            <a:r>
              <a:rPr lang="en-NZ" b="1" baseline="30000" dirty="0"/>
              <a:t>56 </a:t>
            </a:r>
            <a:r>
              <a:rPr lang="en-NZ" dirty="0"/>
              <a:t>for the Son of Man did not come to destroy men’s lives, but to save them.”] And they went on to another village. (NASB95)</a:t>
            </a:r>
          </a:p>
        </p:txBody>
      </p:sp>
      <p:pic>
        <p:nvPicPr>
          <p:cNvPr id="10242" name="Picture 2" descr="Image result for luke 9:54">
            <a:extLst>
              <a:ext uri="{FF2B5EF4-FFF2-40B4-BE49-F238E27FC236}">
                <a16:creationId xmlns:a16="http://schemas.microsoft.com/office/drawing/2014/main" xmlns="" id="{5CD6A4D4-43C1-40F4-B6A8-467236C5682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584" y="4714461"/>
            <a:ext cx="1956352" cy="1956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6593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The Greatest is what the Greatest did!</a:t>
            </a:r>
          </a:p>
        </p:txBody>
      </p:sp>
      <p:sp>
        <p:nvSpPr>
          <p:cNvPr id="4" name="Content Placeholder 2">
            <a:extLst>
              <a:ext uri="{FF2B5EF4-FFF2-40B4-BE49-F238E27FC236}">
                <a16:creationId xmlns:a16="http://schemas.microsoft.com/office/drawing/2014/main" xmlns="" id="{80A3BD1C-D1CE-455F-A8AD-466C2952EEFC}"/>
              </a:ext>
            </a:extLst>
          </p:cNvPr>
          <p:cNvSpPr>
            <a:spLocks noGrp="1"/>
          </p:cNvSpPr>
          <p:nvPr>
            <p:ph sz="half" idx="1"/>
          </p:nvPr>
        </p:nvSpPr>
        <p:spPr>
          <a:xfrm>
            <a:off x="3044950" y="192156"/>
            <a:ext cx="5794249" cy="2643810"/>
          </a:xfrm>
        </p:spPr>
        <p:txBody>
          <a:bodyPr vert="horz" lIns="91440" tIns="45720" rIns="91440" bIns="45720" rtlCol="0" anchor="ctr">
            <a:normAutofit/>
          </a:bodyPr>
          <a:lstStyle/>
          <a:p>
            <a:r>
              <a:rPr lang="en-NZ" dirty="0"/>
              <a:t>Luke 9:51</a:t>
            </a:r>
          </a:p>
          <a:p>
            <a:r>
              <a:rPr lang="en-NZ" b="1" baseline="30000" dirty="0"/>
              <a:t>51</a:t>
            </a:r>
            <a:r>
              <a:rPr lang="en-NZ" dirty="0"/>
              <a:t>When the days were approaching for His ascension, He was determined to go to Jerusalem; </a:t>
            </a:r>
            <a:r>
              <a:rPr lang="en-NZ" b="1" baseline="30000" dirty="0"/>
              <a:t> </a:t>
            </a:r>
            <a:r>
              <a:rPr lang="en-NZ" dirty="0"/>
              <a:t>(NASB95)</a:t>
            </a:r>
          </a:p>
        </p:txBody>
      </p:sp>
      <p:pic>
        <p:nvPicPr>
          <p:cNvPr id="12290" name="Picture 2" descr="Image result for luke 9:51">
            <a:extLst>
              <a:ext uri="{FF2B5EF4-FFF2-40B4-BE49-F238E27FC236}">
                <a16:creationId xmlns:a16="http://schemas.microsoft.com/office/drawing/2014/main" xmlns="" id="{B0135569-9497-4C8E-8B08-2A37985BB6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08050" y="2592481"/>
            <a:ext cx="5431150" cy="40733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451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The Greatest is what the Greatest did!</a:t>
            </a:r>
          </a:p>
        </p:txBody>
      </p:sp>
      <p:sp>
        <p:nvSpPr>
          <p:cNvPr id="4" name="Content Placeholder 2">
            <a:extLst>
              <a:ext uri="{FF2B5EF4-FFF2-40B4-BE49-F238E27FC236}">
                <a16:creationId xmlns:a16="http://schemas.microsoft.com/office/drawing/2014/main" xmlns="" id="{80A3BD1C-D1CE-455F-A8AD-466C2952EEFC}"/>
              </a:ext>
            </a:extLst>
          </p:cNvPr>
          <p:cNvSpPr>
            <a:spLocks noGrp="1"/>
          </p:cNvSpPr>
          <p:nvPr>
            <p:ph sz="half" idx="1"/>
          </p:nvPr>
        </p:nvSpPr>
        <p:spPr>
          <a:xfrm>
            <a:off x="3044950" y="192156"/>
            <a:ext cx="5794249" cy="2339009"/>
          </a:xfrm>
        </p:spPr>
        <p:txBody>
          <a:bodyPr vert="horz" lIns="91440" tIns="45720" rIns="91440" bIns="45720" rtlCol="0" anchor="ctr">
            <a:normAutofit/>
          </a:bodyPr>
          <a:lstStyle/>
          <a:p>
            <a:r>
              <a:rPr lang="en-NZ" dirty="0"/>
              <a:t>Luke 9:51</a:t>
            </a:r>
          </a:p>
          <a:p>
            <a:r>
              <a:rPr lang="en-NZ" b="1" baseline="30000" dirty="0"/>
              <a:t>51</a:t>
            </a:r>
            <a:r>
              <a:rPr lang="en-NZ" dirty="0"/>
              <a:t>When the days were approaching for His ascension, He was determined to go to Jerusalem; </a:t>
            </a:r>
            <a:r>
              <a:rPr lang="en-NZ" b="1" baseline="30000" dirty="0"/>
              <a:t> </a:t>
            </a:r>
            <a:r>
              <a:rPr lang="en-NZ" dirty="0"/>
              <a:t>(NASB95)</a:t>
            </a:r>
          </a:p>
        </p:txBody>
      </p:sp>
      <p:pic>
        <p:nvPicPr>
          <p:cNvPr id="12290" name="Picture 2" descr="Image result for luke 9:51">
            <a:extLst>
              <a:ext uri="{FF2B5EF4-FFF2-40B4-BE49-F238E27FC236}">
                <a16:creationId xmlns:a16="http://schemas.microsoft.com/office/drawing/2014/main" xmlns="" id="{B0135569-9497-4C8E-8B08-2A37985BB6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686" y="4838286"/>
            <a:ext cx="2348396" cy="176129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a:extLst>
              <a:ext uri="{FF2B5EF4-FFF2-40B4-BE49-F238E27FC236}">
                <a16:creationId xmlns:a16="http://schemas.microsoft.com/office/drawing/2014/main" xmlns="" id="{0390BA86-3290-4365-8744-00C53C8FD6E2}"/>
              </a:ext>
            </a:extLst>
          </p:cNvPr>
          <p:cNvSpPr txBox="1">
            <a:spLocks/>
          </p:cNvSpPr>
          <p:nvPr/>
        </p:nvSpPr>
        <p:spPr>
          <a:xfrm>
            <a:off x="3076065" y="2888974"/>
            <a:ext cx="5794249" cy="23390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1. The events that followed were done out of choice by Jesus</a:t>
            </a:r>
          </a:p>
        </p:txBody>
      </p:sp>
    </p:spTree>
    <p:extLst>
      <p:ext uri="{BB962C8B-B14F-4D97-AF65-F5344CB8AC3E}">
        <p14:creationId xmlns:p14="http://schemas.microsoft.com/office/powerpoint/2010/main" xmlns="" val="1339362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The Greatest is what the Greatest did!</a:t>
            </a:r>
          </a:p>
        </p:txBody>
      </p:sp>
      <p:sp>
        <p:nvSpPr>
          <p:cNvPr id="4" name="Content Placeholder 2">
            <a:extLst>
              <a:ext uri="{FF2B5EF4-FFF2-40B4-BE49-F238E27FC236}">
                <a16:creationId xmlns:a16="http://schemas.microsoft.com/office/drawing/2014/main" xmlns="" id="{80A3BD1C-D1CE-455F-A8AD-466C2952EEFC}"/>
              </a:ext>
            </a:extLst>
          </p:cNvPr>
          <p:cNvSpPr>
            <a:spLocks noGrp="1"/>
          </p:cNvSpPr>
          <p:nvPr>
            <p:ph sz="half" idx="1"/>
          </p:nvPr>
        </p:nvSpPr>
        <p:spPr>
          <a:xfrm>
            <a:off x="3044950" y="192156"/>
            <a:ext cx="5794249" cy="2339009"/>
          </a:xfrm>
        </p:spPr>
        <p:txBody>
          <a:bodyPr vert="horz" lIns="91440" tIns="45720" rIns="91440" bIns="45720" rtlCol="0" anchor="ctr">
            <a:normAutofit/>
          </a:bodyPr>
          <a:lstStyle/>
          <a:p>
            <a:r>
              <a:rPr lang="en-NZ" dirty="0"/>
              <a:t>Luke 9:51</a:t>
            </a:r>
          </a:p>
          <a:p>
            <a:r>
              <a:rPr lang="en-NZ" b="1" baseline="30000" dirty="0"/>
              <a:t>51</a:t>
            </a:r>
            <a:r>
              <a:rPr lang="en-NZ" dirty="0"/>
              <a:t>When the days were approaching for His ascension, He was determined to go to Jerusalem; </a:t>
            </a:r>
            <a:r>
              <a:rPr lang="en-NZ" b="1" baseline="30000" dirty="0"/>
              <a:t> </a:t>
            </a:r>
            <a:r>
              <a:rPr lang="en-NZ" dirty="0"/>
              <a:t>(NASB95)</a:t>
            </a:r>
          </a:p>
        </p:txBody>
      </p:sp>
      <p:pic>
        <p:nvPicPr>
          <p:cNvPr id="12290" name="Picture 2" descr="Image result for luke 9:51">
            <a:extLst>
              <a:ext uri="{FF2B5EF4-FFF2-40B4-BE49-F238E27FC236}">
                <a16:creationId xmlns:a16="http://schemas.microsoft.com/office/drawing/2014/main" xmlns="" id="{B0135569-9497-4C8E-8B08-2A37985BB6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686" y="4838286"/>
            <a:ext cx="2348396" cy="176129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a:extLst>
              <a:ext uri="{FF2B5EF4-FFF2-40B4-BE49-F238E27FC236}">
                <a16:creationId xmlns:a16="http://schemas.microsoft.com/office/drawing/2014/main" xmlns="" id="{0390BA86-3290-4365-8744-00C53C8FD6E2}"/>
              </a:ext>
            </a:extLst>
          </p:cNvPr>
          <p:cNvSpPr txBox="1">
            <a:spLocks/>
          </p:cNvSpPr>
          <p:nvPr/>
        </p:nvSpPr>
        <p:spPr>
          <a:xfrm>
            <a:off x="3076065" y="2888974"/>
            <a:ext cx="5794249" cy="23390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1. The events that followed were done out of choice by Jesus</a:t>
            </a:r>
          </a:p>
          <a:p>
            <a:r>
              <a:rPr lang="en-NZ" dirty="0"/>
              <a:t>He knew what was ahead </a:t>
            </a:r>
            <a:r>
              <a:rPr lang="en-NZ" sz="2400" dirty="0"/>
              <a:t>(Mt.16:21)</a:t>
            </a:r>
          </a:p>
        </p:txBody>
      </p:sp>
    </p:spTree>
    <p:extLst>
      <p:ext uri="{BB962C8B-B14F-4D97-AF65-F5344CB8AC3E}">
        <p14:creationId xmlns:p14="http://schemas.microsoft.com/office/powerpoint/2010/main" xmlns="" val="26357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FEF1A9-AFC3-41B5-8D56-071DDB6D15D9}"/>
              </a:ext>
            </a:extLst>
          </p:cNvPr>
          <p:cNvSpPr>
            <a:spLocks noGrp="1"/>
          </p:cNvSpPr>
          <p:nvPr>
            <p:ph idx="1"/>
          </p:nvPr>
        </p:nvSpPr>
        <p:spPr/>
        <p:txBody>
          <a:bodyPr>
            <a:normAutofit/>
          </a:bodyPr>
          <a:lstStyle/>
          <a:p>
            <a:r>
              <a:rPr lang="en-NZ" dirty="0">
                <a:solidFill>
                  <a:schemeClr val="bg1"/>
                </a:solidFill>
              </a:rPr>
              <a:t>Matthew 16:21</a:t>
            </a:r>
          </a:p>
          <a:p>
            <a:r>
              <a:rPr lang="en-NZ" b="1" baseline="30000" dirty="0">
                <a:solidFill>
                  <a:schemeClr val="bg1"/>
                </a:solidFill>
              </a:rPr>
              <a:t>21</a:t>
            </a:r>
            <a:r>
              <a:rPr lang="en-NZ" dirty="0">
                <a:solidFill>
                  <a:schemeClr val="bg1"/>
                </a:solidFill>
              </a:rPr>
              <a:t>From that time Jesus began to show His disciples that He must go to Jerusalem, and suffer many things from the elders and chief priests and scribes, and be killed, and be raised up on the third day.  (NASB95)</a:t>
            </a:r>
          </a:p>
        </p:txBody>
      </p:sp>
    </p:spTree>
    <p:extLst>
      <p:ext uri="{BB962C8B-B14F-4D97-AF65-F5344CB8AC3E}">
        <p14:creationId xmlns:p14="http://schemas.microsoft.com/office/powerpoint/2010/main" xmlns="" val="1458164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274320" y="640080"/>
            <a:ext cx="253060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The Greatest is what the Greatest did!</a:t>
            </a:r>
          </a:p>
        </p:txBody>
      </p:sp>
      <p:sp>
        <p:nvSpPr>
          <p:cNvPr id="4" name="Content Placeholder 2">
            <a:extLst>
              <a:ext uri="{FF2B5EF4-FFF2-40B4-BE49-F238E27FC236}">
                <a16:creationId xmlns:a16="http://schemas.microsoft.com/office/drawing/2014/main" xmlns="" id="{80A3BD1C-D1CE-455F-A8AD-466C2952EEFC}"/>
              </a:ext>
            </a:extLst>
          </p:cNvPr>
          <p:cNvSpPr>
            <a:spLocks noGrp="1"/>
          </p:cNvSpPr>
          <p:nvPr>
            <p:ph sz="half" idx="1"/>
          </p:nvPr>
        </p:nvSpPr>
        <p:spPr>
          <a:xfrm>
            <a:off x="3044950" y="192156"/>
            <a:ext cx="5794249" cy="2339009"/>
          </a:xfrm>
        </p:spPr>
        <p:txBody>
          <a:bodyPr vert="horz" lIns="91440" tIns="45720" rIns="91440" bIns="45720" rtlCol="0" anchor="ctr">
            <a:normAutofit/>
          </a:bodyPr>
          <a:lstStyle/>
          <a:p>
            <a:r>
              <a:rPr lang="en-NZ" dirty="0"/>
              <a:t>Luke 9:51</a:t>
            </a:r>
          </a:p>
          <a:p>
            <a:r>
              <a:rPr lang="en-NZ" b="1" baseline="30000" dirty="0"/>
              <a:t>51</a:t>
            </a:r>
            <a:r>
              <a:rPr lang="en-NZ" dirty="0"/>
              <a:t>When the days were approaching for His ascension, He was determined to go to Jerusalem; </a:t>
            </a:r>
            <a:r>
              <a:rPr lang="en-NZ" b="1" baseline="30000" dirty="0"/>
              <a:t> </a:t>
            </a:r>
            <a:r>
              <a:rPr lang="en-NZ" dirty="0"/>
              <a:t>(NASB95)</a:t>
            </a:r>
          </a:p>
        </p:txBody>
      </p:sp>
      <p:pic>
        <p:nvPicPr>
          <p:cNvPr id="12290" name="Picture 2" descr="Image result for luke 9:51">
            <a:extLst>
              <a:ext uri="{FF2B5EF4-FFF2-40B4-BE49-F238E27FC236}">
                <a16:creationId xmlns:a16="http://schemas.microsoft.com/office/drawing/2014/main" xmlns="" id="{B0135569-9497-4C8E-8B08-2A37985BB6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686" y="4838286"/>
            <a:ext cx="2348396" cy="176129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a:extLst>
              <a:ext uri="{FF2B5EF4-FFF2-40B4-BE49-F238E27FC236}">
                <a16:creationId xmlns:a16="http://schemas.microsoft.com/office/drawing/2014/main" xmlns="" id="{0390BA86-3290-4365-8744-00C53C8FD6E2}"/>
              </a:ext>
            </a:extLst>
          </p:cNvPr>
          <p:cNvSpPr txBox="1">
            <a:spLocks/>
          </p:cNvSpPr>
          <p:nvPr/>
        </p:nvSpPr>
        <p:spPr>
          <a:xfrm>
            <a:off x="3076065" y="2888974"/>
            <a:ext cx="5794249" cy="23390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1. The events that followed were done out of choice by Jesus</a:t>
            </a:r>
          </a:p>
          <a:p>
            <a:r>
              <a:rPr lang="en-NZ" dirty="0"/>
              <a:t>He knew what was ahead</a:t>
            </a:r>
          </a:p>
          <a:p>
            <a:r>
              <a:rPr lang="en-NZ" dirty="0"/>
              <a:t>He did it voluntarily (John 10:17-18)</a:t>
            </a:r>
          </a:p>
        </p:txBody>
      </p:sp>
    </p:spTree>
    <p:extLst>
      <p:ext uri="{BB962C8B-B14F-4D97-AF65-F5344CB8AC3E}">
        <p14:creationId xmlns:p14="http://schemas.microsoft.com/office/powerpoint/2010/main" xmlns="" val="2745698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FEF1A9-AFC3-41B5-8D56-071DDB6D15D9}"/>
              </a:ext>
            </a:extLst>
          </p:cNvPr>
          <p:cNvSpPr>
            <a:spLocks noGrp="1"/>
          </p:cNvSpPr>
          <p:nvPr>
            <p:ph idx="1"/>
          </p:nvPr>
        </p:nvSpPr>
        <p:spPr/>
        <p:txBody>
          <a:bodyPr/>
          <a:lstStyle/>
          <a:p>
            <a:r>
              <a:rPr lang="en-NZ" dirty="0">
                <a:solidFill>
                  <a:schemeClr val="bg1"/>
                </a:solidFill>
              </a:rPr>
              <a:t>John 10:17-18</a:t>
            </a:r>
          </a:p>
          <a:p>
            <a:r>
              <a:rPr lang="en-NZ" b="1" baseline="30000" dirty="0">
                <a:solidFill>
                  <a:schemeClr val="bg1"/>
                </a:solidFill>
              </a:rPr>
              <a:t>17 </a:t>
            </a:r>
            <a:r>
              <a:rPr lang="en-NZ" dirty="0">
                <a:solidFill>
                  <a:schemeClr val="bg1"/>
                </a:solidFill>
              </a:rPr>
              <a:t>For this reason the Father loves Me, because I lay down My life so that I may take it again. </a:t>
            </a:r>
            <a:r>
              <a:rPr lang="en-NZ" b="1" baseline="30000" dirty="0">
                <a:solidFill>
                  <a:schemeClr val="bg1"/>
                </a:solidFill>
              </a:rPr>
              <a:t>18 </a:t>
            </a:r>
            <a:r>
              <a:rPr lang="en-NZ" dirty="0">
                <a:solidFill>
                  <a:schemeClr val="bg1"/>
                </a:solidFill>
              </a:rPr>
              <a:t>No one has taken it away from Me, but I lay it down on My own initiative. I have authority to lay it down, and I have authority to take it up again. This commandment I received from My Father.” (NASB95)</a:t>
            </a:r>
          </a:p>
        </p:txBody>
      </p:sp>
    </p:spTree>
    <p:extLst>
      <p:ext uri="{BB962C8B-B14F-4D97-AF65-F5344CB8AC3E}">
        <p14:creationId xmlns:p14="http://schemas.microsoft.com/office/powerpoint/2010/main" xmlns="" val="3704314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182880" y="640080"/>
            <a:ext cx="2622040" cy="5730240"/>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The Greatest is what the Greatest did!</a:t>
            </a:r>
          </a:p>
        </p:txBody>
      </p:sp>
      <p:sp>
        <p:nvSpPr>
          <p:cNvPr id="4" name="Content Placeholder 2">
            <a:extLst>
              <a:ext uri="{FF2B5EF4-FFF2-40B4-BE49-F238E27FC236}">
                <a16:creationId xmlns:a16="http://schemas.microsoft.com/office/drawing/2014/main" xmlns="" id="{80A3BD1C-D1CE-455F-A8AD-466C2952EEFC}"/>
              </a:ext>
            </a:extLst>
          </p:cNvPr>
          <p:cNvSpPr>
            <a:spLocks noGrp="1"/>
          </p:cNvSpPr>
          <p:nvPr>
            <p:ph sz="half" idx="1"/>
          </p:nvPr>
        </p:nvSpPr>
        <p:spPr>
          <a:xfrm>
            <a:off x="3044950" y="192156"/>
            <a:ext cx="5794249" cy="2339009"/>
          </a:xfrm>
        </p:spPr>
        <p:txBody>
          <a:bodyPr vert="horz" lIns="91440" tIns="45720" rIns="91440" bIns="45720" rtlCol="0" anchor="ctr">
            <a:normAutofit/>
          </a:bodyPr>
          <a:lstStyle/>
          <a:p>
            <a:r>
              <a:rPr lang="en-NZ" dirty="0"/>
              <a:t>Luke 9:51</a:t>
            </a:r>
          </a:p>
          <a:p>
            <a:r>
              <a:rPr lang="en-NZ" b="1" baseline="30000" dirty="0"/>
              <a:t>51</a:t>
            </a:r>
            <a:r>
              <a:rPr lang="en-NZ" dirty="0"/>
              <a:t>When the days were approaching for His ascension, He was determined to go to Jerusalem; </a:t>
            </a:r>
            <a:r>
              <a:rPr lang="en-NZ" b="1" baseline="30000" dirty="0"/>
              <a:t> </a:t>
            </a:r>
            <a:r>
              <a:rPr lang="en-NZ" dirty="0"/>
              <a:t>(NASB95)</a:t>
            </a:r>
          </a:p>
        </p:txBody>
      </p:sp>
      <p:pic>
        <p:nvPicPr>
          <p:cNvPr id="12290" name="Picture 2" descr="Image result for luke 9:51">
            <a:extLst>
              <a:ext uri="{FF2B5EF4-FFF2-40B4-BE49-F238E27FC236}">
                <a16:creationId xmlns:a16="http://schemas.microsoft.com/office/drawing/2014/main" xmlns="" id="{B0135569-9497-4C8E-8B08-2A37985BB6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686" y="4838286"/>
            <a:ext cx="2348396" cy="176129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a:extLst>
              <a:ext uri="{FF2B5EF4-FFF2-40B4-BE49-F238E27FC236}">
                <a16:creationId xmlns:a16="http://schemas.microsoft.com/office/drawing/2014/main" xmlns="" id="{0390BA86-3290-4365-8744-00C53C8FD6E2}"/>
              </a:ext>
            </a:extLst>
          </p:cNvPr>
          <p:cNvSpPr txBox="1">
            <a:spLocks/>
          </p:cNvSpPr>
          <p:nvPr/>
        </p:nvSpPr>
        <p:spPr>
          <a:xfrm>
            <a:off x="3076065" y="2888974"/>
            <a:ext cx="5794249" cy="23390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2. Jesus proceeded despite how his disciples appeared at that time</a:t>
            </a:r>
          </a:p>
        </p:txBody>
      </p:sp>
    </p:spTree>
    <p:extLst>
      <p:ext uri="{BB962C8B-B14F-4D97-AF65-F5344CB8AC3E}">
        <p14:creationId xmlns:p14="http://schemas.microsoft.com/office/powerpoint/2010/main" xmlns="" val="107528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The Greatest is what the Greatest did!</a:t>
            </a:r>
          </a:p>
        </p:txBody>
      </p:sp>
      <p:sp>
        <p:nvSpPr>
          <p:cNvPr id="4" name="Content Placeholder 2">
            <a:extLst>
              <a:ext uri="{FF2B5EF4-FFF2-40B4-BE49-F238E27FC236}">
                <a16:creationId xmlns:a16="http://schemas.microsoft.com/office/drawing/2014/main" xmlns="" id="{80A3BD1C-D1CE-455F-A8AD-466C2952EEFC}"/>
              </a:ext>
            </a:extLst>
          </p:cNvPr>
          <p:cNvSpPr>
            <a:spLocks noGrp="1"/>
          </p:cNvSpPr>
          <p:nvPr>
            <p:ph sz="half" idx="1"/>
          </p:nvPr>
        </p:nvSpPr>
        <p:spPr>
          <a:xfrm>
            <a:off x="3044950" y="192156"/>
            <a:ext cx="5794249" cy="2339009"/>
          </a:xfrm>
        </p:spPr>
        <p:txBody>
          <a:bodyPr vert="horz" lIns="91440" tIns="45720" rIns="91440" bIns="45720" rtlCol="0" anchor="ctr">
            <a:normAutofit/>
          </a:bodyPr>
          <a:lstStyle/>
          <a:p>
            <a:r>
              <a:rPr lang="en-NZ" dirty="0"/>
              <a:t>Luke 9:51</a:t>
            </a:r>
          </a:p>
          <a:p>
            <a:r>
              <a:rPr lang="en-NZ" b="1" baseline="30000" dirty="0"/>
              <a:t>51</a:t>
            </a:r>
            <a:r>
              <a:rPr lang="en-NZ" dirty="0"/>
              <a:t>When the days were approaching for His ascension, He was determined to go to Jerusalem; </a:t>
            </a:r>
            <a:r>
              <a:rPr lang="en-NZ" b="1" baseline="30000" dirty="0"/>
              <a:t> </a:t>
            </a:r>
            <a:r>
              <a:rPr lang="en-NZ" dirty="0"/>
              <a:t>(NASB95)</a:t>
            </a:r>
          </a:p>
        </p:txBody>
      </p:sp>
      <p:pic>
        <p:nvPicPr>
          <p:cNvPr id="12290" name="Picture 2" descr="Image result for luke 9:51">
            <a:extLst>
              <a:ext uri="{FF2B5EF4-FFF2-40B4-BE49-F238E27FC236}">
                <a16:creationId xmlns:a16="http://schemas.microsoft.com/office/drawing/2014/main" xmlns="" id="{B0135569-9497-4C8E-8B08-2A37985BB6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686" y="4838286"/>
            <a:ext cx="2348396" cy="176129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a:extLst>
              <a:ext uri="{FF2B5EF4-FFF2-40B4-BE49-F238E27FC236}">
                <a16:creationId xmlns:a16="http://schemas.microsoft.com/office/drawing/2014/main" xmlns="" id="{0390BA86-3290-4365-8744-00C53C8FD6E2}"/>
              </a:ext>
            </a:extLst>
          </p:cNvPr>
          <p:cNvSpPr txBox="1">
            <a:spLocks/>
          </p:cNvSpPr>
          <p:nvPr/>
        </p:nvSpPr>
        <p:spPr>
          <a:xfrm>
            <a:off x="3076065" y="2888974"/>
            <a:ext cx="5794249" cy="23390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2. Jesus proceeded despite how his disciples appeared at that time</a:t>
            </a:r>
          </a:p>
          <a:p>
            <a:r>
              <a:rPr lang="en-NZ" dirty="0"/>
              <a:t>The Holy Spirit would bring everything to light on the Day of Pentecost and beyond (John 14:26)</a:t>
            </a:r>
          </a:p>
        </p:txBody>
      </p:sp>
    </p:spTree>
    <p:extLst>
      <p:ext uri="{BB962C8B-B14F-4D97-AF65-F5344CB8AC3E}">
        <p14:creationId xmlns:p14="http://schemas.microsoft.com/office/powerpoint/2010/main" xmlns="" val="1434813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4C9463-997B-455F-8A7E-F1043BE26120}"/>
              </a:ext>
            </a:extLst>
          </p:cNvPr>
          <p:cNvSpPr>
            <a:spLocks noGrp="1"/>
          </p:cNvSpPr>
          <p:nvPr>
            <p:ph sz="half" idx="1"/>
          </p:nvPr>
        </p:nvSpPr>
        <p:spPr>
          <a:xfrm>
            <a:off x="628650" y="3949149"/>
            <a:ext cx="8131037" cy="1630017"/>
          </a:xfrm>
        </p:spPr>
        <p:txBody>
          <a:bodyPr>
            <a:normAutofit/>
          </a:bodyPr>
          <a:lstStyle/>
          <a:p>
            <a:r>
              <a:rPr lang="en-NZ" dirty="0">
                <a:solidFill>
                  <a:schemeClr val="bg1"/>
                </a:solidFill>
              </a:rPr>
              <a:t>Luke 9:51 </a:t>
            </a:r>
          </a:p>
          <a:p>
            <a:r>
              <a:rPr lang="en-NZ" b="1" baseline="30000" dirty="0">
                <a:solidFill>
                  <a:schemeClr val="bg1"/>
                </a:solidFill>
              </a:rPr>
              <a:t>51</a:t>
            </a:r>
            <a:r>
              <a:rPr lang="en-NZ" dirty="0">
                <a:solidFill>
                  <a:schemeClr val="bg1"/>
                </a:solidFill>
              </a:rPr>
              <a:t>When the days drew near for him to be taken up, he set his face to go to Jerusalem. (ESV)</a:t>
            </a:r>
          </a:p>
        </p:txBody>
      </p:sp>
      <p:pic>
        <p:nvPicPr>
          <p:cNvPr id="1026" name="Picture 2" descr="Image result for Luke 9:51">
            <a:extLst>
              <a:ext uri="{FF2B5EF4-FFF2-40B4-BE49-F238E27FC236}">
                <a16:creationId xmlns:a16="http://schemas.microsoft.com/office/drawing/2014/main" xmlns="" id="{181C5BD6-0B2C-4CE3-A151-72D50ECF9655}"/>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xmlns="" val="0"/>
              </a:ext>
            </a:extLst>
          </a:blip>
          <a:srcRect t="17677"/>
          <a:stretch/>
        </p:blipFill>
        <p:spPr bwMode="auto">
          <a:xfrm>
            <a:off x="223567" y="483099"/>
            <a:ext cx="8696866" cy="30064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5906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FEF1A9-AFC3-41B5-8D56-071DDB6D15D9}"/>
              </a:ext>
            </a:extLst>
          </p:cNvPr>
          <p:cNvSpPr>
            <a:spLocks noGrp="1"/>
          </p:cNvSpPr>
          <p:nvPr>
            <p:ph idx="1"/>
          </p:nvPr>
        </p:nvSpPr>
        <p:spPr/>
        <p:txBody>
          <a:bodyPr>
            <a:normAutofit/>
          </a:bodyPr>
          <a:lstStyle/>
          <a:p>
            <a:r>
              <a:rPr lang="en-US" dirty="0">
                <a:solidFill>
                  <a:schemeClr val="bg1"/>
                </a:solidFill>
              </a:rPr>
              <a:t>John 14:26 </a:t>
            </a:r>
          </a:p>
          <a:p>
            <a:r>
              <a:rPr lang="en-US" b="1" baseline="30000" dirty="0">
                <a:solidFill>
                  <a:schemeClr val="bg1"/>
                </a:solidFill>
              </a:rPr>
              <a:t>26</a:t>
            </a:r>
            <a:r>
              <a:rPr lang="en-US" dirty="0">
                <a:solidFill>
                  <a:schemeClr val="bg1"/>
                </a:solidFill>
              </a:rPr>
              <a:t>But the Helper, the Holy Spirit, whom the Father will send in My name, He will teach you all things, and bring to your remembrance all that I said to you.</a:t>
            </a:r>
            <a:r>
              <a:rPr lang="en-NZ" dirty="0">
                <a:solidFill>
                  <a:schemeClr val="bg1"/>
                </a:solidFill>
              </a:rPr>
              <a:t> (NASB95)</a:t>
            </a:r>
          </a:p>
        </p:txBody>
      </p:sp>
    </p:spTree>
    <p:extLst>
      <p:ext uri="{BB962C8B-B14F-4D97-AF65-F5344CB8AC3E}">
        <p14:creationId xmlns:p14="http://schemas.microsoft.com/office/powerpoint/2010/main" xmlns="" val="2235992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259080" y="640080"/>
            <a:ext cx="254584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The Greatest is what the Greatest did!</a:t>
            </a:r>
          </a:p>
        </p:txBody>
      </p:sp>
      <p:sp>
        <p:nvSpPr>
          <p:cNvPr id="4" name="Content Placeholder 2">
            <a:extLst>
              <a:ext uri="{FF2B5EF4-FFF2-40B4-BE49-F238E27FC236}">
                <a16:creationId xmlns:a16="http://schemas.microsoft.com/office/drawing/2014/main" xmlns="" id="{80A3BD1C-D1CE-455F-A8AD-466C2952EEFC}"/>
              </a:ext>
            </a:extLst>
          </p:cNvPr>
          <p:cNvSpPr>
            <a:spLocks noGrp="1"/>
          </p:cNvSpPr>
          <p:nvPr>
            <p:ph sz="half" idx="1"/>
          </p:nvPr>
        </p:nvSpPr>
        <p:spPr>
          <a:xfrm>
            <a:off x="3044950" y="192156"/>
            <a:ext cx="5794249" cy="2339009"/>
          </a:xfrm>
        </p:spPr>
        <p:txBody>
          <a:bodyPr vert="horz" lIns="91440" tIns="45720" rIns="91440" bIns="45720" rtlCol="0" anchor="ctr">
            <a:normAutofit/>
          </a:bodyPr>
          <a:lstStyle/>
          <a:p>
            <a:r>
              <a:rPr lang="en-NZ" dirty="0"/>
              <a:t>Luke 9:51</a:t>
            </a:r>
          </a:p>
          <a:p>
            <a:r>
              <a:rPr lang="en-NZ" b="1" baseline="30000" dirty="0"/>
              <a:t>51</a:t>
            </a:r>
            <a:r>
              <a:rPr lang="en-NZ" dirty="0"/>
              <a:t>When the days were approaching for His ascension, He was determined to go to Jerusalem; </a:t>
            </a:r>
            <a:r>
              <a:rPr lang="en-NZ" b="1" baseline="30000" dirty="0"/>
              <a:t> </a:t>
            </a:r>
            <a:r>
              <a:rPr lang="en-NZ" dirty="0"/>
              <a:t>(NASB95)</a:t>
            </a:r>
          </a:p>
        </p:txBody>
      </p:sp>
      <p:pic>
        <p:nvPicPr>
          <p:cNvPr id="12290" name="Picture 2" descr="Image result for luke 9:51">
            <a:extLst>
              <a:ext uri="{FF2B5EF4-FFF2-40B4-BE49-F238E27FC236}">
                <a16:creationId xmlns:a16="http://schemas.microsoft.com/office/drawing/2014/main" xmlns="" id="{B0135569-9497-4C8E-8B08-2A37985BB6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686" y="4838286"/>
            <a:ext cx="2348396" cy="176129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a:extLst>
              <a:ext uri="{FF2B5EF4-FFF2-40B4-BE49-F238E27FC236}">
                <a16:creationId xmlns:a16="http://schemas.microsoft.com/office/drawing/2014/main" xmlns="" id="{0390BA86-3290-4365-8744-00C53C8FD6E2}"/>
              </a:ext>
            </a:extLst>
          </p:cNvPr>
          <p:cNvSpPr txBox="1">
            <a:spLocks/>
          </p:cNvSpPr>
          <p:nvPr/>
        </p:nvSpPr>
        <p:spPr>
          <a:xfrm>
            <a:off x="3076065" y="2888974"/>
            <a:ext cx="5794249" cy="23390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3. Jesus was not put off by the dangers </a:t>
            </a:r>
          </a:p>
          <a:p>
            <a:r>
              <a:rPr lang="en-NZ" dirty="0"/>
              <a:t>Put himself in harms way</a:t>
            </a:r>
          </a:p>
        </p:txBody>
      </p:sp>
    </p:spTree>
    <p:extLst>
      <p:ext uri="{BB962C8B-B14F-4D97-AF65-F5344CB8AC3E}">
        <p14:creationId xmlns:p14="http://schemas.microsoft.com/office/powerpoint/2010/main" xmlns="" val="2957689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320040" y="640080"/>
            <a:ext cx="248488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The Greatest is what the Greatest did!</a:t>
            </a:r>
          </a:p>
        </p:txBody>
      </p:sp>
      <p:sp>
        <p:nvSpPr>
          <p:cNvPr id="4" name="Content Placeholder 2">
            <a:extLst>
              <a:ext uri="{FF2B5EF4-FFF2-40B4-BE49-F238E27FC236}">
                <a16:creationId xmlns:a16="http://schemas.microsoft.com/office/drawing/2014/main" xmlns="" id="{80A3BD1C-D1CE-455F-A8AD-466C2952EEFC}"/>
              </a:ext>
            </a:extLst>
          </p:cNvPr>
          <p:cNvSpPr>
            <a:spLocks noGrp="1"/>
          </p:cNvSpPr>
          <p:nvPr>
            <p:ph sz="half" idx="1"/>
          </p:nvPr>
        </p:nvSpPr>
        <p:spPr>
          <a:xfrm>
            <a:off x="3044950" y="192156"/>
            <a:ext cx="5794249" cy="2339009"/>
          </a:xfrm>
        </p:spPr>
        <p:txBody>
          <a:bodyPr vert="horz" lIns="91440" tIns="45720" rIns="91440" bIns="45720" rtlCol="0" anchor="ctr">
            <a:normAutofit/>
          </a:bodyPr>
          <a:lstStyle/>
          <a:p>
            <a:r>
              <a:rPr lang="en-NZ" dirty="0"/>
              <a:t>Luke 9:51</a:t>
            </a:r>
          </a:p>
          <a:p>
            <a:r>
              <a:rPr lang="en-NZ" b="1" baseline="30000" dirty="0"/>
              <a:t>51</a:t>
            </a:r>
            <a:r>
              <a:rPr lang="en-NZ" dirty="0"/>
              <a:t>When the days were approaching for His ascension, He was determined to go to Jerusalem; </a:t>
            </a:r>
            <a:r>
              <a:rPr lang="en-NZ" b="1" baseline="30000" dirty="0"/>
              <a:t> </a:t>
            </a:r>
            <a:r>
              <a:rPr lang="en-NZ" dirty="0"/>
              <a:t>(NASB95)</a:t>
            </a:r>
          </a:p>
        </p:txBody>
      </p:sp>
      <p:pic>
        <p:nvPicPr>
          <p:cNvPr id="12290" name="Picture 2" descr="Image result for luke 9:51">
            <a:extLst>
              <a:ext uri="{FF2B5EF4-FFF2-40B4-BE49-F238E27FC236}">
                <a16:creationId xmlns:a16="http://schemas.microsoft.com/office/drawing/2014/main" xmlns="" id="{B0135569-9497-4C8E-8B08-2A37985BB6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686" y="4838286"/>
            <a:ext cx="2348396" cy="176129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a:extLst>
              <a:ext uri="{FF2B5EF4-FFF2-40B4-BE49-F238E27FC236}">
                <a16:creationId xmlns:a16="http://schemas.microsoft.com/office/drawing/2014/main" xmlns="" id="{0390BA86-3290-4365-8744-00C53C8FD6E2}"/>
              </a:ext>
            </a:extLst>
          </p:cNvPr>
          <p:cNvSpPr txBox="1">
            <a:spLocks/>
          </p:cNvSpPr>
          <p:nvPr/>
        </p:nvSpPr>
        <p:spPr>
          <a:xfrm>
            <a:off x="3076065" y="2888974"/>
            <a:ext cx="6067935" cy="23390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4. Jesus fixed his eyes on the cross in Jerusalem—We fix our eyes upon him</a:t>
            </a:r>
          </a:p>
          <a:p>
            <a:r>
              <a:rPr lang="en-NZ" dirty="0"/>
              <a:t>For the joy set before him (Heb.12:1-3)</a:t>
            </a:r>
          </a:p>
        </p:txBody>
      </p:sp>
    </p:spTree>
    <p:extLst>
      <p:ext uri="{BB962C8B-B14F-4D97-AF65-F5344CB8AC3E}">
        <p14:creationId xmlns:p14="http://schemas.microsoft.com/office/powerpoint/2010/main" xmlns="" val="170433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FEF1A9-AFC3-41B5-8D56-071DDB6D15D9}"/>
              </a:ext>
            </a:extLst>
          </p:cNvPr>
          <p:cNvSpPr>
            <a:spLocks noGrp="1"/>
          </p:cNvSpPr>
          <p:nvPr>
            <p:ph idx="1"/>
          </p:nvPr>
        </p:nvSpPr>
        <p:spPr/>
        <p:txBody>
          <a:bodyPr>
            <a:normAutofit fontScale="92500" lnSpcReduction="10000"/>
          </a:bodyPr>
          <a:lstStyle/>
          <a:p>
            <a:r>
              <a:rPr lang="en-NZ" dirty="0">
                <a:solidFill>
                  <a:schemeClr val="bg1"/>
                </a:solidFill>
              </a:rPr>
              <a:t> Hebrews 12:1-3</a:t>
            </a:r>
          </a:p>
          <a:p>
            <a:r>
              <a:rPr lang="en-NZ" dirty="0">
                <a:solidFill>
                  <a:schemeClr val="bg1"/>
                </a:solidFill>
              </a:rPr>
              <a:t>Therefore, since we have so great a cloud of witnesses surrounding us, let us also lay aside every encumbrance and the sin which so easily entangles us, and let us run with endurance the race that is set before us, </a:t>
            </a:r>
            <a:r>
              <a:rPr lang="en-NZ" b="1" baseline="30000" dirty="0">
                <a:solidFill>
                  <a:schemeClr val="bg1"/>
                </a:solidFill>
              </a:rPr>
              <a:t>2</a:t>
            </a:r>
            <a:r>
              <a:rPr lang="en-NZ" dirty="0">
                <a:solidFill>
                  <a:schemeClr val="bg1"/>
                </a:solidFill>
              </a:rPr>
              <a:t>fixing our eyes on Jesus, the author and perfecter of faith, who for the joy set before Him endured the cross, despising the shame, and has sat down at the right hand of the throne of God.</a:t>
            </a:r>
          </a:p>
          <a:p>
            <a:r>
              <a:rPr lang="en-NZ" b="1" baseline="30000" dirty="0">
                <a:solidFill>
                  <a:schemeClr val="bg1"/>
                </a:solidFill>
              </a:rPr>
              <a:t>3</a:t>
            </a:r>
            <a:r>
              <a:rPr lang="en-NZ" dirty="0">
                <a:solidFill>
                  <a:schemeClr val="bg1"/>
                </a:solidFill>
              </a:rPr>
              <a:t>For consider Him who has endured such hostility by sinners against Himself, so that you will not grow weary and lose heart. (NASB95)</a:t>
            </a:r>
          </a:p>
        </p:txBody>
      </p:sp>
    </p:spTree>
    <p:extLst>
      <p:ext uri="{BB962C8B-B14F-4D97-AF65-F5344CB8AC3E}">
        <p14:creationId xmlns:p14="http://schemas.microsoft.com/office/powerpoint/2010/main" xmlns="" val="1826807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 result for baptism church of christ">
            <a:extLst>
              <a:ext uri="{FF2B5EF4-FFF2-40B4-BE49-F238E27FC236}">
                <a16:creationId xmlns:a16="http://schemas.microsoft.com/office/drawing/2014/main" xmlns="" id="{B35C3FE5-E9D5-43E3-9BA7-CABA513A9935}"/>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8200" b="1"/>
          <a:stretch/>
        </p:blipFill>
        <p:spPr bwMode="auto">
          <a:xfrm>
            <a:off x="20" y="10"/>
            <a:ext cx="9143980" cy="4666928"/>
          </a:xfrm>
          <a:prstGeom prst="rect">
            <a:avLst/>
          </a:prstGeom>
          <a:noFill/>
          <a:extLst>
            <a:ext uri="{909E8E84-426E-40DD-AFC4-6F175D3DCCD1}">
              <a14:hiddenFill xmlns:a14="http://schemas.microsoft.com/office/drawing/2010/main" xmlns="">
                <a:solidFill>
                  <a:srgbClr val="FFFFFF"/>
                </a:solidFill>
              </a14:hiddenFill>
            </a:ext>
          </a:extLst>
        </p:spPr>
      </p:pic>
      <p:pic>
        <p:nvPicPr>
          <p:cNvPr id="73" name="Picture 72">
            <a:extLst>
              <a:ext uri="{FF2B5EF4-FFF2-40B4-BE49-F238E27FC236}">
                <a16:creationId xmlns:a16="http://schemas.microsoft.com/office/drawing/2014/main" xmlns=""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5" name="Oval 74">
            <a:extLst>
              <a:ext uri="{FF2B5EF4-FFF2-40B4-BE49-F238E27FC236}">
                <a16:creationId xmlns:a16="http://schemas.microsoft.com/office/drawing/2014/main" xmlns=""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0" y="260841"/>
            <a:ext cx="2494562" cy="3703111"/>
          </a:xfrm>
        </p:spPr>
        <p:txBody>
          <a:bodyPr vert="horz" lIns="91440" tIns="45720" rIns="91440" bIns="45720" rtlCol="0" anchor="ctr">
            <a:normAutofit fontScale="90000"/>
          </a:bodyPr>
          <a:lstStyle/>
          <a:p>
            <a:pPr marL="514350" indent="-514350"/>
            <a:r>
              <a:rPr lang="en-US" sz="4000" b="1" dirty="0"/>
              <a:t>The Greatest thing you can do!</a:t>
            </a:r>
          </a:p>
        </p:txBody>
      </p:sp>
      <p:sp>
        <p:nvSpPr>
          <p:cNvPr id="4" name="Content Placeholder 2">
            <a:extLst>
              <a:ext uri="{FF2B5EF4-FFF2-40B4-BE49-F238E27FC236}">
                <a16:creationId xmlns:a16="http://schemas.microsoft.com/office/drawing/2014/main" xmlns="" id="{80A3BD1C-D1CE-455F-A8AD-466C2952EEFC}"/>
              </a:ext>
            </a:extLst>
          </p:cNvPr>
          <p:cNvSpPr>
            <a:spLocks noGrp="1"/>
          </p:cNvSpPr>
          <p:nvPr>
            <p:ph sz="half" idx="1"/>
          </p:nvPr>
        </p:nvSpPr>
        <p:spPr>
          <a:xfrm>
            <a:off x="116115" y="4551037"/>
            <a:ext cx="8911770" cy="2169077"/>
          </a:xfrm>
        </p:spPr>
        <p:txBody>
          <a:bodyPr vert="horz" lIns="91440" tIns="45720" rIns="91440" bIns="45720" rtlCol="0" anchor="ctr">
            <a:normAutofit fontScale="92500" lnSpcReduction="10000"/>
          </a:bodyPr>
          <a:lstStyle/>
          <a:p>
            <a:r>
              <a:rPr lang="en-NZ" dirty="0"/>
              <a:t>Romans 6:3-4 New American Standard Bible (NASB)</a:t>
            </a:r>
          </a:p>
          <a:p>
            <a:r>
              <a:rPr lang="en-NZ" b="1" baseline="30000" dirty="0"/>
              <a:t>3 </a:t>
            </a:r>
            <a:r>
              <a:rPr lang="en-NZ" dirty="0"/>
              <a:t>Or do you not know that all of us who have been baptized into Christ Jesus have been baptized into His death? </a:t>
            </a:r>
            <a:r>
              <a:rPr lang="en-NZ" b="1" baseline="30000" dirty="0"/>
              <a:t>4 </a:t>
            </a:r>
            <a:r>
              <a:rPr lang="en-NZ" dirty="0"/>
              <a:t>Therefore we have been buried with Him through baptism into death, so that as Christ was raised from the dead through the glory of the Father, so we too might walk in newness of life.</a:t>
            </a:r>
            <a:r>
              <a:rPr lang="en-US" sz="1600" dirty="0">
                <a:solidFill>
                  <a:srgbClr val="000000"/>
                </a:solidFill>
              </a:rPr>
              <a:t> (NASB95)</a:t>
            </a:r>
            <a:endParaRPr lang="en-NZ" dirty="0"/>
          </a:p>
        </p:txBody>
      </p:sp>
    </p:spTree>
    <p:extLst>
      <p:ext uri="{BB962C8B-B14F-4D97-AF65-F5344CB8AC3E}">
        <p14:creationId xmlns:p14="http://schemas.microsoft.com/office/powerpoint/2010/main" xmlns="" val="3270330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07AB25-EF99-4959-8824-50C49A5750D2}"/>
              </a:ext>
            </a:extLst>
          </p:cNvPr>
          <p:cNvSpPr>
            <a:spLocks noGrp="1"/>
          </p:cNvSpPr>
          <p:nvPr>
            <p:ph idx="1"/>
          </p:nvPr>
        </p:nvSpPr>
        <p:spPr>
          <a:xfrm>
            <a:off x="628650" y="3631095"/>
            <a:ext cx="7886700" cy="2545867"/>
          </a:xfrm>
        </p:spPr>
        <p:txBody>
          <a:bodyPr>
            <a:normAutofit/>
          </a:bodyPr>
          <a:lstStyle/>
          <a:p>
            <a:pPr marL="0" indent="0">
              <a:buNone/>
            </a:pPr>
            <a:r>
              <a:rPr lang="en-NZ" sz="5400" dirty="0">
                <a:solidFill>
                  <a:schemeClr val="bg1"/>
                </a:solidFill>
              </a:rPr>
              <a:t>What thoughts would be going around in your head at this time?</a:t>
            </a:r>
          </a:p>
        </p:txBody>
      </p:sp>
      <p:pic>
        <p:nvPicPr>
          <p:cNvPr id="4" name="Picture 2" descr="Image result for Luke 9:51">
            <a:extLst>
              <a:ext uri="{FF2B5EF4-FFF2-40B4-BE49-F238E27FC236}">
                <a16:creationId xmlns:a16="http://schemas.microsoft.com/office/drawing/2014/main" xmlns="" id="{C2F63503-7714-42FE-A502-B52D593C73F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7677"/>
          <a:stretch/>
        </p:blipFill>
        <p:spPr bwMode="auto">
          <a:xfrm>
            <a:off x="223567" y="483099"/>
            <a:ext cx="8696866" cy="30064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6284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07AB25-EF99-4959-8824-50C49A5750D2}"/>
              </a:ext>
            </a:extLst>
          </p:cNvPr>
          <p:cNvSpPr>
            <a:spLocks noGrp="1"/>
          </p:cNvSpPr>
          <p:nvPr>
            <p:ph idx="1"/>
          </p:nvPr>
        </p:nvSpPr>
        <p:spPr>
          <a:xfrm>
            <a:off x="628650" y="3631095"/>
            <a:ext cx="7886700" cy="2545867"/>
          </a:xfrm>
        </p:spPr>
        <p:txBody>
          <a:bodyPr>
            <a:normAutofit/>
          </a:bodyPr>
          <a:lstStyle/>
          <a:p>
            <a:pPr marL="0" indent="0">
              <a:buNone/>
            </a:pPr>
            <a:r>
              <a:rPr lang="en-US" sz="5400" dirty="0">
                <a:solidFill>
                  <a:schemeClr val="bg1"/>
                </a:solidFill>
              </a:rPr>
              <a:t>T</a:t>
            </a:r>
            <a:r>
              <a:rPr lang="en-NZ" sz="5400" dirty="0">
                <a:solidFill>
                  <a:schemeClr val="bg1"/>
                </a:solidFill>
              </a:rPr>
              <a:t>he Disciples showed what was on their minds and Jesus knew all…</a:t>
            </a:r>
          </a:p>
        </p:txBody>
      </p:sp>
      <p:pic>
        <p:nvPicPr>
          <p:cNvPr id="4" name="Picture 2" descr="Image result for Luke 9:51">
            <a:extLst>
              <a:ext uri="{FF2B5EF4-FFF2-40B4-BE49-F238E27FC236}">
                <a16:creationId xmlns:a16="http://schemas.microsoft.com/office/drawing/2014/main" xmlns="" id="{C2F63503-7714-42FE-A502-B52D593C73F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7677"/>
          <a:stretch/>
        </p:blipFill>
        <p:spPr bwMode="auto">
          <a:xfrm>
            <a:off x="223567" y="483099"/>
            <a:ext cx="8696866" cy="30064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8451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I am the Greatest!</a:t>
            </a:r>
            <a:br>
              <a:rPr lang="en-US" sz="3400" kern="1200" dirty="0">
                <a:solidFill>
                  <a:srgbClr val="FFFFFF"/>
                </a:solidFill>
                <a:latin typeface="+mj-lt"/>
                <a:ea typeface="+mj-ea"/>
                <a:cs typeface="+mj-cs"/>
              </a:rPr>
            </a:br>
            <a:r>
              <a:rPr lang="en-US" sz="3600" dirty="0">
                <a:solidFill>
                  <a:schemeClr val="bg1"/>
                </a:solidFill>
              </a:rPr>
              <a:t>Luke 9:46-48</a:t>
            </a:r>
            <a:r>
              <a:rPr lang="en-US" sz="3400" kern="1200" dirty="0">
                <a:solidFill>
                  <a:srgbClr val="FFFFFF"/>
                </a:solidFill>
                <a:latin typeface="+mj-lt"/>
                <a:ea typeface="+mj-ea"/>
                <a:cs typeface="+mj-cs"/>
              </a:rPr>
              <a:t> </a:t>
            </a:r>
          </a:p>
        </p:txBody>
      </p:sp>
      <p:pic>
        <p:nvPicPr>
          <p:cNvPr id="2050" name="Picture 2" descr="Image result for i am the greatest">
            <a:extLst>
              <a:ext uri="{FF2B5EF4-FFF2-40B4-BE49-F238E27FC236}">
                <a16:creationId xmlns:a16="http://schemas.microsoft.com/office/drawing/2014/main" xmlns="" id="{D481021D-5FD8-44FE-830C-6BCCF9A06865}"/>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xmlns="" val="0"/>
              </a:ext>
            </a:extLst>
          </a:blip>
          <a:srcRect t="11147" b="28494"/>
          <a:stretch/>
        </p:blipFill>
        <p:spPr bwMode="auto">
          <a:xfrm>
            <a:off x="3525669" y="1896760"/>
            <a:ext cx="5135731" cy="3099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479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I am the Greatest!</a:t>
            </a:r>
            <a:br>
              <a:rPr lang="en-US" sz="3400" kern="1200" dirty="0">
                <a:solidFill>
                  <a:srgbClr val="FFFFFF"/>
                </a:solidFill>
                <a:latin typeface="+mj-lt"/>
                <a:ea typeface="+mj-ea"/>
                <a:cs typeface="+mj-cs"/>
              </a:rPr>
            </a:br>
            <a:r>
              <a:rPr lang="en-US" sz="3200">
                <a:solidFill>
                  <a:schemeClr val="bg1"/>
                </a:solidFill>
              </a:rPr>
              <a:t>Luke 9:46-48</a:t>
            </a:r>
            <a:r>
              <a:rPr lang="en-US" sz="3400" kern="1200">
                <a:solidFill>
                  <a:srgbClr val="FFFFFF"/>
                </a:solidFill>
                <a:latin typeface="+mj-lt"/>
                <a:ea typeface="+mj-ea"/>
                <a:cs typeface="+mj-cs"/>
              </a:rPr>
              <a:t> </a:t>
            </a:r>
            <a:endParaRPr lang="en-US" sz="3400" kern="1200" dirty="0">
              <a:solidFill>
                <a:srgbClr val="FFFFFF"/>
              </a:solidFill>
              <a:latin typeface="+mj-lt"/>
              <a:ea typeface="+mj-ea"/>
              <a:cs typeface="+mj-cs"/>
            </a:endParaRPr>
          </a:p>
        </p:txBody>
      </p:sp>
      <p:pic>
        <p:nvPicPr>
          <p:cNvPr id="10" name="Picture 4" descr="Image result for Greatest jesus">
            <a:extLst>
              <a:ext uri="{FF2B5EF4-FFF2-40B4-BE49-F238E27FC236}">
                <a16:creationId xmlns:a16="http://schemas.microsoft.com/office/drawing/2014/main" xmlns="" id="{CB3FEBD6-0D73-4580-82C8-B134FEA0B7E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95020" y="2360674"/>
            <a:ext cx="5489450" cy="2744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3584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marL="514350" indent="-514350"/>
            <a:r>
              <a:rPr lang="en-US" sz="3400" kern="1200">
                <a:solidFill>
                  <a:srgbClr val="FFFFFF"/>
                </a:solidFill>
                <a:latin typeface="+mj-lt"/>
                <a:ea typeface="+mj-ea"/>
                <a:cs typeface="+mj-cs"/>
              </a:rPr>
              <a:t>I am the Greatest! </a:t>
            </a:r>
          </a:p>
        </p:txBody>
      </p:sp>
      <p:sp>
        <p:nvSpPr>
          <p:cNvPr id="3" name="Content Placeholder 2">
            <a:extLst>
              <a:ext uri="{FF2B5EF4-FFF2-40B4-BE49-F238E27FC236}">
                <a16:creationId xmlns:a16="http://schemas.microsoft.com/office/drawing/2014/main" xmlns="" id="{D1243F7C-0CF3-4C42-946B-091C40C22732}"/>
              </a:ext>
            </a:extLst>
          </p:cNvPr>
          <p:cNvSpPr>
            <a:spLocks noGrp="1"/>
          </p:cNvSpPr>
          <p:nvPr>
            <p:ph sz="half" idx="1"/>
          </p:nvPr>
        </p:nvSpPr>
        <p:spPr>
          <a:xfrm>
            <a:off x="3044950" y="192156"/>
            <a:ext cx="5794249" cy="3236844"/>
          </a:xfrm>
        </p:spPr>
        <p:txBody>
          <a:bodyPr vert="horz" lIns="91440" tIns="45720" rIns="91440" bIns="45720" rtlCol="0" anchor="ctr">
            <a:normAutofit lnSpcReduction="10000"/>
          </a:bodyPr>
          <a:lstStyle/>
          <a:p>
            <a:pPr marL="0"/>
            <a:r>
              <a:rPr lang="en-US" sz="2400" dirty="0"/>
              <a:t>Luke 9:46-48</a:t>
            </a:r>
          </a:p>
          <a:p>
            <a:pPr marL="0"/>
            <a:r>
              <a:rPr lang="en-US" sz="2400" b="1" baseline="30000" dirty="0"/>
              <a:t>46 </a:t>
            </a:r>
            <a:r>
              <a:rPr lang="en-US" sz="2400" dirty="0"/>
              <a:t>An argument arose among them as to which of them was the greatest. </a:t>
            </a:r>
            <a:r>
              <a:rPr lang="en-US" sz="2400" b="1" baseline="30000" dirty="0"/>
              <a:t>47 </a:t>
            </a:r>
            <a:r>
              <a:rPr lang="en-US" sz="2400" dirty="0"/>
              <a:t>But Jesus, knowing the reasoning of their hearts, took a child and put him by his side </a:t>
            </a:r>
            <a:r>
              <a:rPr lang="en-US" sz="2400" b="1" baseline="30000" dirty="0"/>
              <a:t>48 </a:t>
            </a:r>
            <a:r>
              <a:rPr lang="en-US" sz="2400" dirty="0"/>
              <a:t>and said to them, “Whoever receives this child in my name receives me, and whoever receives me receives him who sent me. For he who is least among you all is the one who is great.”  </a:t>
            </a:r>
            <a:r>
              <a:rPr lang="en-US" sz="1700" dirty="0"/>
              <a:t>(ESV)</a:t>
            </a:r>
          </a:p>
        </p:txBody>
      </p:sp>
      <p:pic>
        <p:nvPicPr>
          <p:cNvPr id="8" name="Picture 4" descr="Image result for Greatest jesus">
            <a:extLst>
              <a:ext uri="{FF2B5EF4-FFF2-40B4-BE49-F238E27FC236}">
                <a16:creationId xmlns:a16="http://schemas.microsoft.com/office/drawing/2014/main" xmlns="" id="{3D4B78A0-E66A-432F-825B-DA1DEFA5584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7350" y="3771137"/>
            <a:ext cx="5489450" cy="2744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6544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We are the  Greatest! </a:t>
            </a:r>
          </a:p>
        </p:txBody>
      </p:sp>
      <p:pic>
        <p:nvPicPr>
          <p:cNvPr id="1026" name="Picture 2" descr="Image result for we are the greatest">
            <a:extLst>
              <a:ext uri="{FF2B5EF4-FFF2-40B4-BE49-F238E27FC236}">
                <a16:creationId xmlns:a16="http://schemas.microsoft.com/office/drawing/2014/main" xmlns="" id="{1E1EC6C3-7D3E-4BF3-800F-3DC81CA2F44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35050" y="95531"/>
            <a:ext cx="5277646" cy="6755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1272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276B7-BDFF-49E4-BF21-88ED6E265F53}"/>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marL="514350" indent="-514350"/>
            <a:r>
              <a:rPr lang="en-US" sz="3400" kern="1200" dirty="0">
                <a:solidFill>
                  <a:srgbClr val="FFFFFF"/>
                </a:solidFill>
                <a:latin typeface="+mj-lt"/>
                <a:ea typeface="+mj-ea"/>
                <a:cs typeface="+mj-cs"/>
              </a:rPr>
              <a:t>We are the  Greatest! </a:t>
            </a:r>
          </a:p>
        </p:txBody>
      </p:sp>
      <p:sp>
        <p:nvSpPr>
          <p:cNvPr id="4" name="Content Placeholder 2">
            <a:extLst>
              <a:ext uri="{FF2B5EF4-FFF2-40B4-BE49-F238E27FC236}">
                <a16:creationId xmlns:a16="http://schemas.microsoft.com/office/drawing/2014/main" xmlns="" id="{E184E60A-9B57-474C-9C13-7F8A9401D38C}"/>
              </a:ext>
            </a:extLst>
          </p:cNvPr>
          <p:cNvSpPr>
            <a:spLocks noGrp="1"/>
          </p:cNvSpPr>
          <p:nvPr>
            <p:ph sz="half" idx="1"/>
          </p:nvPr>
        </p:nvSpPr>
        <p:spPr>
          <a:xfrm>
            <a:off x="3044950" y="192156"/>
            <a:ext cx="5794249" cy="3236844"/>
          </a:xfrm>
        </p:spPr>
        <p:txBody>
          <a:bodyPr vert="horz" lIns="91440" tIns="45720" rIns="91440" bIns="45720" rtlCol="0" anchor="ctr">
            <a:normAutofit lnSpcReduction="10000"/>
          </a:bodyPr>
          <a:lstStyle/>
          <a:p>
            <a:r>
              <a:rPr lang="en-NZ" dirty="0"/>
              <a:t>Luke 9:49-50 </a:t>
            </a:r>
          </a:p>
          <a:p>
            <a:r>
              <a:rPr lang="en-NZ" b="1" baseline="30000" dirty="0"/>
              <a:t>49 </a:t>
            </a:r>
            <a:r>
              <a:rPr lang="en-NZ" dirty="0"/>
              <a:t>John answered, “Master, we saw someone casting out demons in your name, and we tried to stop him, because he does not follow with us.” </a:t>
            </a:r>
            <a:r>
              <a:rPr lang="en-NZ" b="1" baseline="30000" dirty="0"/>
              <a:t>50 </a:t>
            </a:r>
            <a:r>
              <a:rPr lang="en-NZ" dirty="0"/>
              <a:t>But Jesus said to him, “Do not stop him, for the one who is not against you is for you.”</a:t>
            </a:r>
            <a:r>
              <a:rPr lang="en-US" sz="1700" dirty="0"/>
              <a:t>(ESV)</a:t>
            </a:r>
          </a:p>
        </p:txBody>
      </p:sp>
      <p:pic>
        <p:nvPicPr>
          <p:cNvPr id="2050" name="Picture 2" descr="Image result for we are the greatest">
            <a:extLst>
              <a:ext uri="{FF2B5EF4-FFF2-40B4-BE49-F238E27FC236}">
                <a16:creationId xmlns:a16="http://schemas.microsoft.com/office/drawing/2014/main" xmlns="" id="{9EDA53C1-9021-401F-8152-DD7A581D297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048" y="4194974"/>
            <a:ext cx="1917424" cy="24543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9315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395</Words>
  <Application>Microsoft Office PowerPoint</Application>
  <PresentationFormat>On-screen Show (4:3)</PresentationFormat>
  <Paragraphs>66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I am the Greatest! Luke 9:46-48 </vt:lpstr>
      <vt:lpstr>I am the Greatest! Luke 9:46-48 </vt:lpstr>
      <vt:lpstr>I am the Greatest! </vt:lpstr>
      <vt:lpstr>We are the  Greatest! </vt:lpstr>
      <vt:lpstr>We are the  Greatest! </vt:lpstr>
      <vt:lpstr>Let us show them who is the Greatest! </vt:lpstr>
      <vt:lpstr>Let us show them who is the Greatest! </vt:lpstr>
      <vt:lpstr>The Greatest is what the Greatest did!</vt:lpstr>
      <vt:lpstr>The Greatest is what the Greatest did!</vt:lpstr>
      <vt:lpstr>The Greatest is what the Greatest did!</vt:lpstr>
      <vt:lpstr>Slide 15</vt:lpstr>
      <vt:lpstr>The Greatest is what the Greatest did!</vt:lpstr>
      <vt:lpstr>Slide 17</vt:lpstr>
      <vt:lpstr>The Greatest is what the Greatest did!</vt:lpstr>
      <vt:lpstr>The Greatest is what the Greatest did!</vt:lpstr>
      <vt:lpstr>Slide 20</vt:lpstr>
      <vt:lpstr>The Greatest is what the Greatest did!</vt:lpstr>
      <vt:lpstr>The Greatest is what the Greatest did!</vt:lpstr>
      <vt:lpstr>Slide 23</vt:lpstr>
      <vt:lpstr>The Greatest thing you can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to Jerusalem</dc:title>
  <dc:creator>John</dc:creator>
  <cp:lastModifiedBy>Admin2</cp:lastModifiedBy>
  <cp:revision>7</cp:revision>
  <dcterms:created xsi:type="dcterms:W3CDTF">2018-12-08T20:17:45Z</dcterms:created>
  <dcterms:modified xsi:type="dcterms:W3CDTF">2018-12-08T23:30:45Z</dcterms:modified>
</cp:coreProperties>
</file>