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09" r:id="rId3"/>
    <p:sldId id="321" r:id="rId4"/>
    <p:sldId id="307" r:id="rId5"/>
    <p:sldId id="270" r:id="rId6"/>
    <p:sldId id="274" r:id="rId7"/>
    <p:sldId id="293" r:id="rId8"/>
    <p:sldId id="305" r:id="rId9"/>
    <p:sldId id="319" r:id="rId10"/>
    <p:sldId id="295" r:id="rId11"/>
    <p:sldId id="311" r:id="rId12"/>
    <p:sldId id="313" r:id="rId13"/>
    <p:sldId id="315" r:id="rId14"/>
    <p:sldId id="316" r:id="rId15"/>
    <p:sldId id="317" r:id="rId16"/>
    <p:sldId id="318" r:id="rId17"/>
    <p:sldId id="314" r:id="rId18"/>
    <p:sldId id="258" r:id="rId19"/>
    <p:sldId id="32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12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01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13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3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9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42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867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267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0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0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62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9836-F2AE-496E-9944-7321545562DF}" type="datetimeFigureOut">
              <a:rPr lang="en-NZ" smtClean="0"/>
              <a:t>23/06/2019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92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A06A5-F5E1-4135-ACC0-3047A42E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6600" dirty="0"/>
              <a:t>What to say to God</a:t>
            </a:r>
          </a:p>
        </p:txBody>
      </p:sp>
    </p:spTree>
    <p:extLst>
      <p:ext uri="{BB962C8B-B14F-4D97-AF65-F5344CB8AC3E}">
        <p14:creationId xmlns:p14="http://schemas.microsoft.com/office/powerpoint/2010/main" val="254870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2731-C8BD-4D41-9BA8-D31291D8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talk</a:t>
            </a:r>
          </a:p>
        </p:txBody>
      </p:sp>
      <p:pic>
        <p:nvPicPr>
          <p:cNvPr id="1026" name="Picture 2" descr="https://ci6.googleusercontent.com/proxy/-B5eh2q7OLl1Krc0BBLf4CDZWwaPmJJJvZSPeEvBU1UgYG-BzbAw_xv6urSKRz2XPetycNqy_kqH9MbpPa902aEhTJ5HJ8-IH6lnH7XH-PnqGfMB5poVOURX7DsJepTI4Z1Gex72uKC3rTIq=s0-d-e1-ft#https://media.thegospelcoalition.org/wp-content/uploads/2019/06/31194123/disagreement.jpg">
            <a:extLst>
              <a:ext uri="{FF2B5EF4-FFF2-40B4-BE49-F238E27FC236}">
                <a16:creationId xmlns:a16="http://schemas.microsoft.com/office/drawing/2014/main" id="{9CC0552C-3C75-45E2-B18B-2B34A29B2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9745"/>
            <a:ext cx="7886700" cy="33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82867D-4770-48FC-A1CE-C70E8B90D819}"/>
              </a:ext>
            </a:extLst>
          </p:cNvPr>
          <p:cNvSpPr/>
          <p:nvPr/>
        </p:nvSpPr>
        <p:spPr>
          <a:xfrm>
            <a:off x="245164" y="4879383"/>
            <a:ext cx="8270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Q—What kind of communication process does God want?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A—It is conversation between the mortal and the Divine.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531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2731-C8BD-4D41-9BA8-D31291D8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talk</a:t>
            </a:r>
          </a:p>
        </p:txBody>
      </p:sp>
      <p:pic>
        <p:nvPicPr>
          <p:cNvPr id="1026" name="Picture 2" descr="https://ci6.googleusercontent.com/proxy/-B5eh2q7OLl1Krc0BBLf4CDZWwaPmJJJvZSPeEvBU1UgYG-BzbAw_xv6urSKRz2XPetycNqy_kqH9MbpPa902aEhTJ5HJ8-IH6lnH7XH-PnqGfMB5poVOURX7DsJepTI4Z1Gex72uKC3rTIq=s0-d-e1-ft#https://media.thegospelcoalition.org/wp-content/uploads/2019/06/31194123/disagreement.jpg">
            <a:extLst>
              <a:ext uri="{FF2B5EF4-FFF2-40B4-BE49-F238E27FC236}">
                <a16:creationId xmlns:a16="http://schemas.microsoft.com/office/drawing/2014/main" id="{9CC0552C-3C75-45E2-B18B-2B34A29B2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r="24123"/>
          <a:stretch/>
        </p:blipFill>
        <p:spPr bwMode="auto">
          <a:xfrm>
            <a:off x="371061" y="1362997"/>
            <a:ext cx="3366933" cy="29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82867D-4770-48FC-A1CE-C70E8B90D819}"/>
              </a:ext>
            </a:extLst>
          </p:cNvPr>
          <p:cNvSpPr/>
          <p:nvPr/>
        </p:nvSpPr>
        <p:spPr>
          <a:xfrm>
            <a:off x="3902817" y="860563"/>
            <a:ext cx="5002643" cy="5632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Jesus tells us how to pray in Matthew 6</a:t>
            </a:r>
          </a:p>
          <a:p>
            <a:r>
              <a:rPr lang="en-NZ" sz="2400" b="1" baseline="30000" dirty="0"/>
              <a:t>9 </a:t>
            </a:r>
            <a:r>
              <a:rPr lang="en-NZ" sz="2400" dirty="0"/>
              <a:t>“Pray, then, in this way:</a:t>
            </a:r>
          </a:p>
          <a:p>
            <a:r>
              <a:rPr lang="en-NZ" sz="2400" dirty="0"/>
              <a:t>‘Our Father who is in heaven,</a:t>
            </a:r>
            <a:br>
              <a:rPr lang="en-NZ" sz="2400" dirty="0"/>
            </a:br>
            <a:r>
              <a:rPr lang="en-NZ" sz="2400" dirty="0"/>
              <a:t>Hallowed be Your name.</a:t>
            </a:r>
            <a:br>
              <a:rPr lang="en-NZ" sz="2400" dirty="0"/>
            </a:br>
            <a:r>
              <a:rPr lang="en-NZ" sz="2400" b="1" baseline="30000" dirty="0"/>
              <a:t>10 </a:t>
            </a:r>
            <a:r>
              <a:rPr lang="en-NZ" sz="2400" dirty="0"/>
              <a:t>‘Your kingdom come.</a:t>
            </a:r>
            <a:br>
              <a:rPr lang="en-NZ" sz="2400" dirty="0"/>
            </a:br>
            <a:r>
              <a:rPr lang="en-NZ" sz="2400" dirty="0"/>
              <a:t>Your will be done,</a:t>
            </a:r>
            <a:br>
              <a:rPr lang="en-NZ" sz="2400" dirty="0"/>
            </a:br>
            <a:r>
              <a:rPr lang="en-NZ" sz="2400" dirty="0"/>
              <a:t>On earth as it is in heaven.</a:t>
            </a:r>
            <a:br>
              <a:rPr lang="en-NZ" sz="2400" dirty="0"/>
            </a:br>
            <a:r>
              <a:rPr lang="en-NZ" sz="2400" b="1" baseline="30000" dirty="0"/>
              <a:t>11 </a:t>
            </a:r>
            <a:r>
              <a:rPr lang="en-NZ" sz="2400" dirty="0"/>
              <a:t>‘Give us this day our daily bread.</a:t>
            </a:r>
            <a:br>
              <a:rPr lang="en-NZ" sz="2400" dirty="0"/>
            </a:br>
            <a:r>
              <a:rPr lang="en-NZ" sz="2400" b="1" baseline="30000" dirty="0"/>
              <a:t>12 </a:t>
            </a:r>
            <a:r>
              <a:rPr lang="en-NZ" sz="2400" dirty="0"/>
              <a:t>‘And forgive us our debts, as we also have forgiven our debtors.</a:t>
            </a:r>
            <a:br>
              <a:rPr lang="en-NZ" sz="2400" dirty="0"/>
            </a:br>
            <a:r>
              <a:rPr lang="en-NZ" sz="2400" b="1" baseline="30000" dirty="0"/>
              <a:t>13 </a:t>
            </a:r>
            <a:r>
              <a:rPr lang="en-NZ" sz="2400" dirty="0"/>
              <a:t>‘And do not lead us into temptation, but deliver us from evil. [For Yours is the kingdom and the power and the glory forever. Amen.’] </a:t>
            </a:r>
            <a:r>
              <a:rPr lang="en-NZ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61159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2731-C8BD-4D41-9BA8-D31291D8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talk</a:t>
            </a:r>
          </a:p>
        </p:txBody>
      </p:sp>
      <p:pic>
        <p:nvPicPr>
          <p:cNvPr id="1026" name="Picture 2" descr="https://ci6.googleusercontent.com/proxy/-B5eh2q7OLl1Krc0BBLf4CDZWwaPmJJJvZSPeEvBU1UgYG-BzbAw_xv6urSKRz2XPetycNqy_kqH9MbpPa902aEhTJ5HJ8-IH6lnH7XH-PnqGfMB5poVOURX7DsJepTI4Z1Gex72uKC3rTIq=s0-d-e1-ft#https://media.thegospelcoalition.org/wp-content/uploads/2019/06/31194123/disagreement.jpg">
            <a:extLst>
              <a:ext uri="{FF2B5EF4-FFF2-40B4-BE49-F238E27FC236}">
                <a16:creationId xmlns:a16="http://schemas.microsoft.com/office/drawing/2014/main" id="{9CC0552C-3C75-45E2-B18B-2B34A29B2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r="24123"/>
          <a:stretch/>
        </p:blipFill>
        <p:spPr bwMode="auto">
          <a:xfrm>
            <a:off x="371061" y="1362997"/>
            <a:ext cx="3366933" cy="29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82867D-4770-48FC-A1CE-C70E8B90D819}"/>
              </a:ext>
            </a:extLst>
          </p:cNvPr>
          <p:cNvSpPr/>
          <p:nvPr/>
        </p:nvSpPr>
        <p:spPr>
          <a:xfrm>
            <a:off x="3876675" y="1663675"/>
            <a:ext cx="5002643" cy="2215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Jesus tells us how to pray in Matthew 6:9</a:t>
            </a:r>
          </a:p>
          <a:p>
            <a:r>
              <a:rPr lang="en-NZ" sz="2400" b="1" baseline="30000" dirty="0"/>
              <a:t>9 </a:t>
            </a:r>
            <a:r>
              <a:rPr lang="en-NZ" sz="2400" dirty="0"/>
              <a:t>“Pray, then, in this way:</a:t>
            </a:r>
          </a:p>
          <a:p>
            <a:r>
              <a:rPr lang="en-NZ" sz="2400" dirty="0"/>
              <a:t>‘Our Father who is in heaven,</a:t>
            </a:r>
            <a:br>
              <a:rPr lang="en-NZ" sz="2400" dirty="0"/>
            </a:br>
            <a:r>
              <a:rPr lang="en-NZ" sz="2400" dirty="0"/>
              <a:t>Hallowed be Your name.</a:t>
            </a:r>
            <a:br>
              <a:rPr lang="en-NZ" sz="2400" dirty="0"/>
            </a:br>
            <a:r>
              <a:rPr lang="en-NZ" dirty="0"/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18E0F-4690-4AFE-BDA6-0BEA7540AF1A}"/>
              </a:ext>
            </a:extLst>
          </p:cNvPr>
          <p:cNvSpPr/>
          <p:nvPr/>
        </p:nvSpPr>
        <p:spPr>
          <a:xfrm>
            <a:off x="371061" y="4622757"/>
            <a:ext cx="8646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Jesus leaves us in no doubt: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How? – IN THIS WAY: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Who? - We are speaking to OUR FATHER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Where? - HEAVEN is His dwelling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What? - We speak His name for what it is—HOLY!</a:t>
            </a:r>
          </a:p>
        </p:txBody>
      </p:sp>
    </p:spTree>
    <p:extLst>
      <p:ext uri="{BB962C8B-B14F-4D97-AF65-F5344CB8AC3E}">
        <p14:creationId xmlns:p14="http://schemas.microsoft.com/office/powerpoint/2010/main" val="263145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2731-C8BD-4D41-9BA8-D31291D8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talk</a:t>
            </a:r>
          </a:p>
        </p:txBody>
      </p:sp>
      <p:pic>
        <p:nvPicPr>
          <p:cNvPr id="1026" name="Picture 2" descr="https://ci6.googleusercontent.com/proxy/-B5eh2q7OLl1Krc0BBLf4CDZWwaPmJJJvZSPeEvBU1UgYG-BzbAw_xv6urSKRz2XPetycNqy_kqH9MbpPa902aEhTJ5HJ8-IH6lnH7XH-PnqGfMB5poVOURX7DsJepTI4Z1Gex72uKC3rTIq=s0-d-e1-ft#https://media.thegospelcoalition.org/wp-content/uploads/2019/06/31194123/disagreement.jpg">
            <a:extLst>
              <a:ext uri="{FF2B5EF4-FFF2-40B4-BE49-F238E27FC236}">
                <a16:creationId xmlns:a16="http://schemas.microsoft.com/office/drawing/2014/main" id="{9CC0552C-3C75-45E2-B18B-2B34A29B2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r="24123"/>
          <a:stretch/>
        </p:blipFill>
        <p:spPr bwMode="auto">
          <a:xfrm>
            <a:off x="371061" y="1362997"/>
            <a:ext cx="3366933" cy="29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518E0F-4690-4AFE-BDA6-0BEA7540AF1A}"/>
              </a:ext>
            </a:extLst>
          </p:cNvPr>
          <p:cNvSpPr/>
          <p:nvPr/>
        </p:nvSpPr>
        <p:spPr>
          <a:xfrm>
            <a:off x="371061" y="4322079"/>
            <a:ext cx="86469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Jesus came to establish the KINGDOM: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The Day of Pentecost was in the future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Jesus prayed in the garden, “YOUR WILL BE DONE” and it was!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Heaven’s will was done on earth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It is still being done—we cry out to be ever part of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C0816-6127-47B4-9CFD-230EF0B5173D}"/>
              </a:ext>
            </a:extLst>
          </p:cNvPr>
          <p:cNvSpPr/>
          <p:nvPr/>
        </p:nvSpPr>
        <p:spPr>
          <a:xfrm>
            <a:off x="3876675" y="1663675"/>
            <a:ext cx="5002643" cy="1846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/>
              <a:t>Matthew 6:10</a:t>
            </a:r>
          </a:p>
          <a:p>
            <a:r>
              <a:rPr lang="en-NZ" sz="2400" b="1" baseline="30000" dirty="0"/>
              <a:t>10 </a:t>
            </a:r>
            <a:r>
              <a:rPr lang="en-NZ" sz="2400" dirty="0"/>
              <a:t>‘Your kingdom come.</a:t>
            </a:r>
            <a:br>
              <a:rPr lang="en-NZ" sz="2400" dirty="0"/>
            </a:br>
            <a:r>
              <a:rPr lang="en-NZ" sz="2400" dirty="0"/>
              <a:t>Your will be done,</a:t>
            </a:r>
            <a:br>
              <a:rPr lang="en-NZ" sz="2400" dirty="0"/>
            </a:br>
            <a:r>
              <a:rPr lang="en-NZ" sz="2400" dirty="0"/>
              <a:t>On earth as it is in heaven. </a:t>
            </a:r>
            <a:br>
              <a:rPr lang="en-NZ" sz="2400" dirty="0"/>
            </a:br>
            <a:r>
              <a:rPr lang="en-NZ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78955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2731-C8BD-4D41-9BA8-D31291D8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talk</a:t>
            </a:r>
          </a:p>
        </p:txBody>
      </p:sp>
      <p:pic>
        <p:nvPicPr>
          <p:cNvPr id="1026" name="Picture 2" descr="https://ci6.googleusercontent.com/proxy/-B5eh2q7OLl1Krc0BBLf4CDZWwaPmJJJvZSPeEvBU1UgYG-BzbAw_xv6urSKRz2XPetycNqy_kqH9MbpPa902aEhTJ5HJ8-IH6lnH7XH-PnqGfMB5poVOURX7DsJepTI4Z1Gex72uKC3rTIq=s0-d-e1-ft#https://media.thegospelcoalition.org/wp-content/uploads/2019/06/31194123/disagreement.jpg">
            <a:extLst>
              <a:ext uri="{FF2B5EF4-FFF2-40B4-BE49-F238E27FC236}">
                <a16:creationId xmlns:a16="http://schemas.microsoft.com/office/drawing/2014/main" id="{9CC0552C-3C75-45E2-B18B-2B34A29B2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r="24123"/>
          <a:stretch/>
        </p:blipFill>
        <p:spPr bwMode="auto">
          <a:xfrm>
            <a:off x="371061" y="1362997"/>
            <a:ext cx="3366933" cy="29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518E0F-4690-4AFE-BDA6-0BEA7540AF1A}"/>
              </a:ext>
            </a:extLst>
          </p:cNvPr>
          <p:cNvSpPr/>
          <p:nvPr/>
        </p:nvSpPr>
        <p:spPr>
          <a:xfrm>
            <a:off x="371061" y="4322079"/>
            <a:ext cx="87729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Jesus reminds us of the source of our physical blessings: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Enough is enough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b="1" dirty="0"/>
              <a:t>Matthew 6:34—</a:t>
            </a:r>
            <a:r>
              <a:rPr lang="en-NZ" b="1" baseline="30000" dirty="0"/>
              <a:t>34</a:t>
            </a:r>
            <a:r>
              <a:rPr lang="en-NZ" b="1" dirty="0"/>
              <a:t>“So do not worry about tomorrow; for tomorrow will care for itself. Each day has enough trouble of its own.(NASB95)</a:t>
            </a:r>
            <a:endParaRPr lang="en-NZ" sz="2400" dirty="0">
              <a:solidFill>
                <a:srgbClr val="000000"/>
              </a:solidFill>
              <a:latin typeface="Helvetica Neue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All good things come down from above (James 1:17)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Food, clothing and shelter is all we need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b="1" u="sng" dirty="0"/>
              <a:t>1 Timothy 6:8—</a:t>
            </a:r>
            <a:r>
              <a:rPr lang="en-NZ" b="1" dirty="0"/>
              <a:t>If we have food and covering, with these we shall be content.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C0816-6127-47B4-9CFD-230EF0B5173D}"/>
              </a:ext>
            </a:extLst>
          </p:cNvPr>
          <p:cNvSpPr/>
          <p:nvPr/>
        </p:nvSpPr>
        <p:spPr>
          <a:xfrm>
            <a:off x="3876675" y="1663675"/>
            <a:ext cx="5002643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/>
              <a:t>Matthew 6:11</a:t>
            </a:r>
          </a:p>
          <a:p>
            <a:r>
              <a:rPr lang="en-NZ" sz="2400" b="1" baseline="30000" dirty="0"/>
              <a:t>11 </a:t>
            </a:r>
            <a:r>
              <a:rPr lang="en-NZ" sz="2400" dirty="0"/>
              <a:t>‘Give us this day our daily bread.</a:t>
            </a:r>
            <a:br>
              <a:rPr lang="en-NZ" sz="2400" dirty="0"/>
            </a:br>
            <a:r>
              <a:rPr lang="en-NZ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53132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2731-C8BD-4D41-9BA8-D31291D8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talk</a:t>
            </a:r>
          </a:p>
        </p:txBody>
      </p:sp>
      <p:pic>
        <p:nvPicPr>
          <p:cNvPr id="1026" name="Picture 2" descr="https://ci6.googleusercontent.com/proxy/-B5eh2q7OLl1Krc0BBLf4CDZWwaPmJJJvZSPeEvBU1UgYG-BzbAw_xv6urSKRz2XPetycNqy_kqH9MbpPa902aEhTJ5HJ8-IH6lnH7XH-PnqGfMB5poVOURX7DsJepTI4Z1Gex72uKC3rTIq=s0-d-e1-ft#https://media.thegospelcoalition.org/wp-content/uploads/2019/06/31194123/disagreement.jpg">
            <a:extLst>
              <a:ext uri="{FF2B5EF4-FFF2-40B4-BE49-F238E27FC236}">
                <a16:creationId xmlns:a16="http://schemas.microsoft.com/office/drawing/2014/main" id="{9CC0552C-3C75-45E2-B18B-2B34A29B2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r="24123"/>
          <a:stretch/>
        </p:blipFill>
        <p:spPr bwMode="auto">
          <a:xfrm>
            <a:off x="371061" y="1362997"/>
            <a:ext cx="3366933" cy="29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518E0F-4690-4AFE-BDA6-0BEA7540AF1A}"/>
              </a:ext>
            </a:extLst>
          </p:cNvPr>
          <p:cNvSpPr/>
          <p:nvPr/>
        </p:nvSpPr>
        <p:spPr>
          <a:xfrm>
            <a:off x="371061" y="4322079"/>
            <a:ext cx="86469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If you don’t FORGIVE, you can’t expect God to FORGET: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Unforgiven, unresolved and unforgotten sins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Shows a heart that doesn’t understand God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Demonstrates a spirit outside of the will and work of God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Progress cannot be easy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NZ" sz="2400" dirty="0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C0816-6127-47B4-9CFD-230EF0B5173D}"/>
              </a:ext>
            </a:extLst>
          </p:cNvPr>
          <p:cNvSpPr/>
          <p:nvPr/>
        </p:nvSpPr>
        <p:spPr>
          <a:xfrm>
            <a:off x="3876675" y="1663675"/>
            <a:ext cx="5002643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/>
              <a:t>Matthew 6:12</a:t>
            </a:r>
          </a:p>
          <a:p>
            <a:r>
              <a:rPr lang="en-NZ" sz="2400" b="1" baseline="30000" dirty="0"/>
              <a:t>12 </a:t>
            </a:r>
            <a:r>
              <a:rPr lang="en-NZ" sz="2400" dirty="0"/>
              <a:t>‘And forgive us our debts, as we also have forgiven our debtors. </a:t>
            </a:r>
            <a:br>
              <a:rPr lang="en-NZ" sz="2400" dirty="0"/>
            </a:br>
            <a:r>
              <a:rPr lang="en-NZ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50845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2731-C8BD-4D41-9BA8-D31291D8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talk</a:t>
            </a:r>
          </a:p>
        </p:txBody>
      </p:sp>
      <p:pic>
        <p:nvPicPr>
          <p:cNvPr id="1026" name="Picture 2" descr="https://ci6.googleusercontent.com/proxy/-B5eh2q7OLl1Krc0BBLf4CDZWwaPmJJJvZSPeEvBU1UgYG-BzbAw_xv6urSKRz2XPetycNqy_kqH9MbpPa902aEhTJ5HJ8-IH6lnH7XH-PnqGfMB5poVOURX7DsJepTI4Z1Gex72uKC3rTIq=s0-d-e1-ft#https://media.thegospelcoalition.org/wp-content/uploads/2019/06/31194123/disagreement.jpg">
            <a:extLst>
              <a:ext uri="{FF2B5EF4-FFF2-40B4-BE49-F238E27FC236}">
                <a16:creationId xmlns:a16="http://schemas.microsoft.com/office/drawing/2014/main" id="{9CC0552C-3C75-45E2-B18B-2B34A29B2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r="24123"/>
          <a:stretch/>
        </p:blipFill>
        <p:spPr bwMode="auto">
          <a:xfrm>
            <a:off x="371061" y="1362997"/>
            <a:ext cx="3366933" cy="29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518E0F-4690-4AFE-BDA6-0BEA7540AF1A}"/>
              </a:ext>
            </a:extLst>
          </p:cNvPr>
          <p:cNvSpPr/>
          <p:nvPr/>
        </p:nvSpPr>
        <p:spPr>
          <a:xfrm>
            <a:off x="371061" y="4322079"/>
            <a:ext cx="86469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God’s desire is always to LEAD and DELIVER: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000000"/>
                </a:solidFill>
                <a:latin typeface="Helvetica Neue"/>
              </a:rPr>
              <a:t>We are spiritual soldiers being lead by the Spirit through a spiritual warzone.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000000"/>
                </a:solidFill>
                <a:latin typeface="Helvetica Neue"/>
              </a:rPr>
              <a:t>We are every surrounded by the circumstances of a sinful world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000000"/>
                </a:solidFill>
                <a:latin typeface="Helvetica Neue"/>
              </a:rPr>
              <a:t>Satan presents himself as an angel of light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000000"/>
                </a:solidFill>
                <a:latin typeface="Helvetica Neue"/>
              </a:rPr>
              <a:t>Temptations are unavoidable.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000000"/>
                </a:solidFill>
                <a:latin typeface="Helvetica Neue"/>
              </a:rPr>
              <a:t>We cry out to God for careful guidance and immediate deliverance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C0816-6127-47B4-9CFD-230EF0B5173D}"/>
              </a:ext>
            </a:extLst>
          </p:cNvPr>
          <p:cNvSpPr/>
          <p:nvPr/>
        </p:nvSpPr>
        <p:spPr>
          <a:xfrm>
            <a:off x="3876675" y="1663675"/>
            <a:ext cx="5002643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/>
              <a:t>Matthew 6:13</a:t>
            </a:r>
          </a:p>
          <a:p>
            <a:r>
              <a:rPr lang="en-NZ" sz="2400" b="1" baseline="30000" dirty="0"/>
              <a:t>13 </a:t>
            </a:r>
            <a:r>
              <a:rPr lang="en-NZ" sz="2400" dirty="0"/>
              <a:t>‘And do not lead us into temptation, but deliver us from evil.</a:t>
            </a:r>
            <a:br>
              <a:rPr lang="en-NZ" sz="2400" dirty="0"/>
            </a:br>
            <a:r>
              <a:rPr lang="en-NZ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71230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2731-C8BD-4D41-9BA8-D31291D8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talk</a:t>
            </a:r>
          </a:p>
        </p:txBody>
      </p:sp>
      <p:pic>
        <p:nvPicPr>
          <p:cNvPr id="1026" name="Picture 2" descr="https://ci6.googleusercontent.com/proxy/-B5eh2q7OLl1Krc0BBLf4CDZWwaPmJJJvZSPeEvBU1UgYG-BzbAw_xv6urSKRz2XPetycNqy_kqH9MbpPa902aEhTJ5HJ8-IH6lnH7XH-PnqGfMB5poVOURX7DsJepTI4Z1Gex72uKC3rTIq=s0-d-e1-ft#https://media.thegospelcoalition.org/wp-content/uploads/2019/06/31194123/disagreement.jpg">
            <a:extLst>
              <a:ext uri="{FF2B5EF4-FFF2-40B4-BE49-F238E27FC236}">
                <a16:creationId xmlns:a16="http://schemas.microsoft.com/office/drawing/2014/main" id="{9CC0552C-3C75-45E2-B18B-2B34A29B2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r="24123"/>
          <a:stretch/>
        </p:blipFill>
        <p:spPr bwMode="auto">
          <a:xfrm>
            <a:off x="371061" y="1362997"/>
            <a:ext cx="3366933" cy="29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82867D-4770-48FC-A1CE-C70E8B90D819}"/>
              </a:ext>
            </a:extLst>
          </p:cNvPr>
          <p:cNvSpPr/>
          <p:nvPr/>
        </p:nvSpPr>
        <p:spPr>
          <a:xfrm>
            <a:off x="3902817" y="860563"/>
            <a:ext cx="5002643" cy="5632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Jesus tells us how to pray in Matthew 6</a:t>
            </a:r>
          </a:p>
          <a:p>
            <a:r>
              <a:rPr lang="en-NZ" sz="2400" b="1" baseline="30000" dirty="0"/>
              <a:t>9 </a:t>
            </a:r>
            <a:r>
              <a:rPr lang="en-NZ" sz="2400" dirty="0"/>
              <a:t>“Pray, then, in this way:</a:t>
            </a:r>
          </a:p>
          <a:p>
            <a:r>
              <a:rPr lang="en-NZ" sz="2400" dirty="0"/>
              <a:t>‘Our Father who is in heaven,</a:t>
            </a:r>
            <a:br>
              <a:rPr lang="en-NZ" sz="2400" dirty="0"/>
            </a:br>
            <a:r>
              <a:rPr lang="en-NZ" sz="2400" dirty="0"/>
              <a:t>Hallowed be Your name.</a:t>
            </a:r>
            <a:br>
              <a:rPr lang="en-NZ" sz="2400" dirty="0"/>
            </a:br>
            <a:r>
              <a:rPr lang="en-NZ" sz="2400" b="1" baseline="30000" dirty="0"/>
              <a:t>10 </a:t>
            </a:r>
            <a:r>
              <a:rPr lang="en-NZ" sz="2400" dirty="0"/>
              <a:t>‘Your kingdom come.</a:t>
            </a:r>
            <a:br>
              <a:rPr lang="en-NZ" sz="2400" dirty="0"/>
            </a:br>
            <a:r>
              <a:rPr lang="en-NZ" sz="2400" dirty="0"/>
              <a:t>Your will be done,</a:t>
            </a:r>
            <a:br>
              <a:rPr lang="en-NZ" sz="2400" dirty="0"/>
            </a:br>
            <a:r>
              <a:rPr lang="en-NZ" sz="2400" dirty="0"/>
              <a:t>On earth as it is in heaven.</a:t>
            </a:r>
            <a:br>
              <a:rPr lang="en-NZ" sz="2400" dirty="0"/>
            </a:br>
            <a:r>
              <a:rPr lang="en-NZ" sz="2400" b="1" baseline="30000" dirty="0"/>
              <a:t>11 </a:t>
            </a:r>
            <a:r>
              <a:rPr lang="en-NZ" sz="2400" dirty="0"/>
              <a:t>‘Give us this day our daily bread.</a:t>
            </a:r>
            <a:br>
              <a:rPr lang="en-NZ" sz="2400" dirty="0"/>
            </a:br>
            <a:r>
              <a:rPr lang="en-NZ" sz="2400" b="1" baseline="30000" dirty="0"/>
              <a:t>12 </a:t>
            </a:r>
            <a:r>
              <a:rPr lang="en-NZ" sz="2400" dirty="0"/>
              <a:t>‘And forgive us our debts, as we also have forgiven our debtors.</a:t>
            </a:r>
            <a:br>
              <a:rPr lang="en-NZ" sz="2400" dirty="0"/>
            </a:br>
            <a:r>
              <a:rPr lang="en-NZ" sz="2400" b="1" baseline="30000" dirty="0"/>
              <a:t>13 </a:t>
            </a:r>
            <a:r>
              <a:rPr lang="en-NZ" sz="2400" dirty="0"/>
              <a:t>‘And do not lead us into temptation, but deliver us from evil. [For Yours is the kingdom and the power and the glory forever. Amen.’] </a:t>
            </a:r>
            <a:r>
              <a:rPr lang="en-NZ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5843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44C7-A3D8-4EDA-9428-1F81026D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Time </a:t>
            </a:r>
            <a:r>
              <a:rPr lang="en-NZ" dirty="0"/>
              <a:t>to get on with it</a:t>
            </a:r>
          </a:p>
        </p:txBody>
      </p:sp>
      <p:pic>
        <p:nvPicPr>
          <p:cNvPr id="5" name="Content Placeholder 4" descr="A person jumping in the air&#10;&#10;Description automatically generated">
            <a:extLst>
              <a:ext uri="{FF2B5EF4-FFF2-40B4-BE49-F238E27FC236}">
                <a16:creationId xmlns:a16="http://schemas.microsoft.com/office/drawing/2014/main" id="{7D881893-7945-4A62-844E-60C5F56CC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4" t="36924"/>
          <a:stretch/>
        </p:blipFill>
        <p:spPr>
          <a:xfrm>
            <a:off x="5857462" y="1797679"/>
            <a:ext cx="3286538" cy="482746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46D3F8-F8B5-40EF-809B-A654FE759099}"/>
              </a:ext>
            </a:extLst>
          </p:cNvPr>
          <p:cNvSpPr/>
          <p:nvPr/>
        </p:nvSpPr>
        <p:spPr>
          <a:xfrm>
            <a:off x="628650" y="1711094"/>
            <a:ext cx="52288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rgbClr val="000000"/>
                </a:solidFill>
                <a:latin typeface="Helvetica Neue"/>
              </a:rPr>
              <a:t>Ephesians 6:18-20</a:t>
            </a:r>
          </a:p>
          <a:p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18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With all prayer and petition pray at all times in the Spirit, and with this in view, be on the alert with all perseverance and petition for all the saints, </a:t>
            </a:r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and </a:t>
            </a:r>
            <a:r>
              <a:rPr lang="en-NZ" sz="2400" i="1" dirty="0">
                <a:solidFill>
                  <a:srgbClr val="000000"/>
                </a:solidFill>
                <a:latin typeface="Helvetica Neue"/>
              </a:rPr>
              <a:t>pray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 on my behalf, that utterance may be given to me in the opening of my mouth, to make known with boldness the mystery of the gospel, </a:t>
            </a:r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for which I am an ambassador in chains; that in </a:t>
            </a:r>
            <a:r>
              <a:rPr lang="en-NZ" sz="2400" i="1" dirty="0">
                <a:solidFill>
                  <a:srgbClr val="000000"/>
                </a:solidFill>
                <a:latin typeface="Helvetica Neue"/>
              </a:rPr>
              <a:t>proclaiming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 it I may speak boldly, as I ought to speak.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 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5623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FA78-4F51-474B-84E8-218CA809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 time had come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CEAB-B7E3-4183-B7E2-4B92892E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2042"/>
            <a:ext cx="7886700" cy="10633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Come Acts 10:4—Cornelius…The angel answered, “Your prayers and gifts to the poor have come up as a memorial offering before God.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07AE60-972E-4480-B9D8-E3502278B26C}"/>
              </a:ext>
            </a:extLst>
          </p:cNvPr>
          <p:cNvSpPr txBox="1">
            <a:spLocks/>
          </p:cNvSpPr>
          <p:nvPr/>
        </p:nvSpPr>
        <p:spPr>
          <a:xfrm>
            <a:off x="913572" y="5429525"/>
            <a:ext cx="7886700" cy="1063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Acts 10:48—</a:t>
            </a:r>
            <a:r>
              <a:rPr lang="en-US" sz="2400" b="1" baseline="30000" dirty="0"/>
              <a:t>48 </a:t>
            </a:r>
            <a:r>
              <a:rPr lang="en-US" sz="2400" dirty="0"/>
              <a:t>So he [Peter] ordered that they be baptized in the name of Jesus Christ. Then they asked Peter to stay with them for a few days.</a:t>
            </a:r>
          </a:p>
        </p:txBody>
      </p:sp>
      <p:pic>
        <p:nvPicPr>
          <p:cNvPr id="1026" name="Picture 2" descr="Image result for Cornelius baptised">
            <a:extLst>
              <a:ext uri="{FF2B5EF4-FFF2-40B4-BE49-F238E27FC236}">
                <a16:creationId xmlns:a16="http://schemas.microsoft.com/office/drawing/2014/main" id="{3B0496BE-80D7-43DF-9F68-4216D1A2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2385391"/>
            <a:ext cx="5756779" cy="29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6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1DE0-5F77-4499-A3F5-FA04D256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wonder</a:t>
            </a:r>
          </a:p>
        </p:txBody>
      </p:sp>
      <p:pic>
        <p:nvPicPr>
          <p:cNvPr id="4098" name="Picture 2" descr="https://ci5.googleusercontent.com/proxy/YHzOzBxINBoMPsDmNy-bFpP19E3nKWeW4NBc8kR7zIKvfmlJV5hxaktq0BZT2K-eiHlxlwYTcSI6o6r4rl7e2xZCQC-F9IYpTpBUEMksy6Wjl3sKCFb25N1zrT7PvL33OPXrulKPdQ=s0-d-e1-ft#https://media.thegospelcoalition.org/wp-content/uploads/2019/06/05212144/burnout.jpg">
            <a:extLst>
              <a:ext uri="{FF2B5EF4-FFF2-40B4-BE49-F238E27FC236}">
                <a16:creationId xmlns:a16="http://schemas.microsoft.com/office/drawing/2014/main" id="{8C2BD270-6179-42C8-B487-F92649401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88285"/>
            <a:ext cx="7886700" cy="33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6CBD51-BA47-4CCF-BC34-DC54F31687FD}"/>
              </a:ext>
            </a:extLst>
          </p:cNvPr>
          <p:cNvSpPr/>
          <p:nvPr/>
        </p:nvSpPr>
        <p:spPr>
          <a:xfrm>
            <a:off x="628650" y="5015546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rgbClr val="000000"/>
                </a:solidFill>
                <a:latin typeface="Helvetica Neue"/>
              </a:rPr>
              <a:t>James 1:2-3—</a:t>
            </a:r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Consider it all joy, my brethren, when you encounter various trials, </a:t>
            </a:r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knowing that the testing of your faith produces endurance.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 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538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1DE0-5F77-4499-A3F5-FA04D256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wonder</a:t>
            </a:r>
          </a:p>
        </p:txBody>
      </p:sp>
      <p:pic>
        <p:nvPicPr>
          <p:cNvPr id="4098" name="Picture 2" descr="https://ci5.googleusercontent.com/proxy/YHzOzBxINBoMPsDmNy-bFpP19E3nKWeW4NBc8kR7zIKvfmlJV5hxaktq0BZT2K-eiHlxlwYTcSI6o6r4rl7e2xZCQC-F9IYpTpBUEMksy6Wjl3sKCFb25N1zrT7PvL33OPXrulKPdQ=s0-d-e1-ft#https://media.thegospelcoalition.org/wp-content/uploads/2019/06/05212144/burnout.jpg">
            <a:extLst>
              <a:ext uri="{FF2B5EF4-FFF2-40B4-BE49-F238E27FC236}">
                <a16:creationId xmlns:a16="http://schemas.microsoft.com/office/drawing/2014/main" id="{8C2BD270-6179-42C8-B487-F92649401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88285"/>
            <a:ext cx="7886700" cy="33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6CBD51-BA47-4CCF-BC34-DC54F31687FD}"/>
              </a:ext>
            </a:extLst>
          </p:cNvPr>
          <p:cNvSpPr/>
          <p:nvPr/>
        </p:nvSpPr>
        <p:spPr>
          <a:xfrm>
            <a:off x="212035" y="5015546"/>
            <a:ext cx="830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Life’s circumstances get the better of us—if we let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Be careful not to become cynical or hand life over to fate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0" i="0" dirty="0">
                <a:solidFill>
                  <a:srgbClr val="000000"/>
                </a:solidFill>
                <a:effectLst/>
                <a:latin typeface="Helvetica Neue"/>
              </a:rPr>
              <a:t>Or always making hard times…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2949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15CC-6578-4A8A-AFDD-4DAB0C32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escape from reality?</a:t>
            </a:r>
          </a:p>
        </p:txBody>
      </p:sp>
      <p:pic>
        <p:nvPicPr>
          <p:cNvPr id="2050" name="Picture 2" descr="https://ci4.googleusercontent.com/proxy/SgfNTtXpZTeCCBe8wpOTDKtvSXHrv7nL7m7FJOt52_A6TGTSdBRz3u66EHKIgtDLDlf4RGBSnPVyHlMWfBz5k23Oy4_mzhzfxnX4pdD420sTEUOhsHtg3ZN1ogyfUKi3ssz7LShDbRyrhg=s0-d-e1-ft#https://media.thegospelcoalition.org/wp-content/uploads/2019/06/11132903/visual-age.jpg">
            <a:extLst>
              <a:ext uri="{FF2B5EF4-FFF2-40B4-BE49-F238E27FC236}">
                <a16:creationId xmlns:a16="http://schemas.microsoft.com/office/drawing/2014/main" id="{3BF0D23A-7EF3-49FC-A207-3519C7BCD3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6132"/>
            <a:ext cx="7886700" cy="33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BAF9B0-0478-49CE-94CD-9324C9662810}"/>
              </a:ext>
            </a:extLst>
          </p:cNvPr>
          <p:cNvSpPr/>
          <p:nvPr/>
        </p:nvSpPr>
        <p:spPr>
          <a:xfrm>
            <a:off x="628650" y="4923214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0" i="0" dirty="0">
                <a:solidFill>
                  <a:srgbClr val="000000"/>
                </a:solidFill>
                <a:effectLst/>
                <a:latin typeface="Helvetica Neue"/>
              </a:rPr>
              <a:t>It’s a small and easy step</a:t>
            </a:r>
            <a:endParaRPr lang="en-NZ" sz="2400" dirty="0">
              <a:solidFill>
                <a:srgbClr val="000000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0" i="0" dirty="0">
                <a:solidFill>
                  <a:srgbClr val="000000"/>
                </a:solidFill>
                <a:effectLst/>
                <a:latin typeface="Helvetica Neue"/>
              </a:rPr>
              <a:t>We are surrounded by ways to distract ourselves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Easy to waste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0" i="0" dirty="0">
                <a:solidFill>
                  <a:srgbClr val="000000"/>
                </a:solidFill>
                <a:effectLst/>
                <a:latin typeface="Helvetica Neue"/>
              </a:rPr>
              <a:t>Easier still to lose our spiritual bearings</a:t>
            </a:r>
          </a:p>
        </p:txBody>
      </p:sp>
    </p:spTree>
    <p:extLst>
      <p:ext uri="{BB962C8B-B14F-4D97-AF65-F5344CB8AC3E}">
        <p14:creationId xmlns:p14="http://schemas.microsoft.com/office/powerpoint/2010/main" val="238058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2255-10E7-4834-9A0B-63BA6FE6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stop!</a:t>
            </a:r>
          </a:p>
        </p:txBody>
      </p:sp>
      <p:pic>
        <p:nvPicPr>
          <p:cNvPr id="1026" name="Picture 2" descr="https://3.bp.blogspot.com/-KnjNdRDDjbg/WJ3R94ItjNI/AAAAAAAABnM/ShRJCNiiSIMqHweCYjuXdb_XSImv_J-RACLcB/s200/Warning%2Bred%2Bcircle%2Bright%2Bwrong%2BFREE%2BCMP.jpg">
            <a:extLst>
              <a:ext uri="{FF2B5EF4-FFF2-40B4-BE49-F238E27FC236}">
                <a16:creationId xmlns:a16="http://schemas.microsoft.com/office/drawing/2014/main" id="{506D213F-9109-41D8-95F6-16A2DE84C9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6" y="2280167"/>
            <a:ext cx="3642691" cy="36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811465-AB21-4505-8822-86A8CDECE1F6}"/>
              </a:ext>
            </a:extLst>
          </p:cNvPr>
          <p:cNvSpPr/>
          <p:nvPr/>
        </p:nvSpPr>
        <p:spPr>
          <a:xfrm>
            <a:off x="4187687" y="1470022"/>
            <a:ext cx="45968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Stop</a:t>
            </a:r>
            <a:r>
              <a:rPr lang="en-N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Expecting circumstances to be ideal on a corrupted planet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Expecting people to be perfect in a fallen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b="0" i="0" dirty="0">
                <a:solidFill>
                  <a:srgbClr val="000000"/>
                </a:solidFill>
                <a:effectLst/>
                <a:latin typeface="Helvetica Neue"/>
              </a:rPr>
              <a:t>Expecting holy outcomes from an unholy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Expecting peace when being disconnected from the prince of peace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Expecting to be spiritual when giving in to social norms.</a:t>
            </a:r>
            <a:endParaRPr lang="en-NZ" sz="2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516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C296-5E98-477D-926E-ED599C4E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ask!</a:t>
            </a:r>
          </a:p>
        </p:txBody>
      </p:sp>
      <p:pic>
        <p:nvPicPr>
          <p:cNvPr id="5122" name="Picture 2" descr="https://4.bp.blogspot.com/-9clLElAI4QI/Uq8iNdvqvtI/AAAAAAAAA9w/2IYmKkbKn7o/s320/The+Will+Of+God+CMP.jpg">
            <a:extLst>
              <a:ext uri="{FF2B5EF4-FFF2-40B4-BE49-F238E27FC236}">
                <a16:creationId xmlns:a16="http://schemas.microsoft.com/office/drawing/2014/main" id="{9F3A05F6-BFF4-4D6D-934C-0FBDED071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19" y="2411897"/>
            <a:ext cx="4572575" cy="32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527FCE-65C7-4CA4-AFE7-57DE0198EA4A}"/>
              </a:ext>
            </a:extLst>
          </p:cNvPr>
          <p:cNvSpPr/>
          <p:nvPr/>
        </p:nvSpPr>
        <p:spPr>
          <a:xfrm>
            <a:off x="-1" y="1602763"/>
            <a:ext cx="43502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Q—What is my part in God’s divine will—does he have a plan for my life?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A—’The righteous will live by faith.’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How do I know how to walk by faith?</a:t>
            </a:r>
          </a:p>
        </p:txBody>
      </p:sp>
    </p:spTree>
    <p:extLst>
      <p:ext uri="{BB962C8B-B14F-4D97-AF65-F5344CB8AC3E}">
        <p14:creationId xmlns:p14="http://schemas.microsoft.com/office/powerpoint/2010/main" val="412448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8369-13E8-47E9-9EC8-E7099D30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time to listen…</a:t>
            </a:r>
          </a:p>
        </p:txBody>
      </p:sp>
      <p:pic>
        <p:nvPicPr>
          <p:cNvPr id="1026" name="Picture 2" descr="https://ci3.googleusercontent.com/proxy/EEcazPR3msV2IzoAeleZ_aVZaCXqqR7nGzUSrvOModlfA5BMVVv1ZJLJ0oiRC-W4bZRLe0bLZ6Jv7KqNeXnLBFiOWRExHMYyoPil8gzCaWIu7iGscr_T2cJUkIbpwpSaHUmkgu6HfbyrF0xFIHVK-AtAeccUUB2N3lbEJDclhQ=s0-d-e1-ft#https://media.thegospelcoalition.org/wp-content/uploads/2019/05/22204722/Approach-Your-Bible-Desperately.jpg">
            <a:extLst>
              <a:ext uri="{FF2B5EF4-FFF2-40B4-BE49-F238E27FC236}">
                <a16:creationId xmlns:a16="http://schemas.microsoft.com/office/drawing/2014/main" id="{5E2BFFA0-BDF5-4BD8-A155-586E946CF8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09"/>
          <a:stretch/>
        </p:blipFill>
        <p:spPr bwMode="auto">
          <a:xfrm>
            <a:off x="0" y="1946094"/>
            <a:ext cx="5149298" cy="33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526316-B863-4D5A-84CE-5CC8970C796B}"/>
              </a:ext>
            </a:extLst>
          </p:cNvPr>
          <p:cNvSpPr/>
          <p:nvPr/>
        </p:nvSpPr>
        <p:spPr>
          <a:xfrm>
            <a:off x="5149298" y="1946138"/>
            <a:ext cx="37296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About God’s interaction with man from the beginning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Eden’s perfect walk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The Fall’s complete destruction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The Cross’s eternal reconciliation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C62822-A3F8-4505-ACDE-328CE771B922}"/>
              </a:ext>
            </a:extLst>
          </p:cNvPr>
          <p:cNvSpPr/>
          <p:nvPr/>
        </p:nvSpPr>
        <p:spPr>
          <a:xfrm>
            <a:off x="503997" y="1356704"/>
            <a:ext cx="8374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Reading the Bible is listening to what God wants you to know…</a:t>
            </a:r>
          </a:p>
        </p:txBody>
      </p:sp>
    </p:spTree>
    <p:extLst>
      <p:ext uri="{BB962C8B-B14F-4D97-AF65-F5344CB8AC3E}">
        <p14:creationId xmlns:p14="http://schemas.microsoft.com/office/powerpoint/2010/main" val="93538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C222-07F9-46FF-9861-D817914A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11883"/>
          </a:xfrm>
        </p:spPr>
        <p:txBody>
          <a:bodyPr/>
          <a:lstStyle/>
          <a:p>
            <a:r>
              <a:rPr lang="en-NZ" dirty="0"/>
              <a:t>A time to accept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527686D-0D80-4011-928A-E5099CBAC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91419B-5115-4D3C-925D-BEF82E2B9FE7}"/>
              </a:ext>
            </a:extLst>
          </p:cNvPr>
          <p:cNvSpPr/>
          <p:nvPr/>
        </p:nvSpPr>
        <p:spPr>
          <a:xfrm>
            <a:off x="4351338" y="250666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If God knows…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/>
              <a:t>Every cell in your body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/>
              <a:t>Every atom that makes up the universe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/>
              <a:t>Every thought and movement ever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Then, Undoubtedly he knows…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EA2BBB-43FF-4136-B007-0D99744411C4}"/>
              </a:ext>
            </a:extLst>
          </p:cNvPr>
          <p:cNvSpPr/>
          <p:nvPr/>
        </p:nvSpPr>
        <p:spPr>
          <a:xfrm>
            <a:off x="351182" y="1398187"/>
            <a:ext cx="816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Q—How can I be sure that God is listening to 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A—The evidence is everywhere.</a:t>
            </a:r>
          </a:p>
        </p:txBody>
      </p:sp>
    </p:spTree>
    <p:extLst>
      <p:ext uri="{BB962C8B-B14F-4D97-AF65-F5344CB8AC3E}">
        <p14:creationId xmlns:p14="http://schemas.microsoft.com/office/powerpoint/2010/main" val="86401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C222-07F9-46FF-9861-D817914A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11883"/>
          </a:xfrm>
        </p:spPr>
        <p:txBody>
          <a:bodyPr/>
          <a:lstStyle/>
          <a:p>
            <a:r>
              <a:rPr lang="en-NZ" dirty="0"/>
              <a:t>A time to accept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527686D-0D80-4011-928A-E5099CBAC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91419B-5115-4D3C-925D-BEF82E2B9FE7}"/>
              </a:ext>
            </a:extLst>
          </p:cNvPr>
          <p:cNvSpPr/>
          <p:nvPr/>
        </p:nvSpPr>
        <p:spPr>
          <a:xfrm>
            <a:off x="4351338" y="250666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Then, Undoubtedly he knows…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/>
              <a:t>Every desire of our heart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/>
              <a:t>Every sorrow and sadness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/>
              <a:t>Every good or bad deed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/>
              <a:t>Every need of your soul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/>
              <a:t>Every prayer were should pray and how we should pray it…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EA2BBB-43FF-4136-B007-0D99744411C4}"/>
              </a:ext>
            </a:extLst>
          </p:cNvPr>
          <p:cNvSpPr/>
          <p:nvPr/>
        </p:nvSpPr>
        <p:spPr>
          <a:xfrm>
            <a:off x="351182" y="1398187"/>
            <a:ext cx="816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Q—How can I be sure that God is listening to 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A—The evidence is everywhere.</a:t>
            </a:r>
          </a:p>
        </p:txBody>
      </p:sp>
    </p:spTree>
    <p:extLst>
      <p:ext uri="{BB962C8B-B14F-4D97-AF65-F5344CB8AC3E}">
        <p14:creationId xmlns:p14="http://schemas.microsoft.com/office/powerpoint/2010/main" val="222541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9616</TotalTime>
  <Words>689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Office Theme</vt:lpstr>
      <vt:lpstr>PowerPoint Presentation</vt:lpstr>
      <vt:lpstr>A time to wonder</vt:lpstr>
      <vt:lpstr>A time to wonder</vt:lpstr>
      <vt:lpstr>A time to escape from reality?</vt:lpstr>
      <vt:lpstr>A time to stop!</vt:lpstr>
      <vt:lpstr>A time to ask!</vt:lpstr>
      <vt:lpstr>A time to listen…</vt:lpstr>
      <vt:lpstr>A time to accept</vt:lpstr>
      <vt:lpstr>A time to accept</vt:lpstr>
      <vt:lpstr>A time to talk</vt:lpstr>
      <vt:lpstr>A time to talk</vt:lpstr>
      <vt:lpstr>A time to talk</vt:lpstr>
      <vt:lpstr>A time to talk</vt:lpstr>
      <vt:lpstr>A time to talk</vt:lpstr>
      <vt:lpstr>A time to talk</vt:lpstr>
      <vt:lpstr>A time to talk</vt:lpstr>
      <vt:lpstr>A time to talk</vt:lpstr>
      <vt:lpstr>Time to get on with it</vt:lpstr>
      <vt:lpstr>His time had 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49</cp:revision>
  <dcterms:created xsi:type="dcterms:W3CDTF">2019-05-29T17:46:18Z</dcterms:created>
  <dcterms:modified xsi:type="dcterms:W3CDTF">2019-06-22T22:45:57Z</dcterms:modified>
</cp:coreProperties>
</file>