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375" r:id="rId3"/>
    <p:sldId id="380" r:id="rId4"/>
    <p:sldId id="381" r:id="rId5"/>
    <p:sldId id="382" r:id="rId6"/>
    <p:sldId id="379" r:id="rId7"/>
    <p:sldId id="316" r:id="rId8"/>
    <p:sldId id="374" r:id="rId9"/>
    <p:sldId id="344" r:id="rId10"/>
    <p:sldId id="354" r:id="rId11"/>
    <p:sldId id="369" r:id="rId12"/>
    <p:sldId id="356" r:id="rId13"/>
    <p:sldId id="360" r:id="rId14"/>
    <p:sldId id="370" r:id="rId15"/>
    <p:sldId id="372" r:id="rId16"/>
    <p:sldId id="355" r:id="rId17"/>
    <p:sldId id="361" r:id="rId18"/>
    <p:sldId id="362" r:id="rId19"/>
    <p:sldId id="363" r:id="rId20"/>
    <p:sldId id="357" r:id="rId21"/>
    <p:sldId id="365" r:id="rId22"/>
    <p:sldId id="366" r:id="rId23"/>
    <p:sldId id="367" r:id="rId24"/>
    <p:sldId id="373" r:id="rId25"/>
    <p:sldId id="376" r:id="rId26"/>
    <p:sldId id="377" r:id="rId27"/>
    <p:sldId id="383" r:id="rId28"/>
    <p:sldId id="31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1. Your spiritual growth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/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25157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2. Shifting Needs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a. Church needs change and we must adjust</a:t>
          </a: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b. </a:t>
          </a: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>
        <a:solidFill>
          <a:schemeClr val="accent6"/>
        </a:solidFill>
      </dgm:spPr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17943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2. Shifting Needs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a. Church needs change and we must adjust</a:t>
          </a: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b. </a:t>
          </a: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>
        <a:solidFill>
          <a:schemeClr val="accent6"/>
        </a:solidFill>
      </dgm:spPr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17943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2. Shifting Needs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b. All these are met with continual prayer</a:t>
          </a: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b. </a:t>
          </a: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>
        <a:solidFill>
          <a:schemeClr val="accent6"/>
        </a:solidFill>
      </dgm:spPr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17943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solidFill>
            <a:schemeClr val="accent1"/>
          </a:solidFill>
        </a:ln>
      </dgm:spPr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1. Your spiritual growth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/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26007" custScaleY="106200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1. Your spiritual growth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/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26007" custScaleY="106200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1. Your spiritual growth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/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26007" custScaleY="106200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1. Your spiritual growth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b. We speak to God while He speaks to us through His Word. </a:t>
          </a: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/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17943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ln>
          <a:noFill/>
        </a:ln>
      </dgm:spPr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1. Your spiritual growth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b. We speak to God while He speaks to us through His Word. </a:t>
          </a: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/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17943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ln>
          <a:noFill/>
        </a:ln>
      </dgm:spPr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1. Your spiritual growth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b. We speak to God while He speaks to us through His Word. </a:t>
          </a: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/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17943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ln>
          <a:noFill/>
        </a:ln>
      </dgm:spPr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1. Your spiritual growth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b. We speak to God while He speaks to us through His Word. </a:t>
          </a: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/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17943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ln>
          <a:noFill/>
        </a:ln>
      </dgm:spPr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8DC073-1F30-42F9-B845-F19EC7247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8E203B-B8CA-466C-A8A9-1C93AFEB5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2. Shifting Needs</a:t>
          </a:r>
          <a:endParaRPr lang="en-US" sz="2400" dirty="0">
            <a:solidFill>
              <a:schemeClr val="tx1"/>
            </a:solidFill>
          </a:endParaRPr>
        </a:p>
      </dgm:t>
    </dgm:pt>
    <dgm:pt modelId="{140FD245-AC7A-4576-9A1D-AE3FA5CBDE60}" type="parTrans" cxnId="{288A1964-645C-4485-948A-91B8CAD1E6C3}">
      <dgm:prSet/>
      <dgm:spPr/>
      <dgm:t>
        <a:bodyPr/>
        <a:lstStyle/>
        <a:p>
          <a:endParaRPr lang="en-US"/>
        </a:p>
      </dgm:t>
    </dgm:pt>
    <dgm:pt modelId="{A4E0860F-745A-4B58-AB87-C0A64F8F7E5D}" type="sibTrans" cxnId="{288A1964-645C-4485-948A-91B8CAD1E6C3}">
      <dgm:prSet/>
      <dgm:spPr/>
      <dgm:t>
        <a:bodyPr/>
        <a:lstStyle/>
        <a:p>
          <a:endParaRPr lang="en-US"/>
        </a:p>
      </dgm:t>
    </dgm:pt>
    <dgm:pt modelId="{264318B4-1C36-4968-9E6B-D5BF71947B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a. Church needs change and we must adjust</a:t>
          </a:r>
          <a:endParaRPr lang="en-US" sz="2400" dirty="0">
            <a:solidFill>
              <a:schemeClr val="tx1"/>
            </a:solidFill>
          </a:endParaRPr>
        </a:p>
      </dgm:t>
    </dgm:pt>
    <dgm:pt modelId="{D0670DE4-56BA-4E89-972B-07C79926CDC0}" type="parTrans" cxnId="{2EBD45C2-46D4-4479-8E2A-A059EDFF78C6}">
      <dgm:prSet/>
      <dgm:spPr/>
      <dgm:t>
        <a:bodyPr/>
        <a:lstStyle/>
        <a:p>
          <a:endParaRPr lang="en-US"/>
        </a:p>
      </dgm:t>
    </dgm:pt>
    <dgm:pt modelId="{A565182A-7EC7-4162-8782-B2AD0B644B94}" type="sibTrans" cxnId="{2EBD45C2-46D4-4479-8E2A-A059EDFF78C6}">
      <dgm:prSet/>
      <dgm:spPr/>
      <dgm:t>
        <a:bodyPr/>
        <a:lstStyle/>
        <a:p>
          <a:endParaRPr lang="en-US"/>
        </a:p>
      </dgm:t>
    </dgm:pt>
    <dgm:pt modelId="{DBAFB43D-422E-44EB-893E-EA068CAEA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>
              <a:solidFill>
                <a:schemeClr val="tx1"/>
              </a:solidFill>
            </a:rPr>
            <a:t>b. </a:t>
          </a:r>
          <a:endParaRPr lang="en-US" sz="2400" dirty="0">
            <a:solidFill>
              <a:schemeClr val="tx1"/>
            </a:solidFill>
          </a:endParaRPr>
        </a:p>
      </dgm:t>
    </dgm:pt>
    <dgm:pt modelId="{5AE3B1B3-10F1-4F59-8AAC-6C79487379D0}" type="parTrans" cxnId="{63842239-4184-4D48-B5DE-56BF988877E2}">
      <dgm:prSet/>
      <dgm:spPr/>
      <dgm:t>
        <a:bodyPr/>
        <a:lstStyle/>
        <a:p>
          <a:endParaRPr lang="en-US"/>
        </a:p>
      </dgm:t>
    </dgm:pt>
    <dgm:pt modelId="{A6F29453-E1C2-4301-A455-F1A22F878CE0}" type="sibTrans" cxnId="{63842239-4184-4D48-B5DE-56BF988877E2}">
      <dgm:prSet/>
      <dgm:spPr/>
      <dgm:t>
        <a:bodyPr/>
        <a:lstStyle/>
        <a:p>
          <a:endParaRPr lang="en-US"/>
        </a:p>
      </dgm:t>
    </dgm:pt>
    <dgm:pt modelId="{8837DB91-077E-4BB5-A62A-4D252181B003}" type="pres">
      <dgm:prSet presAssocID="{408DC073-1F30-42F9-B845-F19EC72474F4}" presName="root" presStyleCnt="0">
        <dgm:presLayoutVars>
          <dgm:dir/>
          <dgm:resizeHandles val="exact"/>
        </dgm:presLayoutVars>
      </dgm:prSet>
      <dgm:spPr/>
    </dgm:pt>
    <dgm:pt modelId="{1C03DF02-A1F6-48E7-9AFF-6C444A0F368F}" type="pres">
      <dgm:prSet presAssocID="{208E203B-B8CA-466C-A8A9-1C93AFEB5045}" presName="compNode" presStyleCnt="0"/>
      <dgm:spPr/>
    </dgm:pt>
    <dgm:pt modelId="{037AF428-D215-43F1-8B70-145E787D72E8}" type="pres">
      <dgm:prSet presAssocID="{208E203B-B8CA-466C-A8A9-1C93AFEB5045}" presName="bgRect" presStyleLbl="bgShp" presStyleIdx="0" presStyleCnt="3" custLinFactNeighborX="-304" custLinFactNeighborY="-1573"/>
      <dgm:spPr>
        <a:solidFill>
          <a:schemeClr val="accent6"/>
        </a:solidFill>
      </dgm:spPr>
    </dgm:pt>
    <dgm:pt modelId="{E4609F5F-6496-468B-980E-E81ECA4A1953}" type="pres">
      <dgm:prSet presAssocID="{208E203B-B8CA-466C-A8A9-1C93AFEB50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9992AD6D-D743-4FC1-A1B9-0F1BA0CDF813}" type="pres">
      <dgm:prSet presAssocID="{208E203B-B8CA-466C-A8A9-1C93AFEB5045}" presName="spaceRect" presStyleCnt="0"/>
      <dgm:spPr/>
    </dgm:pt>
    <dgm:pt modelId="{1E76AAEB-6EF0-470D-B1F0-6F796B2B79D1}" type="pres">
      <dgm:prSet presAssocID="{208E203B-B8CA-466C-A8A9-1C93AFEB5045}" presName="parTx" presStyleLbl="revTx" presStyleIdx="0" presStyleCnt="3" custScaleX="117943" custLinFactNeighborX="-9380" custLinFactNeighborY="-1571">
        <dgm:presLayoutVars>
          <dgm:chMax val="0"/>
          <dgm:chPref val="0"/>
        </dgm:presLayoutVars>
      </dgm:prSet>
      <dgm:spPr/>
    </dgm:pt>
    <dgm:pt modelId="{91C4504E-9C21-4018-9D69-EF73F5A47617}" type="pres">
      <dgm:prSet presAssocID="{A4E0860F-745A-4B58-AB87-C0A64F8F7E5D}" presName="sibTrans" presStyleCnt="0"/>
      <dgm:spPr/>
    </dgm:pt>
    <dgm:pt modelId="{0030162D-2B60-4415-9910-A03815D134F0}" type="pres">
      <dgm:prSet presAssocID="{264318B4-1C36-4968-9E6B-D5BF71947BBA}" presName="compNode" presStyleCnt="0"/>
      <dgm:spPr/>
    </dgm:pt>
    <dgm:pt modelId="{96127DB6-D6FD-4E0E-B8E9-AB2DC111C1AF}" type="pres">
      <dgm:prSet presAssocID="{264318B4-1C36-4968-9E6B-D5BF71947BBA}" presName="bgRect" presStyleLbl="bgShp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86AE31FD-A2AB-483E-942E-8F5EE9388883}" type="pres">
      <dgm:prSet presAssocID="{264318B4-1C36-4968-9E6B-D5BF71947B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D84258A2-CA0B-4D0E-A11E-4E8C6B1ECB3F}" type="pres">
      <dgm:prSet presAssocID="{264318B4-1C36-4968-9E6B-D5BF71947BBA}" presName="spaceRect" presStyleCnt="0"/>
      <dgm:spPr/>
    </dgm:pt>
    <dgm:pt modelId="{A6F7CE8C-03B8-4EA5-A846-AEE5DB4DFEF5}" type="pres">
      <dgm:prSet presAssocID="{264318B4-1C36-4968-9E6B-D5BF71947BBA}" presName="parTx" presStyleLbl="revTx" presStyleIdx="1" presStyleCnt="3" custScaleX="132139" custLinFactNeighborX="-7506">
        <dgm:presLayoutVars>
          <dgm:chMax val="0"/>
          <dgm:chPref val="0"/>
        </dgm:presLayoutVars>
      </dgm:prSet>
      <dgm:spPr/>
    </dgm:pt>
    <dgm:pt modelId="{EAC45A2B-DFD9-43E0-9446-E3CCEDEA99F2}" type="pres">
      <dgm:prSet presAssocID="{A565182A-7EC7-4162-8782-B2AD0B644B94}" presName="sibTrans" presStyleCnt="0"/>
      <dgm:spPr/>
    </dgm:pt>
    <dgm:pt modelId="{B794CBE6-8AB7-4D66-A151-C36CF5D6E38F}" type="pres">
      <dgm:prSet presAssocID="{DBAFB43D-422E-44EB-893E-EA068CAEA524}" presName="compNode" presStyleCnt="0"/>
      <dgm:spPr/>
    </dgm:pt>
    <dgm:pt modelId="{468614BF-6488-4576-AF4B-915EF992ACBE}" type="pres">
      <dgm:prSet presAssocID="{DBAFB43D-422E-44EB-893E-EA068CAEA524}" presName="bgRect" presStyleLbl="bgShp" presStyleIdx="2" presStyleCnt="3"/>
      <dgm:spPr/>
    </dgm:pt>
    <dgm:pt modelId="{40FCDA4B-71BE-415B-AA87-309034777382}" type="pres">
      <dgm:prSet presAssocID="{DBAFB43D-422E-44EB-893E-EA068CAEA5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FFF1134-2E20-4D0A-BA47-90875CFEC9B8}" type="pres">
      <dgm:prSet presAssocID="{DBAFB43D-422E-44EB-893E-EA068CAEA524}" presName="spaceRect" presStyleCnt="0"/>
      <dgm:spPr/>
    </dgm:pt>
    <dgm:pt modelId="{A6EB9B3F-A87C-45EF-8F2C-D5FF7B4B8644}" type="pres">
      <dgm:prSet presAssocID="{DBAFB43D-422E-44EB-893E-EA068CAEA524}" presName="parTx" presStyleLbl="revTx" presStyleIdx="2" presStyleCnt="3" custScaleX="124084" custLinFactNeighborX="-11668" custLinFactNeighborY="955">
        <dgm:presLayoutVars>
          <dgm:chMax val="0"/>
          <dgm:chPref val="0"/>
        </dgm:presLayoutVars>
      </dgm:prSet>
      <dgm:spPr/>
    </dgm:pt>
  </dgm:ptLst>
  <dgm:cxnLst>
    <dgm:cxn modelId="{63842239-4184-4D48-B5DE-56BF988877E2}" srcId="{408DC073-1F30-42F9-B845-F19EC72474F4}" destId="{DBAFB43D-422E-44EB-893E-EA068CAEA524}" srcOrd="2" destOrd="0" parTransId="{5AE3B1B3-10F1-4F59-8AAC-6C79487379D0}" sibTransId="{A6F29453-E1C2-4301-A455-F1A22F878CE0}"/>
    <dgm:cxn modelId="{0BB08B39-3FDC-486F-BEAA-44041121806B}" type="presOf" srcId="{208E203B-B8CA-466C-A8A9-1C93AFEB5045}" destId="{1E76AAEB-6EF0-470D-B1F0-6F796B2B79D1}" srcOrd="0" destOrd="0" presId="urn:microsoft.com/office/officeart/2018/2/layout/IconVerticalSolidList"/>
    <dgm:cxn modelId="{288A1964-645C-4485-948A-91B8CAD1E6C3}" srcId="{408DC073-1F30-42F9-B845-F19EC72474F4}" destId="{208E203B-B8CA-466C-A8A9-1C93AFEB5045}" srcOrd="0" destOrd="0" parTransId="{140FD245-AC7A-4576-9A1D-AE3FA5CBDE60}" sibTransId="{A4E0860F-745A-4B58-AB87-C0A64F8F7E5D}"/>
    <dgm:cxn modelId="{9E0E1365-A67C-4FC3-A714-19B9AE95E6AF}" type="presOf" srcId="{264318B4-1C36-4968-9E6B-D5BF71947BBA}" destId="{A6F7CE8C-03B8-4EA5-A846-AEE5DB4DFEF5}" srcOrd="0" destOrd="0" presId="urn:microsoft.com/office/officeart/2018/2/layout/IconVerticalSolidList"/>
    <dgm:cxn modelId="{040317BB-B062-4572-9EE5-6C9C5F4F4BBC}" type="presOf" srcId="{408DC073-1F30-42F9-B845-F19EC72474F4}" destId="{8837DB91-077E-4BB5-A62A-4D252181B003}" srcOrd="0" destOrd="0" presId="urn:microsoft.com/office/officeart/2018/2/layout/IconVerticalSolidList"/>
    <dgm:cxn modelId="{2EBD45C2-46D4-4479-8E2A-A059EDFF78C6}" srcId="{408DC073-1F30-42F9-B845-F19EC72474F4}" destId="{264318B4-1C36-4968-9E6B-D5BF71947BBA}" srcOrd="1" destOrd="0" parTransId="{D0670DE4-56BA-4E89-972B-07C79926CDC0}" sibTransId="{A565182A-7EC7-4162-8782-B2AD0B644B94}"/>
    <dgm:cxn modelId="{C921E0FF-EB87-4093-82DD-6043C61B91B1}" type="presOf" srcId="{DBAFB43D-422E-44EB-893E-EA068CAEA524}" destId="{A6EB9B3F-A87C-45EF-8F2C-D5FF7B4B8644}" srcOrd="0" destOrd="0" presId="urn:microsoft.com/office/officeart/2018/2/layout/IconVerticalSolidList"/>
    <dgm:cxn modelId="{96A3F058-0381-4D19-8F64-5D4BA1B75CC3}" type="presParOf" srcId="{8837DB91-077E-4BB5-A62A-4D252181B003}" destId="{1C03DF02-A1F6-48E7-9AFF-6C444A0F368F}" srcOrd="0" destOrd="0" presId="urn:microsoft.com/office/officeart/2018/2/layout/IconVerticalSolidList"/>
    <dgm:cxn modelId="{5A6D4ABA-1F06-4110-9B36-59225D8D97F7}" type="presParOf" srcId="{1C03DF02-A1F6-48E7-9AFF-6C444A0F368F}" destId="{037AF428-D215-43F1-8B70-145E787D72E8}" srcOrd="0" destOrd="0" presId="urn:microsoft.com/office/officeart/2018/2/layout/IconVerticalSolidList"/>
    <dgm:cxn modelId="{50116ED3-61D4-4C0E-A673-B14D7ECEE161}" type="presParOf" srcId="{1C03DF02-A1F6-48E7-9AFF-6C444A0F368F}" destId="{E4609F5F-6496-468B-980E-E81ECA4A1953}" srcOrd="1" destOrd="0" presId="urn:microsoft.com/office/officeart/2018/2/layout/IconVerticalSolidList"/>
    <dgm:cxn modelId="{9A4F6B65-527E-45E4-AB82-110B66CF2B70}" type="presParOf" srcId="{1C03DF02-A1F6-48E7-9AFF-6C444A0F368F}" destId="{9992AD6D-D743-4FC1-A1B9-0F1BA0CDF813}" srcOrd="2" destOrd="0" presId="urn:microsoft.com/office/officeart/2018/2/layout/IconVerticalSolidList"/>
    <dgm:cxn modelId="{732079EF-0FF7-4E57-AD3D-BF9BF3DFC1BD}" type="presParOf" srcId="{1C03DF02-A1F6-48E7-9AFF-6C444A0F368F}" destId="{1E76AAEB-6EF0-470D-B1F0-6F796B2B79D1}" srcOrd="3" destOrd="0" presId="urn:microsoft.com/office/officeart/2018/2/layout/IconVerticalSolidList"/>
    <dgm:cxn modelId="{9EA1A5CB-B7E4-40E1-9791-348A8EAECD5B}" type="presParOf" srcId="{8837DB91-077E-4BB5-A62A-4D252181B003}" destId="{91C4504E-9C21-4018-9D69-EF73F5A47617}" srcOrd="1" destOrd="0" presId="urn:microsoft.com/office/officeart/2018/2/layout/IconVerticalSolidList"/>
    <dgm:cxn modelId="{D6B3A025-EC4E-488C-8C0F-A812A737091F}" type="presParOf" srcId="{8837DB91-077E-4BB5-A62A-4D252181B003}" destId="{0030162D-2B60-4415-9910-A03815D134F0}" srcOrd="2" destOrd="0" presId="urn:microsoft.com/office/officeart/2018/2/layout/IconVerticalSolidList"/>
    <dgm:cxn modelId="{8DFA2F61-0B7B-411F-B490-8D06ACA5D36A}" type="presParOf" srcId="{0030162D-2B60-4415-9910-A03815D134F0}" destId="{96127DB6-D6FD-4E0E-B8E9-AB2DC111C1AF}" srcOrd="0" destOrd="0" presId="urn:microsoft.com/office/officeart/2018/2/layout/IconVerticalSolidList"/>
    <dgm:cxn modelId="{20918CF1-2800-45E6-92B6-62F169A0C051}" type="presParOf" srcId="{0030162D-2B60-4415-9910-A03815D134F0}" destId="{86AE31FD-A2AB-483E-942E-8F5EE9388883}" srcOrd="1" destOrd="0" presId="urn:microsoft.com/office/officeart/2018/2/layout/IconVerticalSolidList"/>
    <dgm:cxn modelId="{08D05185-1BD7-48DE-9198-19B45F31FB77}" type="presParOf" srcId="{0030162D-2B60-4415-9910-A03815D134F0}" destId="{D84258A2-CA0B-4D0E-A11E-4E8C6B1ECB3F}" srcOrd="2" destOrd="0" presId="urn:microsoft.com/office/officeart/2018/2/layout/IconVerticalSolidList"/>
    <dgm:cxn modelId="{E5F87DAD-9A6B-44C0-8B1B-57F0EC7BD85B}" type="presParOf" srcId="{0030162D-2B60-4415-9910-A03815D134F0}" destId="{A6F7CE8C-03B8-4EA5-A846-AEE5DB4DFEF5}" srcOrd="3" destOrd="0" presId="urn:microsoft.com/office/officeart/2018/2/layout/IconVerticalSolidList"/>
    <dgm:cxn modelId="{D0302976-AE47-404F-9F03-B62311BC4F23}" type="presParOf" srcId="{8837DB91-077E-4BB5-A62A-4D252181B003}" destId="{EAC45A2B-DFD9-43E0-9446-E3CCEDEA99F2}" srcOrd="3" destOrd="0" presId="urn:microsoft.com/office/officeart/2018/2/layout/IconVerticalSolidList"/>
    <dgm:cxn modelId="{50E74D48-1BEC-4134-A0DB-35FF301799BE}" type="presParOf" srcId="{8837DB91-077E-4BB5-A62A-4D252181B003}" destId="{B794CBE6-8AB7-4D66-A151-C36CF5D6E38F}" srcOrd="4" destOrd="0" presId="urn:microsoft.com/office/officeart/2018/2/layout/IconVerticalSolidList"/>
    <dgm:cxn modelId="{74C87090-5145-4211-B72E-C5106A42171E}" type="presParOf" srcId="{B794CBE6-8AB7-4D66-A151-C36CF5D6E38F}" destId="{468614BF-6488-4576-AF4B-915EF992ACBE}" srcOrd="0" destOrd="0" presId="urn:microsoft.com/office/officeart/2018/2/layout/IconVerticalSolidList"/>
    <dgm:cxn modelId="{DCB824D8-E219-41B2-A9BB-145555FEDCBD}" type="presParOf" srcId="{B794CBE6-8AB7-4D66-A151-C36CF5D6E38F}" destId="{40FCDA4B-71BE-415B-AA87-309034777382}" srcOrd="1" destOrd="0" presId="urn:microsoft.com/office/officeart/2018/2/layout/IconVerticalSolidList"/>
    <dgm:cxn modelId="{DD554841-1C44-4E89-AA32-D6183B2AFF08}" type="presParOf" srcId="{B794CBE6-8AB7-4D66-A151-C36CF5D6E38F}" destId="{CFFF1134-2E20-4D0A-BA47-90875CFEC9B8}" srcOrd="2" destOrd="0" presId="urn:microsoft.com/office/officeart/2018/2/layout/IconVerticalSolidList"/>
    <dgm:cxn modelId="{6A07A6FE-21D3-49E0-AFC7-3E183B5B469A}" type="presParOf" srcId="{B794CBE6-8AB7-4D66-A151-C36CF5D6E38F}" destId="{A6EB9B3F-A87C-45EF-8F2C-D5FF7B4B8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234229" y="0"/>
          <a:ext cx="4890051" cy="16860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275787" y="388734"/>
          <a:ext cx="927303" cy="927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1067767" y="0"/>
          <a:ext cx="3678245" cy="168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36" tIns="178436" rIns="178436" bIns="17843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1. Your spiritual growth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67767" y="0"/>
        <a:ext cx="3678245" cy="1686005"/>
      </dsp:txXfrm>
    </dsp:sp>
    <dsp:sp modelId="{96127DB6-D6FD-4E0E-B8E9-AB2DC111C1AF}">
      <dsp:nvSpPr>
        <dsp:cNvPr id="0" name=""/>
        <dsp:cNvSpPr/>
      </dsp:nvSpPr>
      <dsp:spPr>
        <a:xfrm>
          <a:off x="-234229" y="2116890"/>
          <a:ext cx="4890051" cy="1686005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275787" y="2496241"/>
          <a:ext cx="927303" cy="927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1020245" y="2116890"/>
          <a:ext cx="3883440" cy="168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36" tIns="178436" rIns="178436" bIns="17843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1020245" y="2116890"/>
        <a:ext cx="3883440" cy="1686005"/>
      </dsp:txXfrm>
    </dsp:sp>
    <dsp:sp modelId="{468614BF-6488-4576-AF4B-915EF992ACBE}">
      <dsp:nvSpPr>
        <dsp:cNvPr id="0" name=""/>
        <dsp:cNvSpPr/>
      </dsp:nvSpPr>
      <dsp:spPr>
        <a:xfrm>
          <a:off x="-234229" y="4224397"/>
          <a:ext cx="4890051" cy="16860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275787" y="4603749"/>
          <a:ext cx="927303" cy="927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1016292" y="4233781"/>
          <a:ext cx="3646711" cy="168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36" tIns="178436" rIns="178436" bIns="17843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1016292" y="4233781"/>
        <a:ext cx="3646711" cy="16860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234760" y="0"/>
          <a:ext cx="4885203" cy="167621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272295" y="386478"/>
          <a:ext cx="921920" cy="921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1160750" y="0"/>
          <a:ext cx="3473872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2. Shifting Needs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160750" y="0"/>
        <a:ext cx="3473872" cy="1676219"/>
      </dsp:txXfrm>
    </dsp:sp>
    <dsp:sp modelId="{96127DB6-D6FD-4E0E-B8E9-AB2DC111C1AF}">
      <dsp:nvSpPr>
        <dsp:cNvPr id="0" name=""/>
        <dsp:cNvSpPr/>
      </dsp:nvSpPr>
      <dsp:spPr>
        <a:xfrm>
          <a:off x="-234760" y="2104603"/>
          <a:ext cx="4885203" cy="167621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272295" y="2481752"/>
          <a:ext cx="921920" cy="921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1006883" y="2104603"/>
          <a:ext cx="3891999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a. Church needs change and we must adjust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06883" y="2104603"/>
        <a:ext cx="3891999" cy="1676219"/>
      </dsp:txXfrm>
    </dsp:sp>
    <dsp:sp modelId="{468614BF-6488-4576-AF4B-915EF992ACBE}">
      <dsp:nvSpPr>
        <dsp:cNvPr id="0" name=""/>
        <dsp:cNvSpPr/>
      </dsp:nvSpPr>
      <dsp:spPr>
        <a:xfrm>
          <a:off x="-234760" y="4199877"/>
          <a:ext cx="4885203" cy="16762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272295" y="4577026"/>
          <a:ext cx="921920" cy="921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1002922" y="4209206"/>
          <a:ext cx="3654748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b.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02922" y="4209206"/>
        <a:ext cx="3654748" cy="16762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234760" y="0"/>
          <a:ext cx="4885203" cy="167621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272295" y="386478"/>
          <a:ext cx="921920" cy="921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1160750" y="0"/>
          <a:ext cx="3473872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2. Shifting Needs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160750" y="0"/>
        <a:ext cx="3473872" cy="1676219"/>
      </dsp:txXfrm>
    </dsp:sp>
    <dsp:sp modelId="{96127DB6-D6FD-4E0E-B8E9-AB2DC111C1AF}">
      <dsp:nvSpPr>
        <dsp:cNvPr id="0" name=""/>
        <dsp:cNvSpPr/>
      </dsp:nvSpPr>
      <dsp:spPr>
        <a:xfrm>
          <a:off x="-234760" y="2104603"/>
          <a:ext cx="4885203" cy="167621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272295" y="2481752"/>
          <a:ext cx="921920" cy="921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1006883" y="2104603"/>
          <a:ext cx="3891999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a. Church needs change and we must adjust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06883" y="2104603"/>
        <a:ext cx="3891999" cy="1676219"/>
      </dsp:txXfrm>
    </dsp:sp>
    <dsp:sp modelId="{468614BF-6488-4576-AF4B-915EF992ACBE}">
      <dsp:nvSpPr>
        <dsp:cNvPr id="0" name=""/>
        <dsp:cNvSpPr/>
      </dsp:nvSpPr>
      <dsp:spPr>
        <a:xfrm>
          <a:off x="-234760" y="4199877"/>
          <a:ext cx="4885203" cy="16762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272295" y="4577026"/>
          <a:ext cx="921920" cy="921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1002922" y="4209206"/>
          <a:ext cx="3654748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b.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02922" y="4209206"/>
        <a:ext cx="3654748" cy="16762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234760" y="0"/>
          <a:ext cx="4885203" cy="167621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272295" y="386478"/>
          <a:ext cx="921920" cy="921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1160750" y="0"/>
          <a:ext cx="3473872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2. Shifting Needs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160750" y="0"/>
        <a:ext cx="3473872" cy="1676219"/>
      </dsp:txXfrm>
    </dsp:sp>
    <dsp:sp modelId="{96127DB6-D6FD-4E0E-B8E9-AB2DC111C1AF}">
      <dsp:nvSpPr>
        <dsp:cNvPr id="0" name=""/>
        <dsp:cNvSpPr/>
      </dsp:nvSpPr>
      <dsp:spPr>
        <a:xfrm>
          <a:off x="-234760" y="2104603"/>
          <a:ext cx="4885203" cy="167621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272295" y="2481752"/>
          <a:ext cx="921920" cy="921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1006883" y="2104603"/>
          <a:ext cx="3891999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b. All these are met with continual prayer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06883" y="2104603"/>
        <a:ext cx="3891999" cy="1676219"/>
      </dsp:txXfrm>
    </dsp:sp>
    <dsp:sp modelId="{468614BF-6488-4576-AF4B-915EF992ACBE}">
      <dsp:nvSpPr>
        <dsp:cNvPr id="0" name=""/>
        <dsp:cNvSpPr/>
      </dsp:nvSpPr>
      <dsp:spPr>
        <a:xfrm>
          <a:off x="-234760" y="4199877"/>
          <a:ext cx="4885203" cy="16762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272295" y="4577026"/>
          <a:ext cx="921920" cy="921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1002922" y="4209206"/>
          <a:ext cx="3654748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b.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02922" y="4209206"/>
        <a:ext cx="3654748" cy="1676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237511" y="34568"/>
          <a:ext cx="4885203" cy="1646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260704" y="431048"/>
          <a:ext cx="905846" cy="905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997915" y="0"/>
          <a:ext cx="3754007" cy="174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07" tIns="174307" rIns="174307" bIns="1743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1. Your spiritual growth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997915" y="0"/>
        <a:ext cx="3754007" cy="1749106"/>
      </dsp:txXfrm>
    </dsp:sp>
    <dsp:sp modelId="{96127DB6-D6FD-4E0E-B8E9-AB2DC111C1AF}">
      <dsp:nvSpPr>
        <dsp:cNvPr id="0" name=""/>
        <dsp:cNvSpPr/>
      </dsp:nvSpPr>
      <dsp:spPr>
        <a:xfrm>
          <a:off x="-237511" y="2170273"/>
          <a:ext cx="4885203" cy="164699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260704" y="2540846"/>
          <a:ext cx="905846" cy="905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962403" y="2170273"/>
          <a:ext cx="3936692" cy="164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07" tIns="174307" rIns="174307" bIns="1743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962403" y="2170273"/>
        <a:ext cx="3936692" cy="1646992"/>
      </dsp:txXfrm>
    </dsp:sp>
    <dsp:sp modelId="{468614BF-6488-4576-AF4B-915EF992ACBE}">
      <dsp:nvSpPr>
        <dsp:cNvPr id="0" name=""/>
        <dsp:cNvSpPr/>
      </dsp:nvSpPr>
      <dsp:spPr>
        <a:xfrm>
          <a:off x="-237511" y="4229014"/>
          <a:ext cx="4885203" cy="16469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260704" y="4599587"/>
          <a:ext cx="905846" cy="905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958396" y="4238433"/>
          <a:ext cx="3696717" cy="164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07" tIns="174307" rIns="174307" bIns="1743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958396" y="4238433"/>
        <a:ext cx="3696717" cy="1646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237511" y="34568"/>
          <a:ext cx="4885203" cy="1646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260704" y="431048"/>
          <a:ext cx="905846" cy="905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997915" y="0"/>
          <a:ext cx="3754007" cy="174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07" tIns="174307" rIns="174307" bIns="1743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1. Your spiritual growth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997915" y="0"/>
        <a:ext cx="3754007" cy="1749106"/>
      </dsp:txXfrm>
    </dsp:sp>
    <dsp:sp modelId="{96127DB6-D6FD-4E0E-B8E9-AB2DC111C1AF}">
      <dsp:nvSpPr>
        <dsp:cNvPr id="0" name=""/>
        <dsp:cNvSpPr/>
      </dsp:nvSpPr>
      <dsp:spPr>
        <a:xfrm>
          <a:off x="-237511" y="2170273"/>
          <a:ext cx="4885203" cy="164699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260704" y="2540846"/>
          <a:ext cx="905846" cy="905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962403" y="2170273"/>
          <a:ext cx="3936692" cy="164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07" tIns="174307" rIns="174307" bIns="1743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962403" y="2170273"/>
        <a:ext cx="3936692" cy="1646992"/>
      </dsp:txXfrm>
    </dsp:sp>
    <dsp:sp modelId="{468614BF-6488-4576-AF4B-915EF992ACBE}">
      <dsp:nvSpPr>
        <dsp:cNvPr id="0" name=""/>
        <dsp:cNvSpPr/>
      </dsp:nvSpPr>
      <dsp:spPr>
        <a:xfrm>
          <a:off x="-237511" y="4229014"/>
          <a:ext cx="4885203" cy="16469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260704" y="4599587"/>
          <a:ext cx="905846" cy="905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958396" y="4238433"/>
          <a:ext cx="3696717" cy="164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07" tIns="174307" rIns="174307" bIns="1743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958396" y="4238433"/>
        <a:ext cx="3696717" cy="1646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237511" y="34568"/>
          <a:ext cx="4885203" cy="1646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260704" y="431048"/>
          <a:ext cx="905846" cy="905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997915" y="0"/>
          <a:ext cx="3754007" cy="174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07" tIns="174307" rIns="174307" bIns="1743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1. Your spiritual growth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997915" y="0"/>
        <a:ext cx="3754007" cy="1749106"/>
      </dsp:txXfrm>
    </dsp:sp>
    <dsp:sp modelId="{96127DB6-D6FD-4E0E-B8E9-AB2DC111C1AF}">
      <dsp:nvSpPr>
        <dsp:cNvPr id="0" name=""/>
        <dsp:cNvSpPr/>
      </dsp:nvSpPr>
      <dsp:spPr>
        <a:xfrm>
          <a:off x="-237511" y="2170273"/>
          <a:ext cx="4885203" cy="164699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260704" y="2540846"/>
          <a:ext cx="905846" cy="905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962403" y="2170273"/>
          <a:ext cx="3936692" cy="164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07" tIns="174307" rIns="174307" bIns="1743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962403" y="2170273"/>
        <a:ext cx="3936692" cy="1646992"/>
      </dsp:txXfrm>
    </dsp:sp>
    <dsp:sp modelId="{468614BF-6488-4576-AF4B-915EF992ACBE}">
      <dsp:nvSpPr>
        <dsp:cNvPr id="0" name=""/>
        <dsp:cNvSpPr/>
      </dsp:nvSpPr>
      <dsp:spPr>
        <a:xfrm>
          <a:off x="-237511" y="4229014"/>
          <a:ext cx="4885203" cy="16469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260704" y="4599587"/>
          <a:ext cx="905846" cy="905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958396" y="4238433"/>
          <a:ext cx="3696717" cy="164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07" tIns="174307" rIns="174307" bIns="17430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958396" y="4238433"/>
        <a:ext cx="3696717" cy="1646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192507" y="0"/>
          <a:ext cx="4899881" cy="16783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315202" y="388694"/>
          <a:ext cx="924915" cy="923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1219027" y="0"/>
          <a:ext cx="3398545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1. Your spiritual growth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19027" y="0"/>
        <a:ext cx="3398545" cy="1680022"/>
      </dsp:txXfrm>
    </dsp:sp>
    <dsp:sp modelId="{96127DB6-D6FD-4E0E-B8E9-AB2DC111C1AF}">
      <dsp:nvSpPr>
        <dsp:cNvPr id="0" name=""/>
        <dsp:cNvSpPr/>
      </dsp:nvSpPr>
      <dsp:spPr>
        <a:xfrm>
          <a:off x="-192507" y="2098359"/>
          <a:ext cx="4899881" cy="16783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315202" y="2475995"/>
          <a:ext cx="924915" cy="923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1068497" y="2098359"/>
          <a:ext cx="3807604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b. We speak to God while He speaks to us through His Word.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68497" y="2098359"/>
        <a:ext cx="3807604" cy="1680022"/>
      </dsp:txXfrm>
    </dsp:sp>
    <dsp:sp modelId="{468614BF-6488-4576-AF4B-915EF992ACBE}">
      <dsp:nvSpPr>
        <dsp:cNvPr id="0" name=""/>
        <dsp:cNvSpPr/>
      </dsp:nvSpPr>
      <dsp:spPr>
        <a:xfrm>
          <a:off x="-192507" y="4185660"/>
          <a:ext cx="4899881" cy="1678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315202" y="4563296"/>
          <a:ext cx="924915" cy="92311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1064621" y="4196719"/>
          <a:ext cx="3575498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64621" y="4196719"/>
        <a:ext cx="3575498" cy="16800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192507" y="0"/>
          <a:ext cx="4899881" cy="16783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315202" y="388694"/>
          <a:ext cx="924915" cy="923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1219027" y="0"/>
          <a:ext cx="3398545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1. Your spiritual growth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19027" y="0"/>
        <a:ext cx="3398545" cy="1680022"/>
      </dsp:txXfrm>
    </dsp:sp>
    <dsp:sp modelId="{96127DB6-D6FD-4E0E-B8E9-AB2DC111C1AF}">
      <dsp:nvSpPr>
        <dsp:cNvPr id="0" name=""/>
        <dsp:cNvSpPr/>
      </dsp:nvSpPr>
      <dsp:spPr>
        <a:xfrm>
          <a:off x="-192507" y="2098359"/>
          <a:ext cx="4899881" cy="16783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315202" y="2475995"/>
          <a:ext cx="924915" cy="923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1068497" y="2098359"/>
          <a:ext cx="3807604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b. We speak to God while He speaks to us through His Word.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68497" y="2098359"/>
        <a:ext cx="3807604" cy="1680022"/>
      </dsp:txXfrm>
    </dsp:sp>
    <dsp:sp modelId="{468614BF-6488-4576-AF4B-915EF992ACBE}">
      <dsp:nvSpPr>
        <dsp:cNvPr id="0" name=""/>
        <dsp:cNvSpPr/>
      </dsp:nvSpPr>
      <dsp:spPr>
        <a:xfrm>
          <a:off x="-192507" y="4185660"/>
          <a:ext cx="4899881" cy="1678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315202" y="4563296"/>
          <a:ext cx="924915" cy="92311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1064621" y="4196719"/>
          <a:ext cx="3575498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64621" y="4196719"/>
        <a:ext cx="3575498" cy="16800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192507" y="0"/>
          <a:ext cx="4899881" cy="16783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315202" y="388694"/>
          <a:ext cx="924915" cy="923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1219027" y="0"/>
          <a:ext cx="3398545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1. Your spiritual growth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19027" y="0"/>
        <a:ext cx="3398545" cy="1680022"/>
      </dsp:txXfrm>
    </dsp:sp>
    <dsp:sp modelId="{96127DB6-D6FD-4E0E-B8E9-AB2DC111C1AF}">
      <dsp:nvSpPr>
        <dsp:cNvPr id="0" name=""/>
        <dsp:cNvSpPr/>
      </dsp:nvSpPr>
      <dsp:spPr>
        <a:xfrm>
          <a:off x="-192507" y="2098359"/>
          <a:ext cx="4899881" cy="16783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315202" y="2475995"/>
          <a:ext cx="924915" cy="923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1068497" y="2098359"/>
          <a:ext cx="3807604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b. We speak to God while He speaks to us through His Word.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68497" y="2098359"/>
        <a:ext cx="3807604" cy="1680022"/>
      </dsp:txXfrm>
    </dsp:sp>
    <dsp:sp modelId="{468614BF-6488-4576-AF4B-915EF992ACBE}">
      <dsp:nvSpPr>
        <dsp:cNvPr id="0" name=""/>
        <dsp:cNvSpPr/>
      </dsp:nvSpPr>
      <dsp:spPr>
        <a:xfrm>
          <a:off x="-192507" y="4185660"/>
          <a:ext cx="4899881" cy="1678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315202" y="4563296"/>
          <a:ext cx="924915" cy="92311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1064621" y="4196719"/>
          <a:ext cx="3575498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64621" y="4196719"/>
        <a:ext cx="3575498" cy="16800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192507" y="0"/>
          <a:ext cx="4899881" cy="16783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315202" y="388694"/>
          <a:ext cx="924915" cy="923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1219027" y="0"/>
          <a:ext cx="3398545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1. Your spiritual growth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19027" y="0"/>
        <a:ext cx="3398545" cy="1680022"/>
      </dsp:txXfrm>
    </dsp:sp>
    <dsp:sp modelId="{96127DB6-D6FD-4E0E-B8E9-AB2DC111C1AF}">
      <dsp:nvSpPr>
        <dsp:cNvPr id="0" name=""/>
        <dsp:cNvSpPr/>
      </dsp:nvSpPr>
      <dsp:spPr>
        <a:xfrm>
          <a:off x="-192507" y="2098359"/>
          <a:ext cx="4899881" cy="16783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315202" y="2475995"/>
          <a:ext cx="924915" cy="923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1068497" y="2098359"/>
          <a:ext cx="3807604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b. We speak to God while He speaks to us through His Word.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68497" y="2098359"/>
        <a:ext cx="3807604" cy="1680022"/>
      </dsp:txXfrm>
    </dsp:sp>
    <dsp:sp modelId="{468614BF-6488-4576-AF4B-915EF992ACBE}">
      <dsp:nvSpPr>
        <dsp:cNvPr id="0" name=""/>
        <dsp:cNvSpPr/>
      </dsp:nvSpPr>
      <dsp:spPr>
        <a:xfrm>
          <a:off x="-192507" y="4185660"/>
          <a:ext cx="4899881" cy="1678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315202" y="4563296"/>
          <a:ext cx="924915" cy="92311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1064621" y="4196719"/>
          <a:ext cx="3575498" cy="168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2" tIns="177802" rIns="177802" bIns="17780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64621" y="4196719"/>
        <a:ext cx="3575498" cy="16800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AF428-D215-43F1-8B70-145E787D72E8}">
      <dsp:nvSpPr>
        <dsp:cNvPr id="0" name=""/>
        <dsp:cNvSpPr/>
      </dsp:nvSpPr>
      <dsp:spPr>
        <a:xfrm>
          <a:off x="-234760" y="0"/>
          <a:ext cx="4885203" cy="167621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9F5F-6496-468B-980E-E81ECA4A1953}">
      <dsp:nvSpPr>
        <dsp:cNvPr id="0" name=""/>
        <dsp:cNvSpPr/>
      </dsp:nvSpPr>
      <dsp:spPr>
        <a:xfrm>
          <a:off x="272295" y="386478"/>
          <a:ext cx="921920" cy="921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AAEB-6EF0-470D-B1F0-6F796B2B79D1}">
      <dsp:nvSpPr>
        <dsp:cNvPr id="0" name=""/>
        <dsp:cNvSpPr/>
      </dsp:nvSpPr>
      <dsp:spPr>
        <a:xfrm>
          <a:off x="1160750" y="0"/>
          <a:ext cx="3473872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2. Shifting Needs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160750" y="0"/>
        <a:ext cx="3473872" cy="1676219"/>
      </dsp:txXfrm>
    </dsp:sp>
    <dsp:sp modelId="{96127DB6-D6FD-4E0E-B8E9-AB2DC111C1AF}">
      <dsp:nvSpPr>
        <dsp:cNvPr id="0" name=""/>
        <dsp:cNvSpPr/>
      </dsp:nvSpPr>
      <dsp:spPr>
        <a:xfrm>
          <a:off x="-234760" y="2104603"/>
          <a:ext cx="4885203" cy="167621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AE31FD-A2AB-483E-942E-8F5EE9388883}">
      <dsp:nvSpPr>
        <dsp:cNvPr id="0" name=""/>
        <dsp:cNvSpPr/>
      </dsp:nvSpPr>
      <dsp:spPr>
        <a:xfrm>
          <a:off x="272295" y="2481752"/>
          <a:ext cx="921920" cy="921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7CE8C-03B8-4EA5-A846-AEE5DB4DFEF5}">
      <dsp:nvSpPr>
        <dsp:cNvPr id="0" name=""/>
        <dsp:cNvSpPr/>
      </dsp:nvSpPr>
      <dsp:spPr>
        <a:xfrm>
          <a:off x="1006883" y="2104603"/>
          <a:ext cx="3891999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a. Church needs change and we must adjust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06883" y="2104603"/>
        <a:ext cx="3891999" cy="1676219"/>
      </dsp:txXfrm>
    </dsp:sp>
    <dsp:sp modelId="{468614BF-6488-4576-AF4B-915EF992ACBE}">
      <dsp:nvSpPr>
        <dsp:cNvPr id="0" name=""/>
        <dsp:cNvSpPr/>
      </dsp:nvSpPr>
      <dsp:spPr>
        <a:xfrm>
          <a:off x="-234760" y="4199877"/>
          <a:ext cx="4885203" cy="16762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CDA4B-71BE-415B-AA87-309034777382}">
      <dsp:nvSpPr>
        <dsp:cNvPr id="0" name=""/>
        <dsp:cNvSpPr/>
      </dsp:nvSpPr>
      <dsp:spPr>
        <a:xfrm>
          <a:off x="272295" y="4577026"/>
          <a:ext cx="921920" cy="921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9B3F-A87C-45EF-8F2C-D5FF7B4B8644}">
      <dsp:nvSpPr>
        <dsp:cNvPr id="0" name=""/>
        <dsp:cNvSpPr/>
      </dsp:nvSpPr>
      <dsp:spPr>
        <a:xfrm>
          <a:off x="1002922" y="4209206"/>
          <a:ext cx="3654748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b.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02922" y="4209206"/>
        <a:ext cx="3654748" cy="167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126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01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13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83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9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42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867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267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0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70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62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9836-F2AE-496E-9944-7321545562DF}" type="datetimeFigureOut">
              <a:rPr lang="en-NZ" smtClean="0"/>
              <a:t>7/07/2019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92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F860-1392-4019-882E-488155DE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6000" dirty="0"/>
              <a:t>What to say to God </a:t>
            </a:r>
          </a:p>
          <a:p>
            <a:pPr marL="0" indent="0" algn="ctr">
              <a:buNone/>
            </a:pPr>
            <a:r>
              <a:rPr lang="en-NZ" sz="6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686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Image result for challenge">
            <a:extLst>
              <a:ext uri="{FF2B5EF4-FFF2-40B4-BE49-F238E27FC236}">
                <a16:creationId xmlns:a16="http://schemas.microsoft.com/office/drawing/2014/main" id="{E8B0F8B2-2A7B-4FE8-BEC7-CE1E743C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45" y="2144026"/>
            <a:ext cx="2569467" cy="25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72B23-6138-4E94-9DF5-51D96C15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808383"/>
            <a:ext cx="5601573" cy="5368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600" dirty="0"/>
              <a:t>We must challenge secular ideas about prayer:</a:t>
            </a:r>
          </a:p>
          <a:p>
            <a:pPr lvl="1"/>
            <a:r>
              <a:rPr lang="en-NZ" dirty="0"/>
              <a:t>A harmless way to calm your emotions when overwhelmed</a:t>
            </a:r>
          </a:p>
          <a:p>
            <a:pPr lvl="1"/>
            <a:r>
              <a:rPr lang="en-NZ" dirty="0"/>
              <a:t>Something for the weak to hang on to when things get tough</a:t>
            </a:r>
          </a:p>
          <a:p>
            <a:pPr lvl="1"/>
            <a:r>
              <a:rPr lang="en-NZ" dirty="0"/>
              <a:t>Reserved for times of sadness</a:t>
            </a:r>
          </a:p>
          <a:p>
            <a:pPr lvl="1"/>
            <a:r>
              <a:rPr lang="en-NZ" dirty="0"/>
              <a:t>The last hope for the desperate</a:t>
            </a:r>
          </a:p>
          <a:p>
            <a:pPr lvl="1"/>
            <a:r>
              <a:rPr lang="en-NZ" dirty="0"/>
              <a:t>Any temple will do</a:t>
            </a:r>
          </a:p>
          <a:p>
            <a:pPr lvl="1"/>
            <a:endParaRPr lang="en-NZ" sz="1700" dirty="0"/>
          </a:p>
        </p:txBody>
      </p:sp>
    </p:spTree>
    <p:extLst>
      <p:ext uri="{BB962C8B-B14F-4D97-AF65-F5344CB8AC3E}">
        <p14:creationId xmlns:p14="http://schemas.microsoft.com/office/powerpoint/2010/main" val="1604864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Image result for challenge">
            <a:extLst>
              <a:ext uri="{FF2B5EF4-FFF2-40B4-BE49-F238E27FC236}">
                <a16:creationId xmlns:a16="http://schemas.microsoft.com/office/drawing/2014/main" id="{E8B0F8B2-2A7B-4FE8-BEC7-CE1E743C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45" y="2144026"/>
            <a:ext cx="2569467" cy="25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72B23-6138-4E94-9DF5-51D96C15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808383"/>
            <a:ext cx="5601573" cy="5632174"/>
          </a:xfrm>
        </p:spPr>
        <p:txBody>
          <a:bodyPr>
            <a:normAutofit/>
          </a:bodyPr>
          <a:lstStyle/>
          <a:p>
            <a:r>
              <a:rPr lang="en-NZ" sz="3200" dirty="0"/>
              <a:t>Also, we must challenge some of our Christian ideas about prayer:</a:t>
            </a:r>
          </a:p>
          <a:p>
            <a:pPr lvl="1"/>
            <a:r>
              <a:rPr lang="en-NZ" dirty="0"/>
              <a:t>Presenting my ideas on complete spiritual self-fulfilment </a:t>
            </a:r>
          </a:p>
          <a:p>
            <a:pPr lvl="1"/>
            <a:r>
              <a:rPr lang="en-NZ" dirty="0"/>
              <a:t>A way of letting God know what is best for me </a:t>
            </a:r>
          </a:p>
          <a:p>
            <a:pPr lvl="1"/>
            <a:r>
              <a:rPr lang="en-NZ" dirty="0"/>
              <a:t>Telling God my needs so that He will know what to do</a:t>
            </a:r>
          </a:p>
          <a:p>
            <a:pPr lvl="1"/>
            <a:r>
              <a:rPr lang="en-NZ" dirty="0"/>
              <a:t>Helping God design my future</a:t>
            </a:r>
          </a:p>
          <a:p>
            <a:pPr lvl="1"/>
            <a:r>
              <a:rPr lang="en-NZ" dirty="0"/>
              <a:t>Offering solutions for other peoples’ problems</a:t>
            </a:r>
          </a:p>
          <a:p>
            <a:pPr lvl="1"/>
            <a:r>
              <a:rPr lang="en-NZ" dirty="0"/>
              <a:t>Sharing my excuses as reasons for my lack of faith </a:t>
            </a:r>
          </a:p>
        </p:txBody>
      </p:sp>
    </p:spTree>
    <p:extLst>
      <p:ext uri="{BB962C8B-B14F-4D97-AF65-F5344CB8AC3E}">
        <p14:creationId xmlns:p14="http://schemas.microsoft.com/office/powerpoint/2010/main" val="2104524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79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2" descr="https://ci4.googleusercontent.com/proxy/AUoNdCs_bd41XvtMbLJzLT2DIHc7FQYJskt9YiCOXGae21GErhRz0ZfjHqKckKyRWpQ0M1mHvZaIh6P3RqAvlJQTUhLkQAgXxrdvEEXD-H7bl7zuxL8I_uoP288dC-iy1s4U8-Gzv-QyBqOMDiWmOHhGErhJrHJ8e9gjqo1eHVCb1Rlys24P=s0-d-e1-ft#https://media.thegospelcoalition.org/wp-content/uploads/2019/04/26203139/How-Should-a-Christian-Negotiate-a-Deal.jpg">
            <a:extLst>
              <a:ext uri="{FF2B5EF4-FFF2-40B4-BE49-F238E27FC236}">
                <a16:creationId xmlns:a16="http://schemas.microsoft.com/office/drawing/2014/main" id="{078687C4-8A85-428E-818B-0863FEFB92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r="13221" b="2"/>
          <a:stretch/>
        </p:blipFill>
        <p:spPr bwMode="auto">
          <a:xfrm>
            <a:off x="20" y="4305680"/>
            <a:ext cx="3085185" cy="2548533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ress stressed man upset office computer fired">
            <a:extLst>
              <a:ext uri="{FF2B5EF4-FFF2-40B4-BE49-F238E27FC236}">
                <a16:creationId xmlns:a16="http://schemas.microsoft.com/office/drawing/2014/main" id="{D7FF049C-324A-44F5-868D-03A81643D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1" b="1"/>
          <a:stretch/>
        </p:blipFill>
        <p:spPr bwMode="auto">
          <a:xfrm>
            <a:off x="3521834" y="2966567"/>
            <a:ext cx="2556863" cy="255686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ork">
            <a:extLst>
              <a:ext uri="{FF2B5EF4-FFF2-40B4-BE49-F238E27FC236}">
                <a16:creationId xmlns:a16="http://schemas.microsoft.com/office/drawing/2014/main" id="{EDD94FC5-6678-4C24-9D37-C42B96BEA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4" b="-3"/>
          <a:stretch/>
        </p:blipFill>
        <p:spPr bwMode="auto">
          <a:xfrm>
            <a:off x="1" y="-9668"/>
            <a:ext cx="3945364" cy="3319992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966723-2CEB-4F3C-B936-B3DFF1931ADB}"/>
              </a:ext>
            </a:extLst>
          </p:cNvPr>
          <p:cNvSpPr/>
          <p:nvPr/>
        </p:nvSpPr>
        <p:spPr>
          <a:xfrm>
            <a:off x="4678017" y="435944"/>
            <a:ext cx="3975161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NZ" sz="2400" dirty="0">
                <a:solidFill>
                  <a:schemeClr val="tx1"/>
                </a:solidFill>
              </a:rPr>
              <a:t>We all have God-given core abilities and interests.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0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79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2" descr="https://ci4.googleusercontent.com/proxy/AUoNdCs_bd41XvtMbLJzLT2DIHc7FQYJskt9YiCOXGae21GErhRz0ZfjHqKckKyRWpQ0M1mHvZaIh6P3RqAvlJQTUhLkQAgXxrdvEEXD-H7bl7zuxL8I_uoP288dC-iy1s4U8-Gzv-QyBqOMDiWmOHhGErhJrHJ8e9gjqo1eHVCb1Rlys24P=s0-d-e1-ft#https://media.thegospelcoalition.org/wp-content/uploads/2019/04/26203139/How-Should-a-Christian-Negotiate-a-Deal.jpg">
            <a:extLst>
              <a:ext uri="{FF2B5EF4-FFF2-40B4-BE49-F238E27FC236}">
                <a16:creationId xmlns:a16="http://schemas.microsoft.com/office/drawing/2014/main" id="{078687C4-8A85-428E-818B-0863FEFB92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r="13221" b="2"/>
          <a:stretch/>
        </p:blipFill>
        <p:spPr bwMode="auto">
          <a:xfrm>
            <a:off x="20" y="4305680"/>
            <a:ext cx="3085185" cy="2548533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ress stressed man upset office computer fired">
            <a:extLst>
              <a:ext uri="{FF2B5EF4-FFF2-40B4-BE49-F238E27FC236}">
                <a16:creationId xmlns:a16="http://schemas.microsoft.com/office/drawing/2014/main" id="{D7FF049C-324A-44F5-868D-03A81643D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1" b="1"/>
          <a:stretch/>
        </p:blipFill>
        <p:spPr bwMode="auto">
          <a:xfrm>
            <a:off x="3521834" y="2966567"/>
            <a:ext cx="2556863" cy="255686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ork">
            <a:extLst>
              <a:ext uri="{FF2B5EF4-FFF2-40B4-BE49-F238E27FC236}">
                <a16:creationId xmlns:a16="http://schemas.microsoft.com/office/drawing/2014/main" id="{EDD94FC5-6678-4C24-9D37-C42B96BEA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4" b="-3"/>
          <a:stretch/>
        </p:blipFill>
        <p:spPr bwMode="auto">
          <a:xfrm>
            <a:off x="1" y="-9668"/>
            <a:ext cx="3945364" cy="3319992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966723-2CEB-4F3C-B936-B3DFF1931ADB}"/>
              </a:ext>
            </a:extLst>
          </p:cNvPr>
          <p:cNvSpPr/>
          <p:nvPr/>
        </p:nvSpPr>
        <p:spPr>
          <a:xfrm>
            <a:off x="4678017" y="435944"/>
            <a:ext cx="3975161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NZ" sz="2400" dirty="0">
                <a:solidFill>
                  <a:schemeClr val="tx1"/>
                </a:solidFill>
              </a:rPr>
              <a:t>We all have God-given core abilities and interests.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8797B-AF3B-4EED-BABD-BB50F973D1A8}"/>
              </a:ext>
            </a:extLst>
          </p:cNvPr>
          <p:cNvSpPr/>
          <p:nvPr/>
        </p:nvSpPr>
        <p:spPr>
          <a:xfrm>
            <a:off x="6139571" y="1530658"/>
            <a:ext cx="2513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NZ" sz="2400" dirty="0"/>
              <a:t>These can change or be adjusted according to: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93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79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2" descr="https://ci4.googleusercontent.com/proxy/AUoNdCs_bd41XvtMbLJzLT2DIHc7FQYJskt9YiCOXGae21GErhRz0ZfjHqKckKyRWpQ0M1mHvZaIh6P3RqAvlJQTUhLkQAgXxrdvEEXD-H7bl7zuxL8I_uoP288dC-iy1s4U8-Gzv-QyBqOMDiWmOHhGErhJrHJ8e9gjqo1eHVCb1Rlys24P=s0-d-e1-ft#https://media.thegospelcoalition.org/wp-content/uploads/2019/04/26203139/How-Should-a-Christian-Negotiate-a-Deal.jpg">
            <a:extLst>
              <a:ext uri="{FF2B5EF4-FFF2-40B4-BE49-F238E27FC236}">
                <a16:creationId xmlns:a16="http://schemas.microsoft.com/office/drawing/2014/main" id="{078687C4-8A85-428E-818B-0863FEFB92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r="13221" b="2"/>
          <a:stretch/>
        </p:blipFill>
        <p:spPr bwMode="auto">
          <a:xfrm>
            <a:off x="20" y="4305680"/>
            <a:ext cx="3085185" cy="2548533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ress stressed man upset office computer fired">
            <a:extLst>
              <a:ext uri="{FF2B5EF4-FFF2-40B4-BE49-F238E27FC236}">
                <a16:creationId xmlns:a16="http://schemas.microsoft.com/office/drawing/2014/main" id="{D7FF049C-324A-44F5-868D-03A81643D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1" b="1"/>
          <a:stretch/>
        </p:blipFill>
        <p:spPr bwMode="auto">
          <a:xfrm>
            <a:off x="3521834" y="2966567"/>
            <a:ext cx="2556863" cy="255686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ork">
            <a:extLst>
              <a:ext uri="{FF2B5EF4-FFF2-40B4-BE49-F238E27FC236}">
                <a16:creationId xmlns:a16="http://schemas.microsoft.com/office/drawing/2014/main" id="{EDD94FC5-6678-4C24-9D37-C42B96BEA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4" b="-3"/>
          <a:stretch/>
        </p:blipFill>
        <p:spPr bwMode="auto">
          <a:xfrm>
            <a:off x="1" y="-9668"/>
            <a:ext cx="3945364" cy="3319992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966723-2CEB-4F3C-B936-B3DFF1931ADB}"/>
              </a:ext>
            </a:extLst>
          </p:cNvPr>
          <p:cNvSpPr/>
          <p:nvPr/>
        </p:nvSpPr>
        <p:spPr>
          <a:xfrm>
            <a:off x="4678017" y="435944"/>
            <a:ext cx="3975161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NZ" sz="2400" dirty="0">
                <a:solidFill>
                  <a:schemeClr val="tx1"/>
                </a:solidFill>
              </a:rPr>
              <a:t>We all have God-given core abilities and interests.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8797B-AF3B-4EED-BABD-BB50F973D1A8}"/>
              </a:ext>
            </a:extLst>
          </p:cNvPr>
          <p:cNvSpPr/>
          <p:nvPr/>
        </p:nvSpPr>
        <p:spPr>
          <a:xfrm>
            <a:off x="6139571" y="1530658"/>
            <a:ext cx="2513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NZ" sz="2400" dirty="0"/>
              <a:t>These can change or be adjusted according to: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90C61-BDF3-4CB9-849D-10F1C2AABFB7}"/>
              </a:ext>
            </a:extLst>
          </p:cNvPr>
          <p:cNvSpPr/>
          <p:nvPr/>
        </p:nvSpPr>
        <p:spPr>
          <a:xfrm>
            <a:off x="6391892" y="3020261"/>
            <a:ext cx="25568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100000"/>
              </a:lnSpc>
              <a:buAutoNum type="arabicPeriod"/>
            </a:pPr>
            <a:r>
              <a:rPr lang="en-NZ" sz="2400" dirty="0"/>
              <a:t>Your spiritual growth</a:t>
            </a:r>
          </a:p>
          <a:p>
            <a:pPr marL="457200" lvl="0" indent="-457200" algn="ctr">
              <a:lnSpc>
                <a:spcPct val="100000"/>
              </a:lnSpc>
              <a:buAutoNum type="arabicPeriod"/>
            </a:pPr>
            <a:endParaRPr lang="en-NZ" sz="2400" dirty="0"/>
          </a:p>
          <a:p>
            <a:pPr marL="457200" lvl="0" indent="-457200" algn="ctr">
              <a:lnSpc>
                <a:spcPct val="100000"/>
              </a:lnSpc>
              <a:buAutoNum type="arabicPeriod"/>
            </a:pPr>
            <a:r>
              <a:rPr lang="en-NZ" sz="2400" dirty="0">
                <a:solidFill>
                  <a:schemeClr val="bg1"/>
                </a:solidFill>
              </a:rPr>
              <a:t>Unforeseen circumstances</a:t>
            </a:r>
          </a:p>
          <a:p>
            <a:pPr marL="457200" lvl="0" indent="-457200" algn="ctr">
              <a:lnSpc>
                <a:spcPct val="100000"/>
              </a:lnSpc>
              <a:buAutoNum type="arabicPeriod"/>
            </a:pPr>
            <a:endParaRPr lang="en-NZ" sz="2400" dirty="0">
              <a:solidFill>
                <a:schemeClr val="bg1"/>
              </a:solidFill>
            </a:endParaRPr>
          </a:p>
          <a:p>
            <a:pPr marL="457200" lvl="0" indent="-457200" algn="ctr">
              <a:lnSpc>
                <a:spcPct val="100000"/>
              </a:lnSpc>
              <a:buAutoNum type="arabicPeriod"/>
            </a:pPr>
            <a:r>
              <a:rPr lang="en-NZ" sz="2400" dirty="0">
                <a:solidFill>
                  <a:schemeClr val="bg1"/>
                </a:solidFill>
              </a:rPr>
              <a:t>Shifting needs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4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79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2" descr="https://ci4.googleusercontent.com/proxy/AUoNdCs_bd41XvtMbLJzLT2DIHc7FQYJskt9YiCOXGae21GErhRz0ZfjHqKckKyRWpQ0M1mHvZaIh6P3RqAvlJQTUhLkQAgXxrdvEEXD-H7bl7zuxL8I_uoP288dC-iy1s4U8-Gzv-QyBqOMDiWmOHhGErhJrHJ8e9gjqo1eHVCb1Rlys24P=s0-d-e1-ft#https://media.thegospelcoalition.org/wp-content/uploads/2019/04/26203139/How-Should-a-Christian-Negotiate-a-Deal.jpg">
            <a:extLst>
              <a:ext uri="{FF2B5EF4-FFF2-40B4-BE49-F238E27FC236}">
                <a16:creationId xmlns:a16="http://schemas.microsoft.com/office/drawing/2014/main" id="{078687C4-8A85-428E-818B-0863FEFB92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r="13221" b="2"/>
          <a:stretch/>
        </p:blipFill>
        <p:spPr bwMode="auto">
          <a:xfrm>
            <a:off x="20" y="4305680"/>
            <a:ext cx="3085185" cy="2548533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ress stressed man upset office computer fired">
            <a:extLst>
              <a:ext uri="{FF2B5EF4-FFF2-40B4-BE49-F238E27FC236}">
                <a16:creationId xmlns:a16="http://schemas.microsoft.com/office/drawing/2014/main" id="{D7FF049C-324A-44F5-868D-03A81643D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1" b="1"/>
          <a:stretch/>
        </p:blipFill>
        <p:spPr bwMode="auto">
          <a:xfrm>
            <a:off x="3521834" y="2966567"/>
            <a:ext cx="2556863" cy="255686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ork">
            <a:extLst>
              <a:ext uri="{FF2B5EF4-FFF2-40B4-BE49-F238E27FC236}">
                <a16:creationId xmlns:a16="http://schemas.microsoft.com/office/drawing/2014/main" id="{EDD94FC5-6678-4C24-9D37-C42B96BEA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4" b="-3"/>
          <a:stretch/>
        </p:blipFill>
        <p:spPr bwMode="auto">
          <a:xfrm>
            <a:off x="1" y="-9668"/>
            <a:ext cx="3945364" cy="3319992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966723-2CEB-4F3C-B936-B3DFF1931ADB}"/>
              </a:ext>
            </a:extLst>
          </p:cNvPr>
          <p:cNvSpPr/>
          <p:nvPr/>
        </p:nvSpPr>
        <p:spPr>
          <a:xfrm>
            <a:off x="4678017" y="435944"/>
            <a:ext cx="3975161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NZ" sz="2400" dirty="0">
                <a:solidFill>
                  <a:schemeClr val="tx1"/>
                </a:solidFill>
              </a:rPr>
              <a:t>We all have God-given core abilities and interests.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8797B-AF3B-4EED-BABD-BB50F973D1A8}"/>
              </a:ext>
            </a:extLst>
          </p:cNvPr>
          <p:cNvSpPr/>
          <p:nvPr/>
        </p:nvSpPr>
        <p:spPr>
          <a:xfrm>
            <a:off x="6139571" y="1530658"/>
            <a:ext cx="2513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NZ" sz="2400" dirty="0"/>
              <a:t>These can change or be adjusted according to: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90C61-BDF3-4CB9-849D-10F1C2AABFB7}"/>
              </a:ext>
            </a:extLst>
          </p:cNvPr>
          <p:cNvSpPr/>
          <p:nvPr/>
        </p:nvSpPr>
        <p:spPr>
          <a:xfrm>
            <a:off x="6391892" y="3020261"/>
            <a:ext cx="2556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100000"/>
              </a:lnSpc>
              <a:buAutoNum type="arabicPeriod"/>
            </a:pPr>
            <a:r>
              <a:rPr lang="en-NZ" sz="2400" dirty="0"/>
              <a:t>Your spiritual growth</a:t>
            </a:r>
          </a:p>
          <a:p>
            <a:pPr marL="457200" lvl="0" indent="-457200" algn="ctr">
              <a:lnSpc>
                <a:spcPct val="100000"/>
              </a:lnSpc>
              <a:buAutoNum type="arabicPeriod"/>
            </a:pPr>
            <a:endParaRPr lang="en-NZ" sz="2400" dirty="0"/>
          </a:p>
          <a:p>
            <a:pPr marL="457200" lvl="0" indent="-457200" algn="ctr">
              <a:lnSpc>
                <a:spcPct val="100000"/>
              </a:lnSpc>
              <a:buAutoNum type="arabicPeriod"/>
            </a:pPr>
            <a:r>
              <a:rPr lang="en-NZ" sz="2400" dirty="0"/>
              <a:t>Shifting needs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125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511763"/>
              </p:ext>
            </p:extLst>
          </p:nvPr>
        </p:nvGraphicFramePr>
        <p:xfrm>
          <a:off x="4161183" y="491441"/>
          <a:ext cx="4890051" cy="591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6AC2CA78-DB3F-418B-A64F-F9798DE47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 r="40492"/>
          <a:stretch/>
        </p:blipFill>
        <p:spPr bwMode="auto">
          <a:xfrm>
            <a:off x="2936264" y="470925"/>
            <a:ext cx="909653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>
            <a:extLst>
              <a:ext uri="{FF2B5EF4-FFF2-40B4-BE49-F238E27FC236}">
                <a16:creationId xmlns:a16="http://schemas.microsoft.com/office/drawing/2014/main" id="{BC2FC910-478E-4A29-87B8-E88B23328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r="55442"/>
          <a:stretch/>
        </p:blipFill>
        <p:spPr bwMode="auto">
          <a:xfrm>
            <a:off x="165982" y="470925"/>
            <a:ext cx="2770283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19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95EDE-AC0C-406A-ADE9-6AE2F41D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endParaRPr lang="en-NZ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761516"/>
              </p:ext>
            </p:extLst>
          </p:nvPr>
        </p:nvGraphicFramePr>
        <p:xfrm>
          <a:off x="4162608" y="499539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Image result for 1Thess.5:17">
            <a:extLst>
              <a:ext uri="{FF2B5EF4-FFF2-40B4-BE49-F238E27FC236}">
                <a16:creationId xmlns:a16="http://schemas.microsoft.com/office/drawing/2014/main" id="{AF1F32DD-45A6-474C-A606-A5C6710A7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13121"/>
          <a:stretch/>
        </p:blipFill>
        <p:spPr bwMode="auto">
          <a:xfrm>
            <a:off x="177543" y="470925"/>
            <a:ext cx="3471286" cy="59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B3F3B8-728B-42D9-A17E-6A2BD7F75D55}"/>
              </a:ext>
            </a:extLst>
          </p:cNvPr>
          <p:cNvGrpSpPr/>
          <p:nvPr/>
        </p:nvGrpSpPr>
        <p:grpSpPr>
          <a:xfrm>
            <a:off x="5182190" y="2744987"/>
            <a:ext cx="3598738" cy="1368026"/>
            <a:chOff x="1077049" y="2101460"/>
            <a:chExt cx="3784268" cy="16825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FA5E61-F252-40C6-9733-1FEA7C448954}"/>
                </a:ext>
              </a:extLst>
            </p:cNvPr>
            <p:cNvSpPr/>
            <p:nvPr/>
          </p:nvSpPr>
          <p:spPr>
            <a:xfrm>
              <a:off x="1077049" y="2101460"/>
              <a:ext cx="3784268" cy="16825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6216E2-88D7-494E-9C3E-454D06744B8C}"/>
                </a:ext>
              </a:extLst>
            </p:cNvPr>
            <p:cNvSpPr txBox="1"/>
            <p:nvPr/>
          </p:nvSpPr>
          <p:spPr>
            <a:xfrm>
              <a:off x="1077049" y="2101460"/>
              <a:ext cx="3784268" cy="168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8065" tIns="178065" rIns="178065" bIns="178065" numCol="1" spcCol="1270" anchor="ctr" anchorCtr="0">
              <a:noAutofit/>
            </a:bodyPr>
            <a:lstStyle/>
            <a:p>
              <a:pPr marL="457200" lvl="0" indent="-45720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AutoNum type="alphaLcPeriod"/>
              </a:pPr>
              <a:r>
                <a:rPr lang="en-NZ" sz="2400" kern="1200" dirty="0">
                  <a:solidFill>
                    <a:schemeClr val="tx1"/>
                  </a:solidFill>
                </a:rPr>
                <a:t>Ceaseless prayer is at the very heart of this (1Thess.5:17)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4CFE6E-1C03-4CE8-A36F-FAF379EFEED8}"/>
              </a:ext>
            </a:extLst>
          </p:cNvPr>
          <p:cNvSpPr txBox="1"/>
          <p:nvPr/>
        </p:nvSpPr>
        <p:spPr>
          <a:xfrm>
            <a:off x="3933027" y="4452730"/>
            <a:ext cx="4885203" cy="19057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Tx/>
              <a:buAutoNum type="romanLcPeriod"/>
            </a:pPr>
            <a:r>
              <a:rPr lang="en-NZ" dirty="0"/>
              <a:t>If you have a prayer life—you have a growing spiritual life!</a:t>
            </a:r>
          </a:p>
          <a:p>
            <a:pPr marL="400050" indent="-400050">
              <a:buFontTx/>
              <a:buAutoNum type="romanLcPeriod"/>
            </a:pPr>
            <a:r>
              <a:rPr lang="en-NZ" dirty="0"/>
              <a:t>If…</a:t>
            </a:r>
          </a:p>
          <a:p>
            <a:pPr marL="400050" indent="-400050">
              <a:buFontTx/>
              <a:buAutoNum type="romanLcPeriod"/>
            </a:pPr>
            <a:endParaRPr lang="en-NZ" dirty="0"/>
          </a:p>
          <a:p>
            <a:pPr marL="400050" indent="-400050">
              <a:buFontTx/>
              <a:buAutoNum type="romanLcPeriod"/>
            </a:pPr>
            <a:endParaRPr lang="en-NZ" dirty="0"/>
          </a:p>
          <a:p>
            <a:pPr marL="400050" indent="-400050">
              <a:buAutoNum type="romanLcPeriod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552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95EDE-AC0C-406A-ADE9-6AE2F41D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endParaRPr lang="en-NZ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2608" y="499539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Image result for 1Thess.5:17">
            <a:extLst>
              <a:ext uri="{FF2B5EF4-FFF2-40B4-BE49-F238E27FC236}">
                <a16:creationId xmlns:a16="http://schemas.microsoft.com/office/drawing/2014/main" id="{AF1F32DD-45A6-474C-A606-A5C6710A7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13121"/>
          <a:stretch/>
        </p:blipFill>
        <p:spPr bwMode="auto">
          <a:xfrm>
            <a:off x="177543" y="470925"/>
            <a:ext cx="3471286" cy="59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B3F3B8-728B-42D9-A17E-6A2BD7F75D55}"/>
              </a:ext>
            </a:extLst>
          </p:cNvPr>
          <p:cNvGrpSpPr/>
          <p:nvPr/>
        </p:nvGrpSpPr>
        <p:grpSpPr>
          <a:xfrm>
            <a:off x="5182190" y="2744987"/>
            <a:ext cx="3598738" cy="1368026"/>
            <a:chOff x="1077049" y="2101460"/>
            <a:chExt cx="3784268" cy="16825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FA5E61-F252-40C6-9733-1FEA7C448954}"/>
                </a:ext>
              </a:extLst>
            </p:cNvPr>
            <p:cNvSpPr/>
            <p:nvPr/>
          </p:nvSpPr>
          <p:spPr>
            <a:xfrm>
              <a:off x="1077049" y="2101460"/>
              <a:ext cx="3784268" cy="16825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6216E2-88D7-494E-9C3E-454D06744B8C}"/>
                </a:ext>
              </a:extLst>
            </p:cNvPr>
            <p:cNvSpPr txBox="1"/>
            <p:nvPr/>
          </p:nvSpPr>
          <p:spPr>
            <a:xfrm>
              <a:off x="1077049" y="2101460"/>
              <a:ext cx="3784268" cy="168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8065" tIns="178065" rIns="178065" bIns="178065" numCol="1" spcCol="1270" anchor="ctr" anchorCtr="0">
              <a:noAutofit/>
            </a:bodyPr>
            <a:lstStyle/>
            <a:p>
              <a:pPr marL="457200" lvl="0" indent="-45720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AutoNum type="alphaLcPeriod"/>
              </a:pPr>
              <a:r>
                <a:rPr lang="en-NZ" sz="2400" kern="1200" dirty="0">
                  <a:solidFill>
                    <a:schemeClr val="tx1"/>
                  </a:solidFill>
                </a:rPr>
                <a:t>Ceaseless prayer is at the very heart of this (1Thess.5:17)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4CFE6E-1C03-4CE8-A36F-FAF379EFEED8}"/>
              </a:ext>
            </a:extLst>
          </p:cNvPr>
          <p:cNvSpPr txBox="1"/>
          <p:nvPr/>
        </p:nvSpPr>
        <p:spPr>
          <a:xfrm>
            <a:off x="3933027" y="4419931"/>
            <a:ext cx="4885203" cy="20673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 typeface="+mj-lt"/>
              <a:buAutoNum type="romanLcPeriod" startAt="2"/>
            </a:pPr>
            <a:r>
              <a:rPr lang="en-NZ" dirty="0"/>
              <a:t>If you have a life that is “pure, then peace-loving, considerate, submissive, full of mercy and good fruit, impartial and sincere” – Then, you only got it by asking (Jm.1:5) – It is “wisdom that comes from above” (Jm.3:17).</a:t>
            </a:r>
          </a:p>
          <a:p>
            <a:pPr marL="400050" indent="-400050">
              <a:buFontTx/>
              <a:buAutoNum type="romanLcPeriod" startAt="2"/>
            </a:pPr>
            <a:r>
              <a:rPr lang="en-NZ" dirty="0"/>
              <a:t>If…</a:t>
            </a:r>
          </a:p>
        </p:txBody>
      </p:sp>
    </p:spTree>
    <p:extLst>
      <p:ext uri="{BB962C8B-B14F-4D97-AF65-F5344CB8AC3E}">
        <p14:creationId xmlns:p14="http://schemas.microsoft.com/office/powerpoint/2010/main" val="160664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95EDE-AC0C-406A-ADE9-6AE2F41D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endParaRPr lang="en-NZ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2608" y="499539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Image result for 1Thess.5:17">
            <a:extLst>
              <a:ext uri="{FF2B5EF4-FFF2-40B4-BE49-F238E27FC236}">
                <a16:creationId xmlns:a16="http://schemas.microsoft.com/office/drawing/2014/main" id="{AF1F32DD-45A6-474C-A606-A5C6710A7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13121"/>
          <a:stretch/>
        </p:blipFill>
        <p:spPr bwMode="auto">
          <a:xfrm>
            <a:off x="177543" y="470925"/>
            <a:ext cx="3471286" cy="59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B3F3B8-728B-42D9-A17E-6A2BD7F75D55}"/>
              </a:ext>
            </a:extLst>
          </p:cNvPr>
          <p:cNvGrpSpPr/>
          <p:nvPr/>
        </p:nvGrpSpPr>
        <p:grpSpPr>
          <a:xfrm>
            <a:off x="5182190" y="2744987"/>
            <a:ext cx="3598738" cy="1368026"/>
            <a:chOff x="1077049" y="2101460"/>
            <a:chExt cx="3784268" cy="16825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FA5E61-F252-40C6-9733-1FEA7C448954}"/>
                </a:ext>
              </a:extLst>
            </p:cNvPr>
            <p:cNvSpPr/>
            <p:nvPr/>
          </p:nvSpPr>
          <p:spPr>
            <a:xfrm>
              <a:off x="1077049" y="2101460"/>
              <a:ext cx="3784268" cy="16825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6216E2-88D7-494E-9C3E-454D06744B8C}"/>
                </a:ext>
              </a:extLst>
            </p:cNvPr>
            <p:cNvSpPr txBox="1"/>
            <p:nvPr/>
          </p:nvSpPr>
          <p:spPr>
            <a:xfrm>
              <a:off x="1077049" y="2101460"/>
              <a:ext cx="3784268" cy="168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8065" tIns="178065" rIns="178065" bIns="178065" numCol="1" spcCol="1270" anchor="ctr" anchorCtr="0">
              <a:noAutofit/>
            </a:bodyPr>
            <a:lstStyle/>
            <a:p>
              <a:pPr marL="457200" lvl="0" indent="-45720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AutoNum type="alphaLcPeriod"/>
              </a:pPr>
              <a:r>
                <a:rPr lang="en-NZ" sz="2400" kern="1200" dirty="0">
                  <a:solidFill>
                    <a:schemeClr val="tx1"/>
                  </a:solidFill>
                </a:rPr>
                <a:t>Ceaseless prayer is at the very heart of this (1Thess.5:17)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4CFE6E-1C03-4CE8-A36F-FAF379EFEED8}"/>
              </a:ext>
            </a:extLst>
          </p:cNvPr>
          <p:cNvSpPr txBox="1"/>
          <p:nvPr/>
        </p:nvSpPr>
        <p:spPr>
          <a:xfrm>
            <a:off x="3933027" y="4452730"/>
            <a:ext cx="4885203" cy="19057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Tx/>
              <a:buAutoNum type="romanLcPeriod" startAt="3"/>
            </a:pPr>
            <a:r>
              <a:rPr lang="en-NZ" dirty="0"/>
              <a:t>If you are where God wants you to be, and doing what God wants you to be doing – Then, you are praying, “If the Lord wills, we will live and also do this or that.” (Jm.4:15)</a:t>
            </a:r>
          </a:p>
        </p:txBody>
      </p:sp>
    </p:spTree>
    <p:extLst>
      <p:ext uri="{BB962C8B-B14F-4D97-AF65-F5344CB8AC3E}">
        <p14:creationId xmlns:p14="http://schemas.microsoft.com/office/powerpoint/2010/main" val="61831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58F69957-7B0D-41AA-B5FF-F3D2DB83F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88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3A9C081-1EC3-479D-8CC6-2725A7DE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4551037"/>
            <a:ext cx="7845128" cy="2114806"/>
          </a:xfrm>
        </p:spPr>
        <p:txBody>
          <a:bodyPr anchor="ctr">
            <a:normAutofit/>
          </a:bodyPr>
          <a:lstStyle/>
          <a:p>
            <a:r>
              <a:rPr lang="en-NZ" dirty="0"/>
              <a:t>WAR ROOM (2015 Christian film)</a:t>
            </a:r>
          </a:p>
        </p:txBody>
      </p:sp>
    </p:spTree>
    <p:extLst>
      <p:ext uri="{BB962C8B-B14F-4D97-AF65-F5344CB8AC3E}">
        <p14:creationId xmlns:p14="http://schemas.microsoft.com/office/powerpoint/2010/main" val="2410220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147767"/>
              </p:ext>
            </p:extLst>
          </p:nvPr>
        </p:nvGraphicFramePr>
        <p:xfrm>
          <a:off x="4147930" y="486287"/>
          <a:ext cx="4899881" cy="587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C45CA2-B137-4C35-B4BD-3577FE774C44}"/>
              </a:ext>
            </a:extLst>
          </p:cNvPr>
          <p:cNvSpPr/>
          <p:nvPr/>
        </p:nvSpPr>
        <p:spPr>
          <a:xfrm>
            <a:off x="363072" y="494971"/>
            <a:ext cx="3285755" cy="60016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  <a:latin typeface="Helvetica Neue"/>
              </a:rPr>
              <a:t>John 15:7—</a:t>
            </a:r>
            <a:r>
              <a:rPr lang="en-NZ" sz="24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n-NZ" sz="2400" dirty="0">
                <a:solidFill>
                  <a:schemeClr val="bg1"/>
                </a:solidFill>
                <a:latin typeface="Helvetica Neue"/>
              </a:rPr>
              <a:t>If you abide in Me, and My words abide in you, ask whatever you wish, and it will be done for you. </a:t>
            </a:r>
            <a:r>
              <a:rPr lang="en-NZ" sz="1200" dirty="0">
                <a:solidFill>
                  <a:schemeClr val="bg1"/>
                </a:solidFill>
                <a:latin typeface="Helvetica Neue"/>
              </a:rPr>
              <a:t>(NASB95)</a:t>
            </a:r>
          </a:p>
          <a:p>
            <a:endParaRPr lang="en-NZ" sz="100" dirty="0">
              <a:solidFill>
                <a:schemeClr val="bg1"/>
              </a:solidFill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pic>
        <p:nvPicPr>
          <p:cNvPr id="7" name="Picture 2" descr="https://ci3.googleusercontent.com/proxy/3sjvOD1Xa1mT2ummthVp_A7szggPfAdIOGkwDX0SJkF3pZWMPeSfFe5-aLBSonNRw_WkKMdizkfqKtZnMaUIAx2lzaNqOhdpVMgXGQ19G3O4YPrPZ5XTCamV8aM05xL5xSUDkm92aA9HHd3NuC9ocOZWg4Y=s0-d-e1-ft#https://media.thegospelcoalition.org/wp-content/uploads/2019/06/13214419/kids-difficult-bible.jpg">
            <a:extLst>
              <a:ext uri="{FF2B5EF4-FFF2-40B4-BE49-F238E27FC236}">
                <a16:creationId xmlns:a16="http://schemas.microsoft.com/office/drawing/2014/main" id="{A98FDCC9-A8DF-47BA-83E6-FE48D4AB7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r="26430"/>
          <a:stretch/>
        </p:blipFill>
        <p:spPr bwMode="auto">
          <a:xfrm>
            <a:off x="464702" y="3046095"/>
            <a:ext cx="3082493" cy="24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CF116F-3BC9-4500-89B2-A6C2A84BD80B}"/>
              </a:ext>
            </a:extLst>
          </p:cNvPr>
          <p:cNvSpPr txBox="1"/>
          <p:nvPr/>
        </p:nvSpPr>
        <p:spPr>
          <a:xfrm>
            <a:off x="3933027" y="4452730"/>
            <a:ext cx="4998938" cy="1905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Tx/>
              <a:buAutoNum type="romanLcPeriod"/>
            </a:pPr>
            <a:r>
              <a:rPr lang="en-NZ" dirty="0"/>
              <a:t>If Jesus is doing for you “whatever you wish” – Then, he is doing it because you are abiding in him, and his Word is abiding in you (Jn.15:7).</a:t>
            </a:r>
          </a:p>
        </p:txBody>
      </p:sp>
    </p:spTree>
    <p:extLst>
      <p:ext uri="{BB962C8B-B14F-4D97-AF65-F5344CB8AC3E}">
        <p14:creationId xmlns:p14="http://schemas.microsoft.com/office/powerpoint/2010/main" val="2347999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7930" y="486287"/>
          <a:ext cx="4899881" cy="587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C45CA2-B137-4C35-B4BD-3577FE774C44}"/>
              </a:ext>
            </a:extLst>
          </p:cNvPr>
          <p:cNvSpPr/>
          <p:nvPr/>
        </p:nvSpPr>
        <p:spPr>
          <a:xfrm>
            <a:off x="363072" y="494971"/>
            <a:ext cx="3285755" cy="60016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  <a:latin typeface="Helvetica Neue"/>
              </a:rPr>
              <a:t>John 15:7—</a:t>
            </a:r>
            <a:r>
              <a:rPr lang="en-NZ" sz="24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n-NZ" sz="2400" dirty="0">
                <a:solidFill>
                  <a:schemeClr val="bg1"/>
                </a:solidFill>
                <a:latin typeface="Helvetica Neue"/>
              </a:rPr>
              <a:t>If you abide in Me, and My words abide in you, ask whatever you wish, and it will be done for you. </a:t>
            </a:r>
            <a:r>
              <a:rPr lang="en-NZ" sz="1200" dirty="0">
                <a:solidFill>
                  <a:schemeClr val="bg1"/>
                </a:solidFill>
                <a:latin typeface="Helvetica Neue"/>
              </a:rPr>
              <a:t>(NASB95)</a:t>
            </a:r>
          </a:p>
          <a:p>
            <a:endParaRPr lang="en-NZ" sz="100" dirty="0">
              <a:solidFill>
                <a:schemeClr val="bg1"/>
              </a:solidFill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pic>
        <p:nvPicPr>
          <p:cNvPr id="7" name="Picture 2" descr="https://ci3.googleusercontent.com/proxy/3sjvOD1Xa1mT2ummthVp_A7szggPfAdIOGkwDX0SJkF3pZWMPeSfFe5-aLBSonNRw_WkKMdizkfqKtZnMaUIAx2lzaNqOhdpVMgXGQ19G3O4YPrPZ5XTCamV8aM05xL5xSUDkm92aA9HHd3NuC9ocOZWg4Y=s0-d-e1-ft#https://media.thegospelcoalition.org/wp-content/uploads/2019/06/13214419/kids-difficult-bible.jpg">
            <a:extLst>
              <a:ext uri="{FF2B5EF4-FFF2-40B4-BE49-F238E27FC236}">
                <a16:creationId xmlns:a16="http://schemas.microsoft.com/office/drawing/2014/main" id="{A98FDCC9-A8DF-47BA-83E6-FE48D4AB7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r="26430"/>
          <a:stretch/>
        </p:blipFill>
        <p:spPr bwMode="auto">
          <a:xfrm>
            <a:off x="464702" y="3046095"/>
            <a:ext cx="3082493" cy="24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CF116F-3BC9-4500-89B2-A6C2A84BD80B}"/>
              </a:ext>
            </a:extLst>
          </p:cNvPr>
          <p:cNvSpPr txBox="1"/>
          <p:nvPr/>
        </p:nvSpPr>
        <p:spPr>
          <a:xfrm>
            <a:off x="3933027" y="4452730"/>
            <a:ext cx="4998938" cy="1905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Tx/>
              <a:buAutoNum type="romanLcPeriod"/>
            </a:pPr>
            <a:r>
              <a:rPr lang="en-NZ" dirty="0"/>
              <a:t>If Jesus is doing for you “whatever you wish” – Then, he is doing it because you are abiding in him, and his Word is abiding in you </a:t>
            </a:r>
            <a:r>
              <a:rPr lang="en-NZ" sz="1600" dirty="0"/>
              <a:t>(Jn.15:7)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What does the Christian “wish for”?</a:t>
            </a:r>
          </a:p>
        </p:txBody>
      </p:sp>
    </p:spTree>
    <p:extLst>
      <p:ext uri="{BB962C8B-B14F-4D97-AF65-F5344CB8AC3E}">
        <p14:creationId xmlns:p14="http://schemas.microsoft.com/office/powerpoint/2010/main" val="4243775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7930" y="486287"/>
          <a:ext cx="4899881" cy="587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C45CA2-B137-4C35-B4BD-3577FE774C44}"/>
              </a:ext>
            </a:extLst>
          </p:cNvPr>
          <p:cNvSpPr/>
          <p:nvPr/>
        </p:nvSpPr>
        <p:spPr>
          <a:xfrm>
            <a:off x="363072" y="494971"/>
            <a:ext cx="3285755" cy="60016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  <a:latin typeface="Helvetica Neue"/>
              </a:rPr>
              <a:t>John 15:7—</a:t>
            </a:r>
            <a:r>
              <a:rPr lang="en-NZ" sz="24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n-NZ" sz="2400" dirty="0">
                <a:solidFill>
                  <a:schemeClr val="bg1"/>
                </a:solidFill>
                <a:latin typeface="Helvetica Neue"/>
              </a:rPr>
              <a:t>If you abide in Me, and My words abide in you, ask whatever you wish, and it will be done for you. </a:t>
            </a:r>
            <a:r>
              <a:rPr lang="en-NZ" sz="1200" dirty="0">
                <a:solidFill>
                  <a:schemeClr val="bg1"/>
                </a:solidFill>
                <a:latin typeface="Helvetica Neue"/>
              </a:rPr>
              <a:t>(NASB95)</a:t>
            </a:r>
          </a:p>
          <a:p>
            <a:endParaRPr lang="en-NZ" sz="100" dirty="0">
              <a:solidFill>
                <a:schemeClr val="bg1"/>
              </a:solidFill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pic>
        <p:nvPicPr>
          <p:cNvPr id="7" name="Picture 2" descr="https://ci3.googleusercontent.com/proxy/3sjvOD1Xa1mT2ummthVp_A7szggPfAdIOGkwDX0SJkF3pZWMPeSfFe5-aLBSonNRw_WkKMdizkfqKtZnMaUIAx2lzaNqOhdpVMgXGQ19G3O4YPrPZ5XTCamV8aM05xL5xSUDkm92aA9HHd3NuC9ocOZWg4Y=s0-d-e1-ft#https://media.thegospelcoalition.org/wp-content/uploads/2019/06/13214419/kids-difficult-bible.jpg">
            <a:extLst>
              <a:ext uri="{FF2B5EF4-FFF2-40B4-BE49-F238E27FC236}">
                <a16:creationId xmlns:a16="http://schemas.microsoft.com/office/drawing/2014/main" id="{A98FDCC9-A8DF-47BA-83E6-FE48D4AB7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r="26430"/>
          <a:stretch/>
        </p:blipFill>
        <p:spPr bwMode="auto">
          <a:xfrm>
            <a:off x="464702" y="3046095"/>
            <a:ext cx="3082493" cy="24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CF116F-3BC9-4500-89B2-A6C2A84BD80B}"/>
              </a:ext>
            </a:extLst>
          </p:cNvPr>
          <p:cNvSpPr txBox="1"/>
          <p:nvPr/>
        </p:nvSpPr>
        <p:spPr>
          <a:xfrm>
            <a:off x="3933027" y="4452730"/>
            <a:ext cx="4998938" cy="1905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Tx/>
              <a:buAutoNum type="romanLcPeriod"/>
            </a:pPr>
            <a:r>
              <a:rPr lang="en-NZ" dirty="0"/>
              <a:t>If Jesus is doing for you “whatever you wish” – Then, he is doing it because you are abiding in him, and his Word is abiding in you </a:t>
            </a:r>
            <a:r>
              <a:rPr lang="en-NZ" sz="1600" dirty="0"/>
              <a:t>(Jn.15:7)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What does the Christian “wish”?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That all be done according to the will of God</a:t>
            </a:r>
          </a:p>
        </p:txBody>
      </p:sp>
    </p:spTree>
    <p:extLst>
      <p:ext uri="{BB962C8B-B14F-4D97-AF65-F5344CB8AC3E}">
        <p14:creationId xmlns:p14="http://schemas.microsoft.com/office/powerpoint/2010/main" val="219940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7930" y="486287"/>
          <a:ext cx="4899881" cy="587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C45CA2-B137-4C35-B4BD-3577FE774C44}"/>
              </a:ext>
            </a:extLst>
          </p:cNvPr>
          <p:cNvSpPr/>
          <p:nvPr/>
        </p:nvSpPr>
        <p:spPr>
          <a:xfrm>
            <a:off x="363072" y="470925"/>
            <a:ext cx="3285755" cy="60016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/>
              <a:t>1 John 5:14—</a:t>
            </a:r>
            <a:r>
              <a:rPr lang="en-NZ" sz="2400" b="1" baseline="30000" dirty="0"/>
              <a:t>14</a:t>
            </a:r>
            <a:r>
              <a:rPr lang="en-NZ" sz="2400" dirty="0"/>
              <a:t>This is the confidence which we have before Him, that, if we ask anything according to His will, He hears us. (NASB95)</a:t>
            </a: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dirty="0">
              <a:solidFill>
                <a:schemeClr val="bg1"/>
              </a:solidFill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pic>
        <p:nvPicPr>
          <p:cNvPr id="7" name="Picture 2" descr="https://ci3.googleusercontent.com/proxy/3sjvOD1Xa1mT2ummthVp_A7szggPfAdIOGkwDX0SJkF3pZWMPeSfFe5-aLBSonNRw_WkKMdizkfqKtZnMaUIAx2lzaNqOhdpVMgXGQ19G3O4YPrPZ5XTCamV8aM05xL5xSUDkm92aA9HHd3NuC9ocOZWg4Y=s0-d-e1-ft#https://media.thegospelcoalition.org/wp-content/uploads/2019/06/13214419/kids-difficult-bible.jpg">
            <a:extLst>
              <a:ext uri="{FF2B5EF4-FFF2-40B4-BE49-F238E27FC236}">
                <a16:creationId xmlns:a16="http://schemas.microsoft.com/office/drawing/2014/main" id="{A98FDCC9-A8DF-47BA-83E6-FE48D4AB7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r="26430"/>
          <a:stretch/>
        </p:blipFill>
        <p:spPr bwMode="auto">
          <a:xfrm>
            <a:off x="464702" y="3046095"/>
            <a:ext cx="3082493" cy="24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CF116F-3BC9-4500-89B2-A6C2A84BD80B}"/>
              </a:ext>
            </a:extLst>
          </p:cNvPr>
          <p:cNvSpPr txBox="1"/>
          <p:nvPr/>
        </p:nvSpPr>
        <p:spPr>
          <a:xfrm>
            <a:off x="3933027" y="4452730"/>
            <a:ext cx="4998938" cy="1905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Tx/>
              <a:buAutoNum type="romanLcPeriod"/>
            </a:pPr>
            <a:r>
              <a:rPr lang="en-NZ" dirty="0"/>
              <a:t>If Jesus is doing for you “whatever you wish” – Then, he is doing it because you are abiding in him, and his Word is abiding in you </a:t>
            </a:r>
            <a:r>
              <a:rPr lang="en-NZ" sz="1600" dirty="0"/>
              <a:t>(Jn.15:7)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What does the Christian “wish for”?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That all be done according to the will of God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1 John 5:14</a:t>
            </a:r>
          </a:p>
        </p:txBody>
      </p:sp>
    </p:spTree>
    <p:extLst>
      <p:ext uri="{BB962C8B-B14F-4D97-AF65-F5344CB8AC3E}">
        <p14:creationId xmlns:p14="http://schemas.microsoft.com/office/powerpoint/2010/main" val="387786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617302"/>
              </p:ext>
            </p:extLst>
          </p:nvPr>
        </p:nvGraphicFramePr>
        <p:xfrm>
          <a:off x="4162608" y="486287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21981D-102F-4058-AF66-4E008A3E3143}"/>
              </a:ext>
            </a:extLst>
          </p:cNvPr>
          <p:cNvSpPr txBox="1"/>
          <p:nvPr/>
        </p:nvSpPr>
        <p:spPr>
          <a:xfrm>
            <a:off x="3933027" y="4426226"/>
            <a:ext cx="4998938" cy="1905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Tx/>
              <a:buAutoNum type="romanLcPeriod"/>
            </a:pPr>
            <a:r>
              <a:rPr lang="en-NZ" dirty="0"/>
              <a:t>Persecution—Religious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Made the Christians leave Jerusalem—The gospel was spread to Samaria and beyond (Acts 8)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Paul persecuted the church—Paul was converted (Acts 9)</a:t>
            </a:r>
          </a:p>
        </p:txBody>
      </p:sp>
      <p:pic>
        <p:nvPicPr>
          <p:cNvPr id="2050" name="Picture 2" descr="Image result for stephen saul">
            <a:extLst>
              <a:ext uri="{FF2B5EF4-FFF2-40B4-BE49-F238E27FC236}">
                <a16:creationId xmlns:a16="http://schemas.microsoft.com/office/drawing/2014/main" id="{D833CC3E-1315-4F6E-85A9-FEE8041C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1" y="689068"/>
            <a:ext cx="2956137" cy="23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56A6746B-D3AD-4AC4-883C-764DC8833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5" t="19818"/>
          <a:stretch/>
        </p:blipFill>
        <p:spPr bwMode="auto">
          <a:xfrm>
            <a:off x="515962" y="3237936"/>
            <a:ext cx="2931600" cy="29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95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2608" y="486287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21981D-102F-4058-AF66-4E008A3E3143}"/>
              </a:ext>
            </a:extLst>
          </p:cNvPr>
          <p:cNvSpPr txBox="1"/>
          <p:nvPr/>
        </p:nvSpPr>
        <p:spPr>
          <a:xfrm>
            <a:off x="3933027" y="4426226"/>
            <a:ext cx="4998938" cy="1905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 typeface="+mj-lt"/>
              <a:buAutoNum type="romanLcPeriod" startAt="2"/>
            </a:pPr>
            <a:r>
              <a:rPr lang="en-NZ" dirty="0"/>
              <a:t>Persecution—Moral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Our government has listened to voices that insist that they be listened to on moral issues—these affect the believer.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Paul brings hope: “Such were some of you;...” (1Cor.6:11)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8695AA-29C5-4768-90D5-3A5211E77BC0}"/>
              </a:ext>
            </a:extLst>
          </p:cNvPr>
          <p:cNvSpPr/>
          <p:nvPr/>
        </p:nvSpPr>
        <p:spPr>
          <a:xfrm>
            <a:off x="363072" y="494971"/>
            <a:ext cx="3285756" cy="64325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000" dirty="0">
                <a:solidFill>
                  <a:schemeClr val="bg1"/>
                </a:solidFill>
                <a:latin typeface="Helvetica Neue"/>
              </a:rPr>
              <a:t>1 Corinthians 6:9-11</a:t>
            </a:r>
          </a:p>
          <a:p>
            <a:r>
              <a:rPr lang="en-NZ" sz="20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9 </a:t>
            </a:r>
            <a:r>
              <a:rPr lang="en-NZ" sz="2000" dirty="0">
                <a:solidFill>
                  <a:schemeClr val="bg1"/>
                </a:solidFill>
                <a:latin typeface="Helvetica Neue"/>
              </a:rPr>
              <a:t>Or do you not know that the unrighteous will not inherit the kingdom of God? Do not be deceived; neither fornicators, nor idolaters, nor adulterers, nor effeminate, nor homosexuals, </a:t>
            </a:r>
            <a:r>
              <a:rPr lang="en-NZ" sz="20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r>
              <a:rPr lang="en-NZ" sz="2000" dirty="0">
                <a:solidFill>
                  <a:schemeClr val="bg1"/>
                </a:solidFill>
                <a:latin typeface="Helvetica Neue"/>
              </a:rPr>
              <a:t>nor thieves, nor </a:t>
            </a:r>
            <a:r>
              <a:rPr lang="en-NZ" sz="2000" i="1" dirty="0">
                <a:solidFill>
                  <a:schemeClr val="bg1"/>
                </a:solidFill>
                <a:latin typeface="Helvetica Neue"/>
              </a:rPr>
              <a:t>the</a:t>
            </a:r>
            <a:r>
              <a:rPr lang="en-NZ" sz="2000" dirty="0">
                <a:solidFill>
                  <a:schemeClr val="bg1"/>
                </a:solidFill>
                <a:latin typeface="Helvetica Neue"/>
              </a:rPr>
              <a:t> covetous, nor drunkards, nor </a:t>
            </a:r>
            <a:r>
              <a:rPr lang="en-NZ" sz="2000" dirty="0" err="1">
                <a:solidFill>
                  <a:schemeClr val="bg1"/>
                </a:solidFill>
                <a:latin typeface="Helvetica Neue"/>
              </a:rPr>
              <a:t>revilers</a:t>
            </a:r>
            <a:r>
              <a:rPr lang="en-NZ" sz="2000" dirty="0">
                <a:solidFill>
                  <a:schemeClr val="bg1"/>
                </a:solidFill>
                <a:latin typeface="Helvetica Neue"/>
              </a:rPr>
              <a:t>, nor swindlers, will inherit the kingdom of God. </a:t>
            </a:r>
            <a:r>
              <a:rPr lang="en-NZ" sz="20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11</a:t>
            </a:r>
            <a:r>
              <a:rPr lang="en-NZ" sz="2000" dirty="0">
                <a:solidFill>
                  <a:schemeClr val="bg1"/>
                </a:solidFill>
                <a:latin typeface="Helvetica Neue"/>
              </a:rPr>
              <a:t>Such were some of you; but you were washed, but you were sanctified, but you were justified in the name of the Lord Jesus Christ and in the Spirit of our God. </a:t>
            </a:r>
            <a:r>
              <a:rPr lang="en-NZ" sz="1200" dirty="0">
                <a:solidFill>
                  <a:schemeClr val="bg1"/>
                </a:solidFill>
                <a:latin typeface="Helvetica Neue"/>
              </a:rPr>
              <a:t>(NASB95)</a:t>
            </a:r>
            <a:endParaRPr lang="en-NZ" sz="12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0238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2608" y="486287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21981D-102F-4058-AF66-4E008A3E3143}"/>
              </a:ext>
            </a:extLst>
          </p:cNvPr>
          <p:cNvSpPr txBox="1"/>
          <p:nvPr/>
        </p:nvSpPr>
        <p:spPr>
          <a:xfrm>
            <a:off x="3933027" y="4426226"/>
            <a:ext cx="4998938" cy="2226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 typeface="+mj-lt"/>
              <a:buAutoNum type="romanLcPeriod" startAt="3"/>
            </a:pPr>
            <a:r>
              <a:rPr lang="en-NZ" dirty="0"/>
              <a:t>Changing Circumstances—Growth &amp; Decline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Churches grow and shrink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Trouble and blessings are normal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Families go through their cycles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Friends come and go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Some Christians grow—some fall away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Tragedy visits us all</a:t>
            </a:r>
          </a:p>
        </p:txBody>
      </p:sp>
      <p:pic>
        <p:nvPicPr>
          <p:cNvPr id="7172" name="Picture 4" descr="Image result for cycle of life">
            <a:extLst>
              <a:ext uri="{FF2B5EF4-FFF2-40B4-BE49-F238E27FC236}">
                <a16:creationId xmlns:a16="http://schemas.microsoft.com/office/drawing/2014/main" id="{FE9474AD-FA5A-4C3C-829A-AAF7DF7C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8" y="2610679"/>
            <a:ext cx="3578299" cy="20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74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A2C58-0D8B-457C-B16C-791F38AC9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611822"/>
              </p:ext>
            </p:extLst>
          </p:nvPr>
        </p:nvGraphicFramePr>
        <p:xfrm>
          <a:off x="4162608" y="486287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21981D-102F-4058-AF66-4E008A3E3143}"/>
              </a:ext>
            </a:extLst>
          </p:cNvPr>
          <p:cNvSpPr txBox="1"/>
          <p:nvPr/>
        </p:nvSpPr>
        <p:spPr>
          <a:xfrm>
            <a:off x="3933027" y="4426226"/>
            <a:ext cx="4998938" cy="2226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78065" tIns="178065" rIns="178065" bIns="178065" numCol="1" spcCol="1270" anchor="ctr" anchorCtr="0">
            <a:noAutofit/>
          </a:bodyPr>
          <a:lstStyle/>
          <a:p>
            <a:pPr marL="400050" indent="-400050">
              <a:buFont typeface="+mj-lt"/>
              <a:buAutoNum type="romanLcPeriod" startAt="3"/>
            </a:pPr>
            <a:r>
              <a:rPr lang="en-NZ" dirty="0"/>
              <a:t>The 24 hour cycle—Take time to pray!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Humble yourself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Have a list ready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Believe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Expect results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Be thankful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NZ" dirty="0"/>
              <a:t>Talk to others who spend time </a:t>
            </a:r>
            <a:r>
              <a:rPr lang="en-NZ"/>
              <a:t>in their own WAR ROOM.</a:t>
            </a:r>
            <a:r>
              <a:rPr lang="en-NZ" dirty="0"/>
              <a:t> </a:t>
            </a:r>
          </a:p>
        </p:txBody>
      </p:sp>
      <p:pic>
        <p:nvPicPr>
          <p:cNvPr id="7" name="Picture 2" descr="Image result for why prayer works">
            <a:extLst>
              <a:ext uri="{FF2B5EF4-FFF2-40B4-BE49-F238E27FC236}">
                <a16:creationId xmlns:a16="http://schemas.microsoft.com/office/drawing/2014/main" id="{BD0184D2-33DF-4667-B762-627708D7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8" y="1959873"/>
            <a:ext cx="2930179" cy="29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87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may contain: 1 person, swimming, ocean, outdoor and water">
            <a:extLst>
              <a:ext uri="{FF2B5EF4-FFF2-40B4-BE49-F238E27FC236}">
                <a16:creationId xmlns:a16="http://schemas.microsoft.com/office/drawing/2014/main" id="{14EE108E-9948-42FA-85D0-5A34DC98F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-1" r="19953" b="-2"/>
          <a:stretch/>
        </p:blipFill>
        <p:spPr bwMode="auto">
          <a:xfrm>
            <a:off x="5221356" y="2834267"/>
            <a:ext cx="3801879" cy="4348790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may contain: 1 person, swimming, ocean, outdoor and water">
            <a:extLst>
              <a:ext uri="{FF2B5EF4-FFF2-40B4-BE49-F238E27FC236}">
                <a16:creationId xmlns:a16="http://schemas.microsoft.com/office/drawing/2014/main" id="{306520D5-0C55-4B54-96FC-08FB67F11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r="20734"/>
          <a:stretch/>
        </p:blipFill>
        <p:spPr bwMode="auto">
          <a:xfrm>
            <a:off x="5327374" y="-181570"/>
            <a:ext cx="4033508" cy="3619362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A06A5-F5E1-4135-ACC0-3047A42E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6" y="1431235"/>
            <a:ext cx="4033507" cy="4629738"/>
          </a:xfrm>
        </p:spPr>
        <p:txBody>
          <a:bodyPr anchor="ctr">
            <a:normAutofit/>
          </a:bodyPr>
          <a:lstStyle/>
          <a:p>
            <a:r>
              <a:rPr lang="en-NZ" dirty="0"/>
              <a:t>Acts 22:16 </a:t>
            </a:r>
          </a:p>
          <a:p>
            <a:r>
              <a:rPr lang="en-NZ" b="1" baseline="30000" dirty="0"/>
              <a:t>16 </a:t>
            </a:r>
            <a:r>
              <a:rPr lang="en-NZ" dirty="0"/>
              <a:t>Now why do you delay? Get up and be baptized, and wash away your sins, calling on His name.’ (NASB95)</a:t>
            </a:r>
          </a:p>
        </p:txBody>
      </p:sp>
    </p:spTree>
    <p:extLst>
      <p:ext uri="{BB962C8B-B14F-4D97-AF65-F5344CB8AC3E}">
        <p14:creationId xmlns:p14="http://schemas.microsoft.com/office/powerpoint/2010/main" val="254870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58F69957-7B0D-41AA-B5FF-F3D2DB83F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88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3A9C081-1EC3-479D-8CC6-2725A7DE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4551037"/>
            <a:ext cx="7845128" cy="2114806"/>
          </a:xfrm>
        </p:spPr>
        <p:txBody>
          <a:bodyPr anchor="ctr">
            <a:normAutofit/>
          </a:bodyPr>
          <a:lstStyle/>
          <a:p>
            <a:r>
              <a:rPr lang="en-NZ" dirty="0"/>
              <a:t>The central character, ‘Miss Clara,’ shows Elizabeth (her real estate agent, who is struggling in her marriage) a special closet she has dedicated to praying,…</a:t>
            </a:r>
          </a:p>
        </p:txBody>
      </p:sp>
    </p:spTree>
    <p:extLst>
      <p:ext uri="{BB962C8B-B14F-4D97-AF65-F5344CB8AC3E}">
        <p14:creationId xmlns:p14="http://schemas.microsoft.com/office/powerpoint/2010/main" val="324663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58F69957-7B0D-41AA-B5FF-F3D2DB83F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88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3A9C081-1EC3-479D-8CC6-2725A7DE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4551037"/>
            <a:ext cx="7845128" cy="2114806"/>
          </a:xfrm>
        </p:spPr>
        <p:txBody>
          <a:bodyPr anchor="ctr">
            <a:normAutofit/>
          </a:bodyPr>
          <a:lstStyle/>
          <a:p>
            <a:r>
              <a:rPr lang="en-NZ" dirty="0"/>
              <a:t>…and calls it her "War Room!" </a:t>
            </a:r>
          </a:p>
          <a:p>
            <a:r>
              <a:rPr lang="en-NZ" dirty="0"/>
              <a:t>Because as she puts it,…</a:t>
            </a:r>
          </a:p>
        </p:txBody>
      </p:sp>
    </p:spTree>
    <p:extLst>
      <p:ext uri="{BB962C8B-B14F-4D97-AF65-F5344CB8AC3E}">
        <p14:creationId xmlns:p14="http://schemas.microsoft.com/office/powerpoint/2010/main" val="300992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58F69957-7B0D-41AA-B5FF-F3D2DB83F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88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3A9C081-1EC3-479D-8CC6-2725A7DE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4551037"/>
            <a:ext cx="7845128" cy="2114806"/>
          </a:xfrm>
        </p:spPr>
        <p:txBody>
          <a:bodyPr anchor="ctr">
            <a:normAutofit/>
          </a:bodyPr>
          <a:lstStyle/>
          <a:p>
            <a:r>
              <a:rPr lang="en-NZ" dirty="0"/>
              <a:t>"In order to stand up and fight the enemy, you need to get on your knees and pray."</a:t>
            </a:r>
          </a:p>
        </p:txBody>
      </p:sp>
    </p:spTree>
    <p:extLst>
      <p:ext uri="{BB962C8B-B14F-4D97-AF65-F5344CB8AC3E}">
        <p14:creationId xmlns:p14="http://schemas.microsoft.com/office/powerpoint/2010/main" val="172338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58F69957-7B0D-41AA-B5FF-F3D2DB83F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88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3A9C081-1EC3-479D-8CC6-2725A7DE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4551037"/>
            <a:ext cx="7845128" cy="2114806"/>
          </a:xfrm>
        </p:spPr>
        <p:txBody>
          <a:bodyPr anchor="ctr">
            <a:normAutofit/>
          </a:bodyPr>
          <a:lstStyle/>
          <a:p>
            <a:r>
              <a:rPr lang="en-NZ" dirty="0"/>
              <a:t>Matthew 6:6—</a:t>
            </a:r>
            <a:r>
              <a:rPr lang="en-NZ" b="1" baseline="30000" dirty="0"/>
              <a:t>6</a:t>
            </a:r>
            <a:r>
              <a:rPr lang="en-NZ" dirty="0"/>
              <a:t>But you, when you pray, go into your inner room, close your door and pray to your Father who is in secret, and your Father who sees </a:t>
            </a:r>
            <a:r>
              <a:rPr lang="en-NZ" i="1" dirty="0"/>
              <a:t>what is done</a:t>
            </a:r>
            <a:r>
              <a:rPr lang="en-NZ" dirty="0"/>
              <a:t> in secret will reward you.</a:t>
            </a:r>
            <a:r>
              <a:rPr lang="en-NZ" sz="2400" dirty="0">
                <a:solidFill>
                  <a:srgbClr val="000000"/>
                </a:solidFill>
              </a:rPr>
              <a:t> 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3405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i5.googleusercontent.com/proxy/NafDJ5YsigJyC1knhOvHXNkrEvPTstPtZ_rLH9qZpr7sgDH7nmSDJ8kSD3CRxJKeuJ9CaVjDZW_SamUO9b8utiGQzSxe1NfKW2bWJnUKVuNx_9AOiHa8VxWofaQnm0Kme0oUenmvtlXE86Z5k0s=s0-d-e1-ft#https://media.thegospelcoalition.org/wp-content/uploads/2019/06/19153619/land_holy_land.jpg">
            <a:extLst>
              <a:ext uri="{FF2B5EF4-FFF2-40B4-BE49-F238E27FC236}">
                <a16:creationId xmlns:a16="http://schemas.microsoft.com/office/drawing/2014/main" id="{BAF8B2F7-DDCC-4DFF-903D-297CF88A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r="2" b="2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2209C-24D6-4AA8-9979-B9A1DF9D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4551037"/>
            <a:ext cx="8547652" cy="211480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NZ" sz="4000" dirty="0">
                <a:solidFill>
                  <a:srgbClr val="000000"/>
                </a:solidFill>
              </a:rPr>
              <a:t>Our ‘Prayer Closet’ is our Spiritual Oasis</a:t>
            </a:r>
          </a:p>
          <a:p>
            <a:r>
              <a:rPr lang="en-NZ" sz="2400" dirty="0">
                <a:solidFill>
                  <a:srgbClr val="000000"/>
                </a:solidFill>
              </a:rPr>
              <a:t>In it is where we find fellowship alone with the Lord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There our thirst for God is satisfied—We find the strength to walk the street’s in this world—in the Light!</a:t>
            </a:r>
          </a:p>
          <a:p>
            <a:r>
              <a:rPr lang="en-NZ" sz="2400" dirty="0">
                <a:solidFill>
                  <a:srgbClr val="000000"/>
                </a:solidFill>
              </a:rPr>
              <a:t>The spiritual wasteland still surrounds us</a:t>
            </a:r>
          </a:p>
        </p:txBody>
      </p:sp>
    </p:spTree>
    <p:extLst>
      <p:ext uri="{BB962C8B-B14F-4D97-AF65-F5344CB8AC3E}">
        <p14:creationId xmlns:p14="http://schemas.microsoft.com/office/powerpoint/2010/main" val="242629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E56E8580-5AD2-4BF3-96E8-43B2FA0CA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1" b="2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9254036-227F-4695-B45C-1BDD9954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4267200"/>
            <a:ext cx="8070415" cy="239864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NZ" sz="4000" dirty="0">
                <a:solidFill>
                  <a:srgbClr val="000000"/>
                </a:solidFill>
              </a:rPr>
              <a:t>Jesus’ prayer closet was the Garden of Gethsemane </a:t>
            </a:r>
            <a:r>
              <a:rPr lang="en-NZ" sz="3600" dirty="0">
                <a:solidFill>
                  <a:srgbClr val="000000"/>
                </a:solidFill>
              </a:rPr>
              <a:t>(Lk.22:39-46</a:t>
            </a:r>
            <a:r>
              <a:rPr lang="en-NZ" sz="4000" dirty="0">
                <a:solidFill>
                  <a:srgbClr val="000000"/>
                </a:solidFill>
              </a:rPr>
              <a:t>f)</a:t>
            </a:r>
          </a:p>
          <a:p>
            <a:r>
              <a:rPr lang="en-NZ" sz="2400" dirty="0">
                <a:solidFill>
                  <a:srgbClr val="000000"/>
                </a:solidFill>
              </a:rPr>
              <a:t>Often—Prayed alone</a:t>
            </a:r>
          </a:p>
          <a:p>
            <a:r>
              <a:rPr lang="en-NZ" sz="2400" dirty="0">
                <a:solidFill>
                  <a:srgbClr val="000000"/>
                </a:solidFill>
              </a:rPr>
              <a:t>A time of agony—Sweat like drops of blood</a:t>
            </a:r>
          </a:p>
          <a:p>
            <a:r>
              <a:rPr lang="en-NZ" sz="2400" dirty="0">
                <a:solidFill>
                  <a:srgbClr val="000000"/>
                </a:solidFill>
              </a:rPr>
              <a:t>Had found the strength to say, “not my will, but yours be done.”</a:t>
            </a:r>
          </a:p>
          <a:p>
            <a:r>
              <a:rPr lang="en-NZ" sz="2400" dirty="0">
                <a:solidFill>
                  <a:srgbClr val="000000"/>
                </a:solidFill>
              </a:rPr>
              <a:t>Angels attended him—but the devil was coming</a:t>
            </a:r>
          </a:p>
        </p:txBody>
      </p:sp>
    </p:spTree>
    <p:extLst>
      <p:ext uri="{BB962C8B-B14F-4D97-AF65-F5344CB8AC3E}">
        <p14:creationId xmlns:p14="http://schemas.microsoft.com/office/powerpoint/2010/main" val="368103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0B891-E90C-49CA-B80B-1B101224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276FC-9E00-4977-9EF7-D62DCDCBE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47321"/>
            <a:ext cx="9144000" cy="26106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NZ" sz="4000" dirty="0"/>
              <a:t>Your prayer closet doesn’t remove you from that which surrounds you</a:t>
            </a:r>
            <a:endParaRPr lang="en-NZ" dirty="0"/>
          </a:p>
          <a:p>
            <a:r>
              <a:rPr lang="en-NZ" dirty="0"/>
              <a:t>We are surrounded by the forces of the devil</a:t>
            </a:r>
          </a:p>
          <a:p>
            <a:r>
              <a:rPr lang="en-NZ" dirty="0"/>
              <a:t>Temptation is always there</a:t>
            </a:r>
          </a:p>
          <a:p>
            <a:r>
              <a:rPr lang="en-NZ" dirty="0"/>
              <a:t>But, we find protection in Christ.</a:t>
            </a:r>
          </a:p>
        </p:txBody>
      </p:sp>
      <p:pic>
        <p:nvPicPr>
          <p:cNvPr id="1026" name="Picture 2" descr="The One Experience Money Can't Buy">
            <a:extLst>
              <a:ext uri="{FF2B5EF4-FFF2-40B4-BE49-F238E27FC236}">
                <a16:creationId xmlns:a16="http://schemas.microsoft.com/office/drawing/2014/main" id="{3EE505CC-8097-4065-9717-723E39002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 b="24117"/>
          <a:stretch/>
        </p:blipFill>
        <p:spPr bwMode="auto">
          <a:xfrm>
            <a:off x="0" y="0"/>
            <a:ext cx="9158284" cy="42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1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1173</Words>
  <Application>Microsoft Office PowerPoint</Application>
  <PresentationFormat>On-screen Show (4:3)</PresentationFormat>
  <Paragraphs>196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12</cp:revision>
  <dcterms:created xsi:type="dcterms:W3CDTF">2019-07-06T19:30:31Z</dcterms:created>
  <dcterms:modified xsi:type="dcterms:W3CDTF">2019-07-06T21:24:12Z</dcterms:modified>
</cp:coreProperties>
</file>