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1136" r:id="rId2"/>
    <p:sldId id="1137" r:id="rId3"/>
    <p:sldId id="1165" r:id="rId4"/>
    <p:sldId id="1198" r:id="rId5"/>
    <p:sldId id="1194" r:id="rId6"/>
    <p:sldId id="1177" r:id="rId7"/>
    <p:sldId id="1179" r:id="rId8"/>
    <p:sldId id="1178" r:id="rId9"/>
    <p:sldId id="1180" r:id="rId10"/>
    <p:sldId id="1181" r:id="rId11"/>
    <p:sldId id="1195" r:id="rId12"/>
    <p:sldId id="1176" r:id="rId13"/>
    <p:sldId id="1196" r:id="rId14"/>
    <p:sldId id="1197" r:id="rId15"/>
    <p:sldId id="1182" r:id="rId16"/>
    <p:sldId id="1183" r:id="rId17"/>
    <p:sldId id="1184" r:id="rId18"/>
    <p:sldId id="1185" r:id="rId19"/>
    <p:sldId id="1186" r:id="rId20"/>
    <p:sldId id="1187" r:id="rId21"/>
    <p:sldId id="1188" r:id="rId22"/>
    <p:sldId id="1173" r:id="rId23"/>
    <p:sldId id="1174" r:id="rId24"/>
    <p:sldId id="1175" r:id="rId25"/>
    <p:sldId id="1189" r:id="rId26"/>
    <p:sldId id="1191" r:id="rId27"/>
    <p:sldId id="1190" r:id="rId28"/>
    <p:sldId id="1169" r:id="rId29"/>
    <p:sldId id="1192" r:id="rId30"/>
    <p:sldId id="1167" r:id="rId31"/>
    <p:sldId id="1166" r:id="rId32"/>
    <p:sldId id="1193" r:id="rId33"/>
    <p:sldId id="1168" r:id="rId34"/>
    <p:sldId id="1171" r:id="rId35"/>
    <p:sldId id="1172" r:id="rId36"/>
    <p:sldId id="1170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AE4A4-B0A9-4946-A9B9-4176D30CF272}" type="datetimeFigureOut">
              <a:rPr lang="en-NZ" smtClean="0"/>
              <a:t>29/09/2019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58C7C-B011-47DA-ADD2-B315460455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318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29/09/2019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375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29/09/2019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943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29/09/2019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828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29/09/2019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597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29/09/2019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77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29/09/2019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271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29/09/2019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380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29/09/2019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523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29/09/2019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080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29/09/2019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374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29/09/2019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945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C8CEE-69A5-4B52-AA73-6E2AFE19DFCB}" type="datetimeFigureOut">
              <a:rPr lang="en-NZ" smtClean="0"/>
              <a:t>29/09/2019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770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EBF8A-E53E-4391-BA26-3B2D19E5B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32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BC17-F344-49B4-8CAF-6550CB1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94783"/>
          </a:xfrm>
        </p:spPr>
        <p:txBody>
          <a:bodyPr>
            <a:norm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dirty="0"/>
              <a:t>Difficult people in the Bible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would you do with…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 woman who messes with your hair—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NZ" dirty="0"/>
          </a:p>
        </p:txBody>
      </p:sp>
      <p:pic>
        <p:nvPicPr>
          <p:cNvPr id="11" name="Picture 4" descr="Image result for Difficult people in the Bible">
            <a:extLst>
              <a:ext uri="{FF2B5EF4-FFF2-40B4-BE49-F238E27FC236}">
                <a16:creationId xmlns:a16="http://schemas.microsoft.com/office/drawing/2014/main" id="{CCD0FCD6-66E3-42A9-92C8-5324A7325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3" t="71579"/>
          <a:stretch/>
        </p:blipFill>
        <p:spPr bwMode="auto">
          <a:xfrm>
            <a:off x="8017565" y="3147391"/>
            <a:ext cx="949496" cy="130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Image result for delilah bible">
            <a:extLst>
              <a:ext uri="{FF2B5EF4-FFF2-40B4-BE49-F238E27FC236}">
                <a16:creationId xmlns:a16="http://schemas.microsoft.com/office/drawing/2014/main" id="{701C970E-8F43-428E-A6C9-4EE7FDD23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0996"/>
            <a:ext cx="5022574" cy="322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698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BC17-F344-49B4-8CAF-6550CB1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94783"/>
          </a:xfrm>
        </p:spPr>
        <p:txBody>
          <a:bodyPr>
            <a:norm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dirty="0"/>
              <a:t>Difficult people in the Bible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would you do with…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 woman who messes with your hair—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NZ" dirty="0"/>
          </a:p>
        </p:txBody>
      </p:sp>
      <p:pic>
        <p:nvPicPr>
          <p:cNvPr id="11" name="Picture 4" descr="Image result for Difficult people in the Bible">
            <a:extLst>
              <a:ext uri="{FF2B5EF4-FFF2-40B4-BE49-F238E27FC236}">
                <a16:creationId xmlns:a16="http://schemas.microsoft.com/office/drawing/2014/main" id="{CCD0FCD6-66E3-42A9-92C8-5324A7325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3" t="71579"/>
          <a:stretch/>
        </p:blipFill>
        <p:spPr bwMode="auto">
          <a:xfrm>
            <a:off x="8017565" y="3147391"/>
            <a:ext cx="949496" cy="130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Image result for delilah bible">
            <a:extLst>
              <a:ext uri="{FF2B5EF4-FFF2-40B4-BE49-F238E27FC236}">
                <a16:creationId xmlns:a16="http://schemas.microsoft.com/office/drawing/2014/main" id="{701C970E-8F43-428E-A6C9-4EE7FDD23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0996"/>
            <a:ext cx="5022574" cy="322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A341D0-EADD-4044-8A05-D33243F43153}"/>
              </a:ext>
            </a:extLst>
          </p:cNvPr>
          <p:cNvSpPr/>
          <p:nvPr/>
        </p:nvSpPr>
        <p:spPr>
          <a:xfrm>
            <a:off x="5022574" y="4414942"/>
            <a:ext cx="412142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Helvetica Neue"/>
              </a:rPr>
              <a:t>Judges 16:21—</a:t>
            </a:r>
            <a:r>
              <a:rPr lang="en-US" sz="22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21</a:t>
            </a:r>
            <a:r>
              <a:rPr lang="en-US" sz="2200" dirty="0">
                <a:solidFill>
                  <a:srgbClr val="000000"/>
                </a:solidFill>
                <a:latin typeface="Helvetica Neue"/>
              </a:rPr>
              <a:t>Then the Philistines seized him and gouged out his eyes; and they brought him down to Gaza and bound him with bronze chains, and he was a grinder in the prison. 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(NASB95)</a:t>
            </a:r>
            <a:endParaRPr lang="en-US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09020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BC17-F344-49B4-8CAF-6550CB1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43050"/>
          </a:xfrm>
        </p:spPr>
        <p:txBody>
          <a:bodyPr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dirty="0"/>
              <a:t>Why is everyone so hard to get along with?</a:t>
            </a:r>
            <a:endParaRPr lang="en-NZ" dirty="0"/>
          </a:p>
        </p:txBody>
      </p:sp>
      <p:pic>
        <p:nvPicPr>
          <p:cNvPr id="9218" name="Picture 2" descr="Image result for annoying">
            <a:extLst>
              <a:ext uri="{FF2B5EF4-FFF2-40B4-BE49-F238E27FC236}">
                <a16:creationId xmlns:a16="http://schemas.microsoft.com/office/drawing/2014/main" id="{116C807D-2915-4A8F-ACB3-07D242BC6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92" y="972750"/>
            <a:ext cx="2986709" cy="200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293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BC17-F344-49B4-8CAF-6550CB1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43050"/>
          </a:xfrm>
        </p:spPr>
        <p:txBody>
          <a:bodyPr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dirty="0"/>
              <a:t>Why is everyone so hard to get along with?</a:t>
            </a:r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375C98-0DAD-4301-9E52-0F8062620A43}"/>
              </a:ext>
            </a:extLst>
          </p:cNvPr>
          <p:cNvSpPr/>
          <p:nvPr/>
        </p:nvSpPr>
        <p:spPr>
          <a:xfrm>
            <a:off x="268357" y="2974711"/>
            <a:ext cx="8607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Usually, it is lesser stuff</a:t>
            </a:r>
          </a:p>
        </p:txBody>
      </p:sp>
      <p:pic>
        <p:nvPicPr>
          <p:cNvPr id="9218" name="Picture 2" descr="Image result for annoying">
            <a:extLst>
              <a:ext uri="{FF2B5EF4-FFF2-40B4-BE49-F238E27FC236}">
                <a16:creationId xmlns:a16="http://schemas.microsoft.com/office/drawing/2014/main" id="{116C807D-2915-4A8F-ACB3-07D242BC6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92" y="972750"/>
            <a:ext cx="2986709" cy="200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cain killing abel">
            <a:extLst>
              <a:ext uri="{FF2B5EF4-FFF2-40B4-BE49-F238E27FC236}">
                <a16:creationId xmlns:a16="http://schemas.microsoft.com/office/drawing/2014/main" id="{EA78889E-5895-4D20-A8C1-8E34C8D45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r="24049"/>
          <a:stretch/>
        </p:blipFill>
        <p:spPr bwMode="auto">
          <a:xfrm>
            <a:off x="2592171" y="3568144"/>
            <a:ext cx="2822713" cy="328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hot-tempered">
            <a:extLst>
              <a:ext uri="{FF2B5EF4-FFF2-40B4-BE49-F238E27FC236}">
                <a16:creationId xmlns:a16="http://schemas.microsoft.com/office/drawing/2014/main" id="{58C7C00A-7206-4E11-AFFF-98A80B7B5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8"/>
          <a:stretch/>
        </p:blipFill>
        <p:spPr bwMode="auto">
          <a:xfrm>
            <a:off x="0" y="3568145"/>
            <a:ext cx="2592171" cy="328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delilah bible">
            <a:extLst>
              <a:ext uri="{FF2B5EF4-FFF2-40B4-BE49-F238E27FC236}">
                <a16:creationId xmlns:a16="http://schemas.microsoft.com/office/drawing/2014/main" id="{0A785890-C8A4-4BD9-854E-9E7EAB4BE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8" r="8114"/>
          <a:stretch/>
        </p:blipFill>
        <p:spPr bwMode="auto">
          <a:xfrm>
            <a:off x="5416826" y="3599568"/>
            <a:ext cx="3727174" cy="322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786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BC17-F344-49B4-8CAF-6550CB1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43050"/>
          </a:xfrm>
        </p:spPr>
        <p:txBody>
          <a:bodyPr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dirty="0"/>
              <a:t>Why is everyone so hard to get along with?</a:t>
            </a:r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375C98-0DAD-4301-9E52-0F8062620A43}"/>
              </a:ext>
            </a:extLst>
          </p:cNvPr>
          <p:cNvSpPr/>
          <p:nvPr/>
        </p:nvSpPr>
        <p:spPr>
          <a:xfrm>
            <a:off x="268357" y="2974711"/>
            <a:ext cx="86072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Usually, it is lesser stuff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b="1" dirty="0"/>
              <a:t>The way someone talks to you</a:t>
            </a:r>
          </a:p>
        </p:txBody>
      </p:sp>
      <p:pic>
        <p:nvPicPr>
          <p:cNvPr id="9218" name="Picture 2" descr="Image result for annoying">
            <a:extLst>
              <a:ext uri="{FF2B5EF4-FFF2-40B4-BE49-F238E27FC236}">
                <a16:creationId xmlns:a16="http://schemas.microsoft.com/office/drawing/2014/main" id="{116C807D-2915-4A8F-ACB3-07D242BC6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92" y="972750"/>
            <a:ext cx="2986709" cy="200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978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BC17-F344-49B4-8CAF-6550CB1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43050"/>
          </a:xfrm>
        </p:spPr>
        <p:txBody>
          <a:bodyPr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dirty="0"/>
              <a:t>Why is everyone so hard to get along with?</a:t>
            </a:r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375C98-0DAD-4301-9E52-0F8062620A43}"/>
              </a:ext>
            </a:extLst>
          </p:cNvPr>
          <p:cNvSpPr/>
          <p:nvPr/>
        </p:nvSpPr>
        <p:spPr>
          <a:xfrm>
            <a:off x="268357" y="2974711"/>
            <a:ext cx="86072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Usually, it is lesser stuff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b="1" dirty="0"/>
              <a:t>Trying to be funny—Attitudes that come out in </a:t>
            </a:r>
            <a:r>
              <a:rPr lang="en-US" sz="2400" b="1" dirty="0" err="1"/>
              <a:t>humour</a:t>
            </a:r>
            <a:endParaRPr lang="en-US" sz="2400" b="1" dirty="0"/>
          </a:p>
        </p:txBody>
      </p:sp>
      <p:pic>
        <p:nvPicPr>
          <p:cNvPr id="9218" name="Picture 2" descr="Image result for annoying">
            <a:extLst>
              <a:ext uri="{FF2B5EF4-FFF2-40B4-BE49-F238E27FC236}">
                <a16:creationId xmlns:a16="http://schemas.microsoft.com/office/drawing/2014/main" id="{116C807D-2915-4A8F-ACB3-07D242BC6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92" y="972750"/>
            <a:ext cx="2986709" cy="200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66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BC17-F344-49B4-8CAF-6550CB1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43050"/>
          </a:xfrm>
        </p:spPr>
        <p:txBody>
          <a:bodyPr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dirty="0"/>
              <a:t>Why is everyone so hard to get along with?</a:t>
            </a:r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375C98-0DAD-4301-9E52-0F8062620A43}"/>
              </a:ext>
            </a:extLst>
          </p:cNvPr>
          <p:cNvSpPr/>
          <p:nvPr/>
        </p:nvSpPr>
        <p:spPr>
          <a:xfrm>
            <a:off x="268357" y="2974711"/>
            <a:ext cx="86072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Usually, it is lesser stuff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b="1" dirty="0"/>
              <a:t>Always seems to be judging</a:t>
            </a:r>
          </a:p>
        </p:txBody>
      </p:sp>
      <p:pic>
        <p:nvPicPr>
          <p:cNvPr id="9218" name="Picture 2" descr="Image result for annoying">
            <a:extLst>
              <a:ext uri="{FF2B5EF4-FFF2-40B4-BE49-F238E27FC236}">
                <a16:creationId xmlns:a16="http://schemas.microsoft.com/office/drawing/2014/main" id="{116C807D-2915-4A8F-ACB3-07D242BC6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92" y="972750"/>
            <a:ext cx="2986709" cy="200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447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BC17-F344-49B4-8CAF-6550CB1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43050"/>
          </a:xfrm>
        </p:spPr>
        <p:txBody>
          <a:bodyPr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dirty="0"/>
              <a:t>Why is everyone so hard to get along with?</a:t>
            </a:r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375C98-0DAD-4301-9E52-0F8062620A43}"/>
              </a:ext>
            </a:extLst>
          </p:cNvPr>
          <p:cNvSpPr/>
          <p:nvPr/>
        </p:nvSpPr>
        <p:spPr>
          <a:xfrm>
            <a:off x="268357" y="2974711"/>
            <a:ext cx="86072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Usually, it is lesser stuff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b="1" dirty="0"/>
              <a:t>Know-it-all</a:t>
            </a:r>
          </a:p>
        </p:txBody>
      </p:sp>
      <p:pic>
        <p:nvPicPr>
          <p:cNvPr id="9218" name="Picture 2" descr="Image result for annoying">
            <a:extLst>
              <a:ext uri="{FF2B5EF4-FFF2-40B4-BE49-F238E27FC236}">
                <a16:creationId xmlns:a16="http://schemas.microsoft.com/office/drawing/2014/main" id="{116C807D-2915-4A8F-ACB3-07D242BC6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92" y="972750"/>
            <a:ext cx="2986709" cy="200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23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BC17-F344-49B4-8CAF-6550CB1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43050"/>
          </a:xfrm>
        </p:spPr>
        <p:txBody>
          <a:bodyPr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dirty="0"/>
              <a:t>Why is everyone so hard to get along with?</a:t>
            </a:r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375C98-0DAD-4301-9E52-0F8062620A43}"/>
              </a:ext>
            </a:extLst>
          </p:cNvPr>
          <p:cNvSpPr/>
          <p:nvPr/>
        </p:nvSpPr>
        <p:spPr>
          <a:xfrm>
            <a:off x="268357" y="2974711"/>
            <a:ext cx="86072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Usually, it is lesser stuff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b="1" dirty="0"/>
              <a:t>Their friends / dog / family are hard to be around</a:t>
            </a:r>
          </a:p>
        </p:txBody>
      </p:sp>
      <p:pic>
        <p:nvPicPr>
          <p:cNvPr id="9218" name="Picture 2" descr="Image result for annoying">
            <a:extLst>
              <a:ext uri="{FF2B5EF4-FFF2-40B4-BE49-F238E27FC236}">
                <a16:creationId xmlns:a16="http://schemas.microsoft.com/office/drawing/2014/main" id="{116C807D-2915-4A8F-ACB3-07D242BC6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92" y="972750"/>
            <a:ext cx="2986709" cy="200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305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BC17-F344-49B4-8CAF-6550CB1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43050"/>
          </a:xfrm>
        </p:spPr>
        <p:txBody>
          <a:bodyPr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dirty="0"/>
              <a:t>Why is everyone so hard to get along with?</a:t>
            </a:r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375C98-0DAD-4301-9E52-0F8062620A43}"/>
              </a:ext>
            </a:extLst>
          </p:cNvPr>
          <p:cNvSpPr/>
          <p:nvPr/>
        </p:nvSpPr>
        <p:spPr>
          <a:xfrm>
            <a:off x="268357" y="2974711"/>
            <a:ext cx="86072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Usually, it is lesser stuff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b="1" dirty="0"/>
              <a:t>Talks too loudly</a:t>
            </a:r>
          </a:p>
        </p:txBody>
      </p:sp>
      <p:pic>
        <p:nvPicPr>
          <p:cNvPr id="9218" name="Picture 2" descr="Image result for annoying">
            <a:extLst>
              <a:ext uri="{FF2B5EF4-FFF2-40B4-BE49-F238E27FC236}">
                <a16:creationId xmlns:a16="http://schemas.microsoft.com/office/drawing/2014/main" id="{116C807D-2915-4A8F-ACB3-07D242BC6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92" y="972750"/>
            <a:ext cx="2986709" cy="200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206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64BE5-728B-4C4B-A9A0-C2E564184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99930"/>
            <a:ext cx="7886700" cy="50770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How to Improve Relationships</a:t>
            </a:r>
            <a:endParaRPr lang="en-NZ" sz="96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BC17-F344-49B4-8CAF-6550CB1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43050"/>
          </a:xfrm>
        </p:spPr>
        <p:txBody>
          <a:bodyPr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dirty="0"/>
              <a:t>Why is everyone so hard to get along with?</a:t>
            </a:r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375C98-0DAD-4301-9E52-0F8062620A43}"/>
              </a:ext>
            </a:extLst>
          </p:cNvPr>
          <p:cNvSpPr/>
          <p:nvPr/>
        </p:nvSpPr>
        <p:spPr>
          <a:xfrm>
            <a:off x="268357" y="2974711"/>
            <a:ext cx="86072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Usually, it is lesser stuff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b="1" dirty="0"/>
              <a:t>Thinks they are in charge</a:t>
            </a:r>
          </a:p>
        </p:txBody>
      </p:sp>
      <p:pic>
        <p:nvPicPr>
          <p:cNvPr id="9218" name="Picture 2" descr="Image result for annoying">
            <a:extLst>
              <a:ext uri="{FF2B5EF4-FFF2-40B4-BE49-F238E27FC236}">
                <a16:creationId xmlns:a16="http://schemas.microsoft.com/office/drawing/2014/main" id="{116C807D-2915-4A8F-ACB3-07D242BC6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92" y="972750"/>
            <a:ext cx="2986709" cy="200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864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BC17-F344-49B4-8CAF-6550CB1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43050"/>
          </a:xfrm>
        </p:spPr>
        <p:txBody>
          <a:bodyPr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dirty="0"/>
              <a:t>Why is everyone so hard to get along with?</a:t>
            </a:r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375C98-0DAD-4301-9E52-0F8062620A43}"/>
              </a:ext>
            </a:extLst>
          </p:cNvPr>
          <p:cNvSpPr/>
          <p:nvPr/>
        </p:nvSpPr>
        <p:spPr>
          <a:xfrm>
            <a:off x="268357" y="2974711"/>
            <a:ext cx="86072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Usually, it is lesser stuff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b="1" dirty="0"/>
              <a:t>Bad drivers</a:t>
            </a:r>
          </a:p>
        </p:txBody>
      </p:sp>
      <p:pic>
        <p:nvPicPr>
          <p:cNvPr id="9218" name="Picture 2" descr="Image result for annoying">
            <a:extLst>
              <a:ext uri="{FF2B5EF4-FFF2-40B4-BE49-F238E27FC236}">
                <a16:creationId xmlns:a16="http://schemas.microsoft.com/office/drawing/2014/main" id="{116C807D-2915-4A8F-ACB3-07D242BC6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92" y="972750"/>
            <a:ext cx="2986709" cy="200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513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BC17-F344-49B4-8CAF-6550CB1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43050"/>
          </a:xfrm>
        </p:spPr>
        <p:txBody>
          <a:bodyPr>
            <a:norm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b="1" dirty="0"/>
              <a:t>I have tried everything</a:t>
            </a:r>
            <a:endParaRPr lang="en-NZ" dirty="0"/>
          </a:p>
        </p:txBody>
      </p:sp>
      <p:pic>
        <p:nvPicPr>
          <p:cNvPr id="9" name="Picture 2" descr="https://ci6.googleusercontent.com/proxy/sVoAPbk5rrLTW9qD9uNrbNmKnyw9SRukyqz4QOtDtjR-62XqTQ9fbw0dZq_eC3ryITfTDPPcvR8V7S6Gh7XraV0M9Zav9UsJAKV4vnhnJemCNTOQ7trfegmsp_GflsCynT3XQVco3EI=s0-d-e1-ft#https://media.thegospelcoalition.org/wp-content/uploads/2019/07/09111953/IMG_7043.jpg">
            <a:extLst>
              <a:ext uri="{FF2B5EF4-FFF2-40B4-BE49-F238E27FC236}">
                <a16:creationId xmlns:a16="http://schemas.microsoft.com/office/drawing/2014/main" id="{061FA6A4-FF28-4418-85EA-B63AB0908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764" y="1261655"/>
            <a:ext cx="6334539" cy="316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768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7C7753-5D19-4EE0-A4EC-DED854667C6F}"/>
              </a:ext>
            </a:extLst>
          </p:cNvPr>
          <p:cNvSpPr/>
          <p:nvPr/>
        </p:nvSpPr>
        <p:spPr>
          <a:xfrm>
            <a:off x="268357" y="4909529"/>
            <a:ext cx="8607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They need to mature</a:t>
            </a:r>
          </a:p>
        </p:txBody>
      </p:sp>
      <p:pic>
        <p:nvPicPr>
          <p:cNvPr id="9" name="Picture 2" descr="https://ci6.googleusercontent.com/proxy/sVoAPbk5rrLTW9qD9uNrbNmKnyw9SRukyqz4QOtDtjR-62XqTQ9fbw0dZq_eC3ryITfTDPPcvR8V7S6Gh7XraV0M9Zav9UsJAKV4vnhnJemCNTOQ7trfegmsp_GflsCynT3XQVco3EI=s0-d-e1-ft#https://media.thegospelcoalition.org/wp-content/uploads/2019/07/09111953/IMG_7043.jpg">
            <a:extLst>
              <a:ext uri="{FF2B5EF4-FFF2-40B4-BE49-F238E27FC236}">
                <a16:creationId xmlns:a16="http://schemas.microsoft.com/office/drawing/2014/main" id="{061FA6A4-FF28-4418-85EA-B63AB0908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764" y="1261655"/>
            <a:ext cx="6334539" cy="316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AD17278-F22E-48D9-97D9-C50656999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43050"/>
          </a:xfrm>
        </p:spPr>
        <p:txBody>
          <a:bodyPr>
            <a:norm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b="1" dirty="0"/>
              <a:t>I have tried everything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81786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7C7753-5D19-4EE0-A4EC-DED854667C6F}"/>
              </a:ext>
            </a:extLst>
          </p:cNvPr>
          <p:cNvSpPr/>
          <p:nvPr/>
        </p:nvSpPr>
        <p:spPr>
          <a:xfrm>
            <a:off x="268357" y="4909529"/>
            <a:ext cx="8607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Somebody needs to sort them out</a:t>
            </a:r>
          </a:p>
        </p:txBody>
      </p:sp>
      <p:pic>
        <p:nvPicPr>
          <p:cNvPr id="9" name="Picture 2" descr="https://ci6.googleusercontent.com/proxy/sVoAPbk5rrLTW9qD9uNrbNmKnyw9SRukyqz4QOtDtjR-62XqTQ9fbw0dZq_eC3ryITfTDPPcvR8V7S6Gh7XraV0M9Zav9UsJAKV4vnhnJemCNTOQ7trfegmsp_GflsCynT3XQVco3EI=s0-d-e1-ft#https://media.thegospelcoalition.org/wp-content/uploads/2019/07/09111953/IMG_7043.jpg">
            <a:extLst>
              <a:ext uri="{FF2B5EF4-FFF2-40B4-BE49-F238E27FC236}">
                <a16:creationId xmlns:a16="http://schemas.microsoft.com/office/drawing/2014/main" id="{061FA6A4-FF28-4418-85EA-B63AB0908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764" y="1261655"/>
            <a:ext cx="6334539" cy="316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105BC35-7B23-44BA-88C7-A99CB987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43050"/>
          </a:xfrm>
        </p:spPr>
        <p:txBody>
          <a:bodyPr>
            <a:norm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b="1" dirty="0"/>
              <a:t>I have tried everything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02743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7C7753-5D19-4EE0-A4EC-DED854667C6F}"/>
              </a:ext>
            </a:extLst>
          </p:cNvPr>
          <p:cNvSpPr/>
          <p:nvPr/>
        </p:nvSpPr>
        <p:spPr>
          <a:xfrm>
            <a:off x="268357" y="4909529"/>
            <a:ext cx="8607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They need to go to counseling </a:t>
            </a:r>
          </a:p>
        </p:txBody>
      </p:sp>
      <p:pic>
        <p:nvPicPr>
          <p:cNvPr id="9" name="Picture 2" descr="https://ci6.googleusercontent.com/proxy/sVoAPbk5rrLTW9qD9uNrbNmKnyw9SRukyqz4QOtDtjR-62XqTQ9fbw0dZq_eC3ryITfTDPPcvR8V7S6Gh7XraV0M9Zav9UsJAKV4vnhnJemCNTOQ7trfegmsp_GflsCynT3XQVco3EI=s0-d-e1-ft#https://media.thegospelcoalition.org/wp-content/uploads/2019/07/09111953/IMG_7043.jpg">
            <a:extLst>
              <a:ext uri="{FF2B5EF4-FFF2-40B4-BE49-F238E27FC236}">
                <a16:creationId xmlns:a16="http://schemas.microsoft.com/office/drawing/2014/main" id="{061FA6A4-FF28-4418-85EA-B63AB0908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764" y="1261655"/>
            <a:ext cx="6334539" cy="316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105BC35-7B23-44BA-88C7-A99CB987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43050"/>
          </a:xfrm>
        </p:spPr>
        <p:txBody>
          <a:bodyPr>
            <a:norm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b="1" dirty="0"/>
              <a:t>I have tried everything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05777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7C7753-5D19-4EE0-A4EC-DED854667C6F}"/>
              </a:ext>
            </a:extLst>
          </p:cNvPr>
          <p:cNvSpPr/>
          <p:nvPr/>
        </p:nvSpPr>
        <p:spPr>
          <a:xfrm>
            <a:off x="268357" y="4909529"/>
            <a:ext cx="8607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Other people think the same as I do.</a:t>
            </a:r>
          </a:p>
        </p:txBody>
      </p:sp>
      <p:pic>
        <p:nvPicPr>
          <p:cNvPr id="9" name="Picture 2" descr="https://ci6.googleusercontent.com/proxy/sVoAPbk5rrLTW9qD9uNrbNmKnyw9SRukyqz4QOtDtjR-62XqTQ9fbw0dZq_eC3ryITfTDPPcvR8V7S6Gh7XraV0M9Zav9UsJAKV4vnhnJemCNTOQ7trfegmsp_GflsCynT3XQVco3EI=s0-d-e1-ft#https://media.thegospelcoalition.org/wp-content/uploads/2019/07/09111953/IMG_7043.jpg">
            <a:extLst>
              <a:ext uri="{FF2B5EF4-FFF2-40B4-BE49-F238E27FC236}">
                <a16:creationId xmlns:a16="http://schemas.microsoft.com/office/drawing/2014/main" id="{061FA6A4-FF28-4418-85EA-B63AB0908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764" y="1261655"/>
            <a:ext cx="6334539" cy="316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105BC35-7B23-44BA-88C7-A99CB987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43050"/>
          </a:xfrm>
        </p:spPr>
        <p:txBody>
          <a:bodyPr>
            <a:norm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b="1" dirty="0"/>
              <a:t>I have tried everything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47994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7C7753-5D19-4EE0-A4EC-DED854667C6F}"/>
              </a:ext>
            </a:extLst>
          </p:cNvPr>
          <p:cNvSpPr/>
          <p:nvPr/>
        </p:nvSpPr>
        <p:spPr>
          <a:xfrm>
            <a:off x="268357" y="4909529"/>
            <a:ext cx="8607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I will just avoid them…</a:t>
            </a:r>
          </a:p>
        </p:txBody>
      </p:sp>
      <p:pic>
        <p:nvPicPr>
          <p:cNvPr id="9" name="Picture 2" descr="https://ci6.googleusercontent.com/proxy/sVoAPbk5rrLTW9qD9uNrbNmKnyw9SRukyqz4QOtDtjR-62XqTQ9fbw0dZq_eC3ryITfTDPPcvR8V7S6Gh7XraV0M9Zav9UsJAKV4vnhnJemCNTOQ7trfegmsp_GflsCynT3XQVco3EI=s0-d-e1-ft#https://media.thegospelcoalition.org/wp-content/uploads/2019/07/09111953/IMG_7043.jpg">
            <a:extLst>
              <a:ext uri="{FF2B5EF4-FFF2-40B4-BE49-F238E27FC236}">
                <a16:creationId xmlns:a16="http://schemas.microsoft.com/office/drawing/2014/main" id="{061FA6A4-FF28-4418-85EA-B63AB0908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764" y="1261655"/>
            <a:ext cx="6334539" cy="316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105BC35-7B23-44BA-88C7-A99CB987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43050"/>
          </a:xfrm>
        </p:spPr>
        <p:txBody>
          <a:bodyPr>
            <a:norm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b="1" dirty="0"/>
              <a:t>I have tried everything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01055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BC17-F344-49B4-8CAF-6550CB1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43050"/>
          </a:xfrm>
        </p:spPr>
        <p:txBody>
          <a:bodyPr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dirty="0"/>
              <a:t>What did Jesus Do?</a:t>
            </a:r>
            <a:endParaRPr lang="en-NZ" dirty="0"/>
          </a:p>
        </p:txBody>
      </p:sp>
      <p:pic>
        <p:nvPicPr>
          <p:cNvPr id="1026" name="Picture 2" descr="Image result for Romans 5:8">
            <a:extLst>
              <a:ext uri="{FF2B5EF4-FFF2-40B4-BE49-F238E27FC236}">
                <a16:creationId xmlns:a16="http://schemas.microsoft.com/office/drawing/2014/main" id="{E5628FBF-EB28-4EB9-AA63-D903D0B11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6" y="1232452"/>
            <a:ext cx="4708084" cy="273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241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BC17-F344-49B4-8CAF-6550CB1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43050"/>
          </a:xfrm>
        </p:spPr>
        <p:txBody>
          <a:bodyPr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dirty="0"/>
              <a:t>What did Jesus Do?</a:t>
            </a:r>
            <a:endParaRPr lang="en-NZ" dirty="0"/>
          </a:p>
        </p:txBody>
      </p:sp>
      <p:pic>
        <p:nvPicPr>
          <p:cNvPr id="1026" name="Picture 2" descr="Image result for Romans 5:8">
            <a:extLst>
              <a:ext uri="{FF2B5EF4-FFF2-40B4-BE49-F238E27FC236}">
                <a16:creationId xmlns:a16="http://schemas.microsoft.com/office/drawing/2014/main" id="{E5628FBF-EB28-4EB9-AA63-D903D0B11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6" y="1232452"/>
            <a:ext cx="4708084" cy="273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F7C7753-5D19-4EE0-A4EC-DED854667C6F}"/>
              </a:ext>
            </a:extLst>
          </p:cNvPr>
          <p:cNvSpPr/>
          <p:nvPr/>
        </p:nvSpPr>
        <p:spPr>
          <a:xfrm>
            <a:off x="268357" y="4127650"/>
            <a:ext cx="86072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What state were we in?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35118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BC17-F344-49B4-8CAF-6550CB1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dirty="0"/>
              <a:t>Difficult people in the Bible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would you do with…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 Hot-tempered Person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NZ" dirty="0"/>
          </a:p>
        </p:txBody>
      </p:sp>
      <p:pic>
        <p:nvPicPr>
          <p:cNvPr id="11" name="Picture 4" descr="Image result for Difficult people in the Bible">
            <a:extLst>
              <a:ext uri="{FF2B5EF4-FFF2-40B4-BE49-F238E27FC236}">
                <a16:creationId xmlns:a16="http://schemas.microsoft.com/office/drawing/2014/main" id="{CCD0FCD6-66E3-42A9-92C8-5324A7325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3" t="71579"/>
          <a:stretch/>
        </p:blipFill>
        <p:spPr bwMode="auto">
          <a:xfrm>
            <a:off x="7706149" y="2606951"/>
            <a:ext cx="1194651" cy="164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406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BC17-F344-49B4-8CAF-6550CB1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43050"/>
          </a:xfrm>
        </p:spPr>
        <p:txBody>
          <a:bodyPr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dirty="0"/>
              <a:t>What did Jesus Do?</a:t>
            </a:r>
            <a:endParaRPr lang="en-NZ" dirty="0"/>
          </a:p>
        </p:txBody>
      </p:sp>
      <p:pic>
        <p:nvPicPr>
          <p:cNvPr id="4098" name="Picture 2" descr="Image result for romans 5:6">
            <a:extLst>
              <a:ext uri="{FF2B5EF4-FFF2-40B4-BE49-F238E27FC236}">
                <a16:creationId xmlns:a16="http://schemas.microsoft.com/office/drawing/2014/main" id="{8944B8CD-DF51-4F21-A586-DDF38F29C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14500"/>
            <a:ext cx="6553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4DC54B-D8E9-43B5-B7C2-AF41D5C1F96C}"/>
              </a:ext>
            </a:extLst>
          </p:cNvPr>
          <p:cNvSpPr/>
          <p:nvPr/>
        </p:nvSpPr>
        <p:spPr>
          <a:xfrm>
            <a:off x="268357" y="5143500"/>
            <a:ext cx="86072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What state were we in – AGAIN?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436139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BC17-F344-49B4-8CAF-6550CB1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43050"/>
          </a:xfrm>
        </p:spPr>
        <p:txBody>
          <a:bodyPr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dirty="0"/>
              <a:t>What did Jesus Do?</a:t>
            </a:r>
            <a:endParaRPr lang="en-NZ" dirty="0"/>
          </a:p>
        </p:txBody>
      </p:sp>
      <p:pic>
        <p:nvPicPr>
          <p:cNvPr id="1026" name="Picture 2" descr="Image result for Romans 5:8">
            <a:extLst>
              <a:ext uri="{FF2B5EF4-FFF2-40B4-BE49-F238E27FC236}">
                <a16:creationId xmlns:a16="http://schemas.microsoft.com/office/drawing/2014/main" id="{E5628FBF-EB28-4EB9-AA63-D903D0B11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6" y="1232452"/>
            <a:ext cx="4708084" cy="273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F7C7753-5D19-4EE0-A4EC-DED854667C6F}"/>
              </a:ext>
            </a:extLst>
          </p:cNvPr>
          <p:cNvSpPr/>
          <p:nvPr/>
        </p:nvSpPr>
        <p:spPr>
          <a:xfrm>
            <a:off x="268357" y="4127650"/>
            <a:ext cx="8607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Did he owe us anything?</a:t>
            </a:r>
          </a:p>
        </p:txBody>
      </p:sp>
    </p:spTree>
    <p:extLst>
      <p:ext uri="{BB962C8B-B14F-4D97-AF65-F5344CB8AC3E}">
        <p14:creationId xmlns:p14="http://schemas.microsoft.com/office/powerpoint/2010/main" val="26439798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BC17-F344-49B4-8CAF-6550CB1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43050"/>
          </a:xfrm>
        </p:spPr>
        <p:txBody>
          <a:bodyPr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dirty="0"/>
              <a:t>What did Jesus Do?</a:t>
            </a:r>
            <a:endParaRPr lang="en-NZ" dirty="0"/>
          </a:p>
        </p:txBody>
      </p:sp>
      <p:pic>
        <p:nvPicPr>
          <p:cNvPr id="1026" name="Picture 2" descr="Image result for Romans 5:8">
            <a:extLst>
              <a:ext uri="{FF2B5EF4-FFF2-40B4-BE49-F238E27FC236}">
                <a16:creationId xmlns:a16="http://schemas.microsoft.com/office/drawing/2014/main" id="{E5628FBF-EB28-4EB9-AA63-D903D0B11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6" y="1232452"/>
            <a:ext cx="4708084" cy="273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F7C7753-5D19-4EE0-A4EC-DED854667C6F}"/>
              </a:ext>
            </a:extLst>
          </p:cNvPr>
          <p:cNvSpPr/>
          <p:nvPr/>
        </p:nvSpPr>
        <p:spPr>
          <a:xfrm>
            <a:off x="268357" y="4127650"/>
            <a:ext cx="8607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Doesn’t He still give us a choice?</a:t>
            </a:r>
          </a:p>
        </p:txBody>
      </p:sp>
    </p:spTree>
    <p:extLst>
      <p:ext uri="{BB962C8B-B14F-4D97-AF65-F5344CB8AC3E}">
        <p14:creationId xmlns:p14="http://schemas.microsoft.com/office/powerpoint/2010/main" val="5896002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BC17-F344-49B4-8CAF-6550CB1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43050"/>
          </a:xfrm>
        </p:spPr>
        <p:txBody>
          <a:bodyPr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dirty="0"/>
              <a:t>Cure—</a:t>
            </a:r>
            <a:br>
              <a:rPr lang="en-US" dirty="0"/>
            </a:br>
            <a:r>
              <a:rPr lang="en-US" dirty="0"/>
              <a:t>Take turns at cheerleading</a:t>
            </a:r>
            <a:endParaRPr lang="en-N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7C7753-5D19-4EE0-A4EC-DED854667C6F}"/>
              </a:ext>
            </a:extLst>
          </p:cNvPr>
          <p:cNvSpPr/>
          <p:nvPr/>
        </p:nvSpPr>
        <p:spPr>
          <a:xfrm>
            <a:off x="268357" y="5651651"/>
            <a:ext cx="8607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 Thessalonians 5:11—Therefore encourage one another and build up one another, just as you also are doing. (NASB95)</a:t>
            </a:r>
          </a:p>
        </p:txBody>
      </p:sp>
      <p:pic>
        <p:nvPicPr>
          <p:cNvPr id="3078" name="Picture 6" descr="Related image">
            <a:extLst>
              <a:ext uri="{FF2B5EF4-FFF2-40B4-BE49-F238E27FC236}">
                <a16:creationId xmlns:a16="http://schemas.microsoft.com/office/drawing/2014/main" id="{60FD600E-0C4B-4A4F-AA7E-426EDA1E67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53"/>
          <a:stretch/>
        </p:blipFill>
        <p:spPr bwMode="auto">
          <a:xfrm>
            <a:off x="0" y="1760648"/>
            <a:ext cx="9144000" cy="358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844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BC17-F344-49B4-8CAF-6550CB1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43050"/>
          </a:xfrm>
        </p:spPr>
        <p:txBody>
          <a:bodyPr>
            <a:normAutofit fontScale="90000"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dirty="0"/>
              <a:t>Cure—</a:t>
            </a:r>
            <a:br>
              <a:rPr lang="en-US" dirty="0"/>
            </a:br>
            <a:r>
              <a:rPr lang="en-US" dirty="0"/>
              <a:t>Often! Now! With deliberate purpose!</a:t>
            </a:r>
            <a:endParaRPr lang="en-N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7C7753-5D19-4EE0-A4EC-DED854667C6F}"/>
              </a:ext>
            </a:extLst>
          </p:cNvPr>
          <p:cNvSpPr/>
          <p:nvPr/>
        </p:nvSpPr>
        <p:spPr>
          <a:xfrm>
            <a:off x="268357" y="5651651"/>
            <a:ext cx="86072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Hebrews 3:13—But encourage one another day after day, as long as it is </a:t>
            </a:r>
            <a:r>
              <a:rPr lang="en-US" sz="2400" i="1" dirty="0"/>
              <a:t>still</a:t>
            </a:r>
            <a:r>
              <a:rPr lang="en-US" sz="2400" dirty="0"/>
              <a:t> called “Today,” so that none of you will be hardened by the deceitfulness of sin. (NASB95)</a:t>
            </a:r>
          </a:p>
        </p:txBody>
      </p:sp>
      <p:pic>
        <p:nvPicPr>
          <p:cNvPr id="7170" name="Picture 2" descr="Image result for Hebrews 3:13">
            <a:extLst>
              <a:ext uri="{FF2B5EF4-FFF2-40B4-BE49-F238E27FC236}">
                <a16:creationId xmlns:a16="http://schemas.microsoft.com/office/drawing/2014/main" id="{FB4A49C7-048F-4652-AC1A-D5253980BE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2" r="57150"/>
          <a:stretch/>
        </p:blipFill>
        <p:spPr bwMode="auto">
          <a:xfrm>
            <a:off x="2456000" y="1607324"/>
            <a:ext cx="2116000" cy="354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Hebrews 3:13">
            <a:extLst>
              <a:ext uri="{FF2B5EF4-FFF2-40B4-BE49-F238E27FC236}">
                <a16:creationId xmlns:a16="http://schemas.microsoft.com/office/drawing/2014/main" id="{60449A9A-FEBC-44AB-9DF3-CEB38716A3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0" r="2935"/>
          <a:stretch/>
        </p:blipFill>
        <p:spPr bwMode="auto">
          <a:xfrm>
            <a:off x="4572000" y="1608331"/>
            <a:ext cx="3292081" cy="359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6053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BC17-F344-49B4-8CAF-6550CB1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43050"/>
          </a:xfrm>
        </p:spPr>
        <p:txBody>
          <a:bodyPr>
            <a:norm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dirty="0"/>
              <a:t>Cure—</a:t>
            </a:r>
            <a:br>
              <a:rPr lang="en-US" dirty="0"/>
            </a:br>
            <a:r>
              <a:rPr lang="en-US" dirty="0"/>
              <a:t>Stop pleasing yourself</a:t>
            </a:r>
            <a:endParaRPr lang="en-N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7C7753-5D19-4EE0-A4EC-DED854667C6F}"/>
              </a:ext>
            </a:extLst>
          </p:cNvPr>
          <p:cNvSpPr/>
          <p:nvPr/>
        </p:nvSpPr>
        <p:spPr>
          <a:xfrm>
            <a:off x="268357" y="5651651"/>
            <a:ext cx="8607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Proverbs 16:7—</a:t>
            </a:r>
            <a:r>
              <a:rPr lang="en-US" sz="2400" b="1" baseline="30000" dirty="0"/>
              <a:t>7 </a:t>
            </a:r>
            <a:r>
              <a:rPr lang="en-US" sz="2400" dirty="0"/>
              <a:t>When a man’s ways are pleasing to the </a:t>
            </a:r>
            <a:r>
              <a:rPr lang="en-US" sz="2400" cap="small" dirty="0"/>
              <a:t>Lord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/>
              <a:t>He makes even his enemies to be at peace with him. (NASB95)</a:t>
            </a:r>
          </a:p>
        </p:txBody>
      </p:sp>
      <p:pic>
        <p:nvPicPr>
          <p:cNvPr id="6146" name="Picture 2" descr="Philippians 4:8 Scripture Quote">
            <a:extLst>
              <a:ext uri="{FF2B5EF4-FFF2-40B4-BE49-F238E27FC236}">
                <a16:creationId xmlns:a16="http://schemas.microsoft.com/office/drawing/2014/main" id="{E7154879-156F-4417-9BDB-F8E987CB1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648" y="1564999"/>
            <a:ext cx="4064703" cy="406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836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BC17-F344-49B4-8CAF-6550CB1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43050"/>
          </a:xfrm>
        </p:spPr>
        <p:txBody>
          <a:bodyPr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dirty="0"/>
              <a:t>Cure—</a:t>
            </a:r>
            <a:br>
              <a:rPr lang="en-US" dirty="0"/>
            </a:br>
            <a:r>
              <a:rPr lang="en-US" dirty="0"/>
              <a:t>Where ‘same’ trumps ‘diversity.’</a:t>
            </a:r>
            <a:endParaRPr lang="en-N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7C7753-5D19-4EE0-A4EC-DED854667C6F}"/>
              </a:ext>
            </a:extLst>
          </p:cNvPr>
          <p:cNvSpPr/>
          <p:nvPr/>
        </p:nvSpPr>
        <p:spPr>
          <a:xfrm>
            <a:off x="268357" y="5332666"/>
            <a:ext cx="86072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Romans 15:5—Now may the God who gives perseverance and encouragement grant you to be of the same mind with one another according to Christ Jesus, (NASB95)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F239C2D-75A4-4294-86DA-B531DCA567E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543052"/>
            <a:ext cx="7698986" cy="328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968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BC17-F344-49B4-8CAF-6550CB1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dirty="0"/>
              <a:t>Difficult people in the Bible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would you do with…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 Hot-tempered Person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NZ" dirty="0"/>
          </a:p>
        </p:txBody>
      </p:sp>
      <p:pic>
        <p:nvPicPr>
          <p:cNvPr id="11" name="Picture 4" descr="Image result for Difficult people in the Bible">
            <a:extLst>
              <a:ext uri="{FF2B5EF4-FFF2-40B4-BE49-F238E27FC236}">
                <a16:creationId xmlns:a16="http://schemas.microsoft.com/office/drawing/2014/main" id="{CCD0FCD6-66E3-42A9-92C8-5324A7325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3" t="71579"/>
          <a:stretch/>
        </p:blipFill>
        <p:spPr bwMode="auto">
          <a:xfrm>
            <a:off x="7706149" y="2606951"/>
            <a:ext cx="1194651" cy="164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Image result for hot-tempered">
            <a:extLst>
              <a:ext uri="{FF2B5EF4-FFF2-40B4-BE49-F238E27FC236}">
                <a16:creationId xmlns:a16="http://schemas.microsoft.com/office/drawing/2014/main" id="{6D411793-7CFE-4CC2-BA65-C072422651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3"/>
          <a:stretch/>
        </p:blipFill>
        <p:spPr bwMode="auto">
          <a:xfrm>
            <a:off x="7003785" y="4251047"/>
            <a:ext cx="2140215" cy="265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770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BC17-F344-49B4-8CAF-6550CB1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dirty="0"/>
              <a:t>Difficult people in the Bible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would you do with…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 Hot-tempered Person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NZ" dirty="0"/>
          </a:p>
        </p:txBody>
      </p:sp>
      <p:pic>
        <p:nvPicPr>
          <p:cNvPr id="11" name="Picture 4" descr="Image result for Difficult people in the Bible">
            <a:extLst>
              <a:ext uri="{FF2B5EF4-FFF2-40B4-BE49-F238E27FC236}">
                <a16:creationId xmlns:a16="http://schemas.microsoft.com/office/drawing/2014/main" id="{CCD0FCD6-66E3-42A9-92C8-5324A7325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3" t="71579"/>
          <a:stretch/>
        </p:blipFill>
        <p:spPr bwMode="auto">
          <a:xfrm>
            <a:off x="7706149" y="2606951"/>
            <a:ext cx="1194651" cy="164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Difficult people in the Bible">
            <a:extLst>
              <a:ext uri="{FF2B5EF4-FFF2-40B4-BE49-F238E27FC236}">
                <a16:creationId xmlns:a16="http://schemas.microsoft.com/office/drawing/2014/main" id="{BDCDA6D8-BEA1-4507-B235-8C69B0AA7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8" t="71579" r="23104"/>
          <a:stretch/>
        </p:blipFill>
        <p:spPr bwMode="auto">
          <a:xfrm>
            <a:off x="1046060" y="4040604"/>
            <a:ext cx="6660089" cy="28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hot-tempered">
            <a:extLst>
              <a:ext uri="{FF2B5EF4-FFF2-40B4-BE49-F238E27FC236}">
                <a16:creationId xmlns:a16="http://schemas.microsoft.com/office/drawing/2014/main" id="{3AED7700-744D-4CB2-8BE1-FE1EF1828D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3"/>
          <a:stretch/>
        </p:blipFill>
        <p:spPr bwMode="auto">
          <a:xfrm>
            <a:off x="7497605" y="4863547"/>
            <a:ext cx="1646395" cy="204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79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BC17-F344-49B4-8CAF-6550CB1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94783"/>
          </a:xfrm>
        </p:spPr>
        <p:txBody>
          <a:bodyPr>
            <a:norm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dirty="0"/>
              <a:t>Difficult people in the Bible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would you do with…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 man with murderous intent—p ….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NZ" dirty="0"/>
          </a:p>
        </p:txBody>
      </p:sp>
      <p:pic>
        <p:nvPicPr>
          <p:cNvPr id="11" name="Picture 4" descr="Image result for Difficult people in the Bible">
            <a:extLst>
              <a:ext uri="{FF2B5EF4-FFF2-40B4-BE49-F238E27FC236}">
                <a16:creationId xmlns:a16="http://schemas.microsoft.com/office/drawing/2014/main" id="{CCD0FCD6-66E3-42A9-92C8-5324A7325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3" t="71579"/>
          <a:stretch/>
        </p:blipFill>
        <p:spPr bwMode="auto">
          <a:xfrm>
            <a:off x="7706149" y="2606951"/>
            <a:ext cx="1194651" cy="164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145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BC17-F344-49B4-8CAF-6550CB1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94783"/>
          </a:xfrm>
        </p:spPr>
        <p:txBody>
          <a:bodyPr>
            <a:norm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dirty="0"/>
              <a:t>Difficult people in the Bible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would you do with…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 man with murderous intent—p ….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NZ" dirty="0"/>
          </a:p>
        </p:txBody>
      </p:sp>
      <p:pic>
        <p:nvPicPr>
          <p:cNvPr id="11" name="Picture 4" descr="Image result for Difficult people in the Bible">
            <a:extLst>
              <a:ext uri="{FF2B5EF4-FFF2-40B4-BE49-F238E27FC236}">
                <a16:creationId xmlns:a16="http://schemas.microsoft.com/office/drawing/2014/main" id="{CCD0FCD6-66E3-42A9-92C8-5324A7325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3" t="71579"/>
          <a:stretch/>
        </p:blipFill>
        <p:spPr bwMode="auto">
          <a:xfrm>
            <a:off x="7706149" y="2606951"/>
            <a:ext cx="1194651" cy="164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Image result for cain killing abel">
            <a:extLst>
              <a:ext uri="{FF2B5EF4-FFF2-40B4-BE49-F238E27FC236}">
                <a16:creationId xmlns:a16="http://schemas.microsoft.com/office/drawing/2014/main" id="{D8C8A583-D461-48FA-81E9-221FD4591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8147"/>
            <a:ext cx="4386470" cy="328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450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BC17-F344-49B4-8CAF-6550CB1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94783"/>
          </a:xfrm>
        </p:spPr>
        <p:txBody>
          <a:bodyPr>
            <a:norm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dirty="0"/>
              <a:t>Difficult people in the Bible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would you do with…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 man with murderous intent—p ….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NZ" dirty="0"/>
          </a:p>
        </p:txBody>
      </p:sp>
      <p:pic>
        <p:nvPicPr>
          <p:cNvPr id="11" name="Picture 4" descr="Image result for Difficult people in the Bible">
            <a:extLst>
              <a:ext uri="{FF2B5EF4-FFF2-40B4-BE49-F238E27FC236}">
                <a16:creationId xmlns:a16="http://schemas.microsoft.com/office/drawing/2014/main" id="{CCD0FCD6-66E3-42A9-92C8-5324A7325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3" t="71579"/>
          <a:stretch/>
        </p:blipFill>
        <p:spPr bwMode="auto">
          <a:xfrm>
            <a:off x="7706149" y="2606951"/>
            <a:ext cx="1194651" cy="164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Image result for cain killing abel">
            <a:extLst>
              <a:ext uri="{FF2B5EF4-FFF2-40B4-BE49-F238E27FC236}">
                <a16:creationId xmlns:a16="http://schemas.microsoft.com/office/drawing/2014/main" id="{D8C8A583-D461-48FA-81E9-221FD4591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8147"/>
            <a:ext cx="4386470" cy="328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A64861-4C17-419A-B7AF-C02D19A9F4E1}"/>
              </a:ext>
            </a:extLst>
          </p:cNvPr>
          <p:cNvSpPr/>
          <p:nvPr/>
        </p:nvSpPr>
        <p:spPr>
          <a:xfrm>
            <a:off x="4386470" y="403066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B23526"/>
                </a:solidFill>
                <a:latin typeface="Helvetica Neue"/>
              </a:rPr>
              <a:t>Genesis 4:7—</a:t>
            </a:r>
            <a:endParaRPr lang="en-US" sz="2400" b="1" dirty="0">
              <a:solidFill>
                <a:srgbClr val="000000"/>
              </a:solidFill>
              <a:latin typeface="Helvetica Neue"/>
            </a:endParaRPr>
          </a:p>
          <a:p>
            <a:r>
              <a:rPr lang="en-US" sz="2400" dirty="0">
                <a:solidFill>
                  <a:srgbClr val="000000"/>
                </a:solidFill>
                <a:latin typeface="Helvetica Neue"/>
              </a:rPr>
              <a:t>If you do well, will not </a:t>
            </a:r>
            <a:r>
              <a:rPr lang="en-US" sz="2400" i="1" dirty="0">
                <a:solidFill>
                  <a:srgbClr val="000000"/>
                </a:solidFill>
                <a:latin typeface="Helvetica Neue"/>
              </a:rPr>
              <a:t>your countenance</a:t>
            </a:r>
            <a:r>
              <a:rPr lang="en-US" sz="2400" dirty="0">
                <a:solidFill>
                  <a:srgbClr val="000000"/>
                </a:solidFill>
                <a:latin typeface="Helvetica Neue"/>
              </a:rPr>
              <a:t> be lifted up? And if you do not do well, sin is crouching at the door; and its desire is for you, but you must master it.” (NASB95)</a:t>
            </a:r>
            <a:endParaRPr lang="en-US" sz="240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17431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BC17-F344-49B4-8CAF-6550CB1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94783"/>
          </a:xfrm>
        </p:spPr>
        <p:txBody>
          <a:bodyPr>
            <a:norm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dirty="0"/>
              <a:t>Difficult people in the Bible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would you do with…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 woman who messes with your hair—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NZ" dirty="0"/>
          </a:p>
        </p:txBody>
      </p:sp>
      <p:pic>
        <p:nvPicPr>
          <p:cNvPr id="11" name="Picture 4" descr="Image result for Difficult people in the Bible">
            <a:extLst>
              <a:ext uri="{FF2B5EF4-FFF2-40B4-BE49-F238E27FC236}">
                <a16:creationId xmlns:a16="http://schemas.microsoft.com/office/drawing/2014/main" id="{CCD0FCD6-66E3-42A9-92C8-5324A7325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3" t="71579"/>
          <a:stretch/>
        </p:blipFill>
        <p:spPr bwMode="auto">
          <a:xfrm>
            <a:off x="7772410" y="3147391"/>
            <a:ext cx="1194651" cy="164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279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433</Words>
  <Application>Microsoft Office PowerPoint</Application>
  <PresentationFormat>On-screen Show (4:3)</PresentationFormat>
  <Paragraphs>68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Algerian</vt:lpstr>
      <vt:lpstr>Arial</vt:lpstr>
      <vt:lpstr>Calibri</vt:lpstr>
      <vt:lpstr>Calibri Light</vt:lpstr>
      <vt:lpstr>Helvetica Neue</vt:lpstr>
      <vt:lpstr>Office Theme</vt:lpstr>
      <vt:lpstr>PowerPoint Presentation</vt:lpstr>
      <vt:lpstr>PowerPoint Presentation</vt:lpstr>
      <vt:lpstr>Difficult people in the Bible  What would you do with…  A Hot-tempered Person     </vt:lpstr>
      <vt:lpstr>Difficult people in the Bible  What would you do with…  A Hot-tempered Person     </vt:lpstr>
      <vt:lpstr>Difficult people in the Bible  What would you do with…  A Hot-tempered Person     </vt:lpstr>
      <vt:lpstr>Difficult people in the Bible  What would you do with…  A man with murderous intent—p ….    </vt:lpstr>
      <vt:lpstr>Difficult people in the Bible  What would you do with…  A man with murderous intent—p ….    </vt:lpstr>
      <vt:lpstr>Difficult people in the Bible  What would you do with…  A man with murderous intent—p ….    </vt:lpstr>
      <vt:lpstr>Difficult people in the Bible  What would you do with…  A woman who messes with your hair—    </vt:lpstr>
      <vt:lpstr>Difficult people in the Bible  What would you do with…  A woman who messes with your hair—    </vt:lpstr>
      <vt:lpstr>Difficult people in the Bible  What would you do with…  A woman who messes with your hair—    </vt:lpstr>
      <vt:lpstr>Why is everyone so hard to get along with?</vt:lpstr>
      <vt:lpstr>Why is everyone so hard to get along with?</vt:lpstr>
      <vt:lpstr>Why is everyone so hard to get along with?</vt:lpstr>
      <vt:lpstr>Why is everyone so hard to get along with?</vt:lpstr>
      <vt:lpstr>Why is everyone so hard to get along with?</vt:lpstr>
      <vt:lpstr>Why is everyone so hard to get along with?</vt:lpstr>
      <vt:lpstr>Why is everyone so hard to get along with?</vt:lpstr>
      <vt:lpstr>Why is everyone so hard to get along with?</vt:lpstr>
      <vt:lpstr>Why is everyone so hard to get along with?</vt:lpstr>
      <vt:lpstr>Why is everyone so hard to get along with?</vt:lpstr>
      <vt:lpstr>I have tried everything</vt:lpstr>
      <vt:lpstr>I have tried everything</vt:lpstr>
      <vt:lpstr>I have tried everything</vt:lpstr>
      <vt:lpstr>I have tried everything</vt:lpstr>
      <vt:lpstr>I have tried everything</vt:lpstr>
      <vt:lpstr>I have tried everything</vt:lpstr>
      <vt:lpstr>What did Jesus Do?</vt:lpstr>
      <vt:lpstr>What did Jesus Do?</vt:lpstr>
      <vt:lpstr>What did Jesus Do?</vt:lpstr>
      <vt:lpstr>What did Jesus Do?</vt:lpstr>
      <vt:lpstr>What did Jesus Do?</vt:lpstr>
      <vt:lpstr>Cure— Take turns at cheerleading</vt:lpstr>
      <vt:lpstr>Cure— Often! Now! With deliberate purpose!</vt:lpstr>
      <vt:lpstr>Cure— Stop pleasing yourself</vt:lpstr>
      <vt:lpstr>Cure— Where ‘same’ trumps ‘diversity.’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Morningside Church of Christ</cp:lastModifiedBy>
  <cp:revision>32</cp:revision>
  <dcterms:created xsi:type="dcterms:W3CDTF">2019-09-28T11:29:55Z</dcterms:created>
  <dcterms:modified xsi:type="dcterms:W3CDTF">2019-09-29T04:53:27Z</dcterms:modified>
</cp:coreProperties>
</file>