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1136" r:id="rId2"/>
    <p:sldId id="1137" r:id="rId3"/>
    <p:sldId id="1198" r:id="rId4"/>
    <p:sldId id="1199" r:id="rId5"/>
    <p:sldId id="1200" r:id="rId6"/>
    <p:sldId id="1201" r:id="rId7"/>
    <p:sldId id="1204" r:id="rId8"/>
    <p:sldId id="1202" r:id="rId9"/>
    <p:sldId id="1203" r:id="rId10"/>
    <p:sldId id="1205" r:id="rId11"/>
    <p:sldId id="1207" r:id="rId12"/>
    <p:sldId id="1206" r:id="rId13"/>
    <p:sldId id="1208" r:id="rId14"/>
    <p:sldId id="1214" r:id="rId15"/>
    <p:sldId id="1209" r:id="rId16"/>
    <p:sldId id="1211" r:id="rId17"/>
    <p:sldId id="1218" r:id="rId18"/>
    <p:sldId id="1215" r:id="rId19"/>
    <p:sldId id="1210" r:id="rId20"/>
    <p:sldId id="1216" r:id="rId21"/>
    <p:sldId id="1212" r:id="rId22"/>
    <p:sldId id="1217" r:id="rId23"/>
    <p:sldId id="1219" r:id="rId24"/>
    <p:sldId id="122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54" d="100"/>
          <a:sy n="54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AE4A4-B0A9-4946-A9B9-4176D30CF272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58C7C-B011-47DA-ADD2-B315460455C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318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37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4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828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59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774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27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38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23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80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74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945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8CEE-69A5-4B52-AA73-6E2AFE19DFCB}" type="datetimeFigureOut">
              <a:rPr lang="en-NZ" smtClean="0"/>
              <a:t>3/11/2019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578E-76DA-4C16-A1F7-608F059A67C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70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44ABA-373C-4F9F-8EFD-C72A51EE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3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Or down on your knees</a:t>
            </a:r>
          </a:p>
        </p:txBody>
      </p:sp>
    </p:spTree>
    <p:extLst>
      <p:ext uri="{BB962C8B-B14F-4D97-AF65-F5344CB8AC3E}">
        <p14:creationId xmlns:p14="http://schemas.microsoft.com/office/powerpoint/2010/main" val="4186507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Or down on your knees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The prodigal son came to his sense, went home and repented.</a:t>
            </a:r>
          </a:p>
          <a:p>
            <a:pPr lvl="2"/>
            <a:r>
              <a:rPr lang="en-NZ" sz="2400" dirty="0"/>
              <a:t>Luke 15:17-18—</a:t>
            </a:r>
            <a:r>
              <a:rPr lang="en-NZ" sz="2400" b="1" baseline="30000" dirty="0"/>
              <a:t>17</a:t>
            </a:r>
            <a:r>
              <a:rPr lang="en-NZ" sz="2400" dirty="0"/>
              <a:t>But when he came to his senses, he said, ‘How many of my father’s hired men have more than enough bread, but I am dying here with hunger! </a:t>
            </a:r>
            <a:r>
              <a:rPr lang="en-NZ" sz="2400" b="1" baseline="30000" dirty="0"/>
              <a:t>18</a:t>
            </a:r>
            <a:r>
              <a:rPr lang="en-NZ" sz="2400" dirty="0"/>
              <a:t>I will get up and go to my father, and will say to him, “Father, I have sinned against heaven, and in your sight; </a:t>
            </a:r>
            <a:r>
              <a:rPr lang="en-NZ" dirty="0"/>
              <a:t>(NASB95)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616B7D4D-F786-45C8-8D3B-49DA9D6D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0" y="3537985"/>
            <a:ext cx="3048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5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NZ" dirty="0"/>
              <a:t>Or down on your knees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NZ" dirty="0"/>
              <a:t>Peter, when realizing Jesus’ miracle was proof of who he was – God in the flesh – fell to his knees </a:t>
            </a:r>
          </a:p>
          <a:p>
            <a:pPr lvl="2"/>
            <a:r>
              <a:rPr lang="en-NZ" sz="2400" dirty="0"/>
              <a:t>Luke 5:8—</a:t>
            </a:r>
            <a:r>
              <a:rPr lang="en-NZ" sz="2400" b="1" baseline="30000" dirty="0"/>
              <a:t>8</a:t>
            </a:r>
            <a:r>
              <a:rPr lang="en-NZ" sz="2400" dirty="0"/>
              <a:t>When Simon Peter saw it, he fell down at Jesus' knees, saying, Depart from me; for I am a sinful man, O Lord. (KJV)</a:t>
            </a:r>
          </a:p>
        </p:txBody>
      </p:sp>
      <p:pic>
        <p:nvPicPr>
          <p:cNvPr id="14340" name="Picture 4" descr="Related image">
            <a:extLst>
              <a:ext uri="{FF2B5EF4-FFF2-40B4-BE49-F238E27FC236}">
                <a16:creationId xmlns:a16="http://schemas.microsoft.com/office/drawing/2014/main" id="{7966332B-F660-4821-B86A-9C535AA29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0" r="7259"/>
          <a:stretch/>
        </p:blipFill>
        <p:spPr bwMode="auto">
          <a:xfrm>
            <a:off x="410194" y="3722619"/>
            <a:ext cx="4016031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God is patient for a reason.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605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God is patient for a reason.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He doesn’t want anyone to die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But, the wages of sin have always been death</a:t>
            </a:r>
          </a:p>
          <a:p>
            <a:pPr lvl="2"/>
            <a:r>
              <a:rPr lang="en-NZ" sz="2400" dirty="0"/>
              <a:t>Ezekiel 18:32—</a:t>
            </a:r>
            <a:r>
              <a:rPr lang="en-NZ" sz="2400" b="1" baseline="30000" dirty="0"/>
              <a:t>32</a:t>
            </a:r>
            <a:r>
              <a:rPr lang="en-NZ" sz="2400" dirty="0"/>
              <a:t>For I have no pleasure in the death of anyone who dies,” declares the Lord </a:t>
            </a:r>
            <a:r>
              <a:rPr lang="en-NZ" sz="2400" cap="small" dirty="0"/>
              <a:t>God</a:t>
            </a:r>
            <a:r>
              <a:rPr lang="en-NZ" sz="2400" dirty="0"/>
              <a:t>. “Therefore, repent and live.” (NASB95)</a:t>
            </a:r>
          </a:p>
          <a:p>
            <a:pPr marL="914400" lvl="2" indent="0">
              <a:buNone/>
            </a:pPr>
            <a:endParaRPr lang="en-NZ" sz="2400" dirty="0"/>
          </a:p>
          <a:p>
            <a:pPr marL="914400" lvl="2" indent="0">
              <a:buNone/>
            </a:pPr>
            <a:endParaRPr lang="en-NZ" sz="2400" dirty="0"/>
          </a:p>
          <a:p>
            <a:pPr marL="914400" lvl="2" indent="0" algn="ctr">
              <a:buNone/>
            </a:pPr>
            <a:r>
              <a:rPr lang="en-NZ" sz="2800" b="1" dirty="0">
                <a:solidFill>
                  <a:srgbClr val="C00000"/>
                </a:solidFill>
              </a:rPr>
              <a:t>Don’t confuse </a:t>
            </a:r>
          </a:p>
          <a:p>
            <a:pPr marL="914400" lvl="2" indent="0" algn="ctr">
              <a:buNone/>
            </a:pPr>
            <a:r>
              <a:rPr lang="en-NZ" sz="2800" b="1" dirty="0">
                <a:solidFill>
                  <a:srgbClr val="C00000"/>
                </a:solidFill>
              </a:rPr>
              <a:t>Patience</a:t>
            </a:r>
          </a:p>
          <a:p>
            <a:pPr marL="914400" lvl="2" indent="0" algn="ctr">
              <a:buNone/>
            </a:pPr>
            <a:r>
              <a:rPr lang="en-NZ" sz="2800" b="1" dirty="0">
                <a:solidFill>
                  <a:srgbClr val="C00000"/>
                </a:solidFill>
              </a:rPr>
              <a:t>And </a:t>
            </a:r>
          </a:p>
          <a:p>
            <a:pPr marL="914400" lvl="2" indent="0" algn="ctr">
              <a:buNone/>
            </a:pPr>
            <a:r>
              <a:rPr lang="en-NZ" sz="2800" b="1" dirty="0">
                <a:solidFill>
                  <a:srgbClr val="C00000"/>
                </a:solidFill>
              </a:rPr>
              <a:t>Tolerance!</a:t>
            </a:r>
          </a:p>
        </p:txBody>
      </p:sp>
      <p:pic>
        <p:nvPicPr>
          <p:cNvPr id="16386" name="Picture 2" descr="Image result for God is patient">
            <a:extLst>
              <a:ext uri="{FF2B5EF4-FFF2-40B4-BE49-F238E27FC236}">
                <a16:creationId xmlns:a16="http://schemas.microsoft.com/office/drawing/2014/main" id="{C0BC60DD-E714-475B-A66F-E1271AEE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/>
          <a:stretch/>
        </p:blipFill>
        <p:spPr bwMode="auto">
          <a:xfrm>
            <a:off x="710302" y="3465936"/>
            <a:ext cx="2279856" cy="29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358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God is patient for a reason.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He doesn’t want anyone to die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NZ" dirty="0"/>
              <a:t>Spiritual life is the goal</a:t>
            </a:r>
          </a:p>
          <a:p>
            <a:pPr lvl="2"/>
            <a:r>
              <a:rPr lang="en-NZ" sz="2400" dirty="0"/>
              <a:t>Romans 6:23—</a:t>
            </a:r>
            <a:r>
              <a:rPr lang="en-NZ" sz="2400" b="1" baseline="30000" dirty="0"/>
              <a:t>23</a:t>
            </a:r>
            <a:r>
              <a:rPr lang="en-NZ" sz="2400" dirty="0"/>
              <a:t>For the wages of sin is death, but the free gift of God is eternal life in Christ Jesus our Lord. (NASB95)</a:t>
            </a:r>
          </a:p>
        </p:txBody>
      </p:sp>
      <p:pic>
        <p:nvPicPr>
          <p:cNvPr id="16386" name="Picture 2" descr="Image result for God is patient">
            <a:extLst>
              <a:ext uri="{FF2B5EF4-FFF2-40B4-BE49-F238E27FC236}">
                <a16:creationId xmlns:a16="http://schemas.microsoft.com/office/drawing/2014/main" id="{C0BC60DD-E714-475B-A66F-E1271AEE2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/>
          <a:stretch/>
        </p:blipFill>
        <p:spPr bwMode="auto">
          <a:xfrm>
            <a:off x="710302" y="3465936"/>
            <a:ext cx="2279856" cy="29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933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Repentance means more than just saying your sorry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819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Repentance means more than just saying your sorry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Change is in plain view</a:t>
            </a:r>
          </a:p>
        </p:txBody>
      </p:sp>
    </p:spTree>
    <p:extLst>
      <p:ext uri="{BB962C8B-B14F-4D97-AF65-F5344CB8AC3E}">
        <p14:creationId xmlns:p14="http://schemas.microsoft.com/office/powerpoint/2010/main" val="3148460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Repentance means more than just saying your sorry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Change is in plain view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Godly sorrow is the domain of life</a:t>
            </a:r>
          </a:p>
          <a:p>
            <a:pPr lvl="2"/>
            <a:r>
              <a:rPr lang="en-NZ" sz="2400" dirty="0"/>
              <a:t>2 Corinthians 7:10—For the sorrow that is according to </a:t>
            </a:r>
            <a:r>
              <a:rPr lang="en-NZ" sz="2400" i="1" dirty="0"/>
              <a:t>the will of</a:t>
            </a:r>
            <a:r>
              <a:rPr lang="en-NZ" sz="2400" dirty="0"/>
              <a:t> God produces a repentance without regret, </a:t>
            </a:r>
            <a:r>
              <a:rPr lang="en-NZ" sz="2400" i="1" dirty="0"/>
              <a:t>leading</a:t>
            </a:r>
            <a:r>
              <a:rPr lang="en-NZ" sz="2400" dirty="0"/>
              <a:t> to salvation, but the sorrow of the world produces death. (NASB95)</a:t>
            </a:r>
          </a:p>
        </p:txBody>
      </p:sp>
      <p:pic>
        <p:nvPicPr>
          <p:cNvPr id="17410" name="Picture 2" descr="Image result for 2 Corinthians 7:10">
            <a:extLst>
              <a:ext uri="{FF2B5EF4-FFF2-40B4-BE49-F238E27FC236}">
                <a16:creationId xmlns:a16="http://schemas.microsoft.com/office/drawing/2014/main" id="{3DB40D41-1A65-4BEF-8531-49BE4B26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3429000"/>
            <a:ext cx="3338514" cy="3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6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Now is a very good time.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445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4BE5-728B-4C4B-A9A0-C2E56418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“Godly Sorrow.”</a:t>
            </a:r>
          </a:p>
        </p:txBody>
      </p:sp>
    </p:spTree>
    <p:extLst>
      <p:ext uri="{BB962C8B-B14F-4D97-AF65-F5344CB8AC3E}">
        <p14:creationId xmlns:p14="http://schemas.microsoft.com/office/powerpoint/2010/main" val="4265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Now is a very good time.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Today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Salvation in not a ‘Tomorrow’ word</a:t>
            </a:r>
          </a:p>
          <a:p>
            <a:pPr lvl="2"/>
            <a:r>
              <a:rPr lang="en-NZ" sz="2400" dirty="0"/>
              <a:t>2 Corinthians 6:2—for He says, “</a:t>
            </a:r>
            <a:r>
              <a:rPr lang="en-NZ" sz="2400" cap="small" dirty="0"/>
              <a:t>At the acceptable time I listened to you</a:t>
            </a:r>
            <a:r>
              <a:rPr lang="en-NZ" sz="2400" dirty="0"/>
              <a:t>, </a:t>
            </a:r>
            <a:r>
              <a:rPr lang="en-NZ" sz="2400" cap="small" dirty="0"/>
              <a:t>And on the day of salvation I helped you</a:t>
            </a:r>
            <a:r>
              <a:rPr lang="en-NZ" sz="2400" dirty="0"/>
              <a:t>.” Behold, now is “</a:t>
            </a:r>
            <a:r>
              <a:rPr lang="en-NZ" sz="2400" cap="small" dirty="0"/>
              <a:t>the acceptable time</a:t>
            </a:r>
            <a:r>
              <a:rPr lang="en-NZ" sz="2400" dirty="0"/>
              <a:t>,” behold, now is “</a:t>
            </a:r>
            <a:r>
              <a:rPr lang="en-NZ" sz="2400" cap="small" dirty="0"/>
              <a:t>the day of salvation</a:t>
            </a:r>
            <a:r>
              <a:rPr lang="en-NZ" sz="2400" dirty="0"/>
              <a:t>”— </a:t>
            </a:r>
            <a:r>
              <a:rPr lang="en-NZ" sz="1600" dirty="0"/>
              <a:t>(NASB95)</a:t>
            </a:r>
          </a:p>
        </p:txBody>
      </p:sp>
      <p:pic>
        <p:nvPicPr>
          <p:cNvPr id="18434" name="Picture 2" descr="Image result for now">
            <a:extLst>
              <a:ext uri="{FF2B5EF4-FFF2-40B4-BE49-F238E27FC236}">
                <a16:creationId xmlns:a16="http://schemas.microsoft.com/office/drawing/2014/main" id="{0B5C978F-DFA2-4124-8ACD-1C1A6EF1C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3429000"/>
            <a:ext cx="3338514" cy="333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70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must I do to be saved?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5524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must I do to be saved?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Bible message hasn’t changed in 2000 years</a:t>
            </a:r>
          </a:p>
        </p:txBody>
      </p:sp>
    </p:spTree>
    <p:extLst>
      <p:ext uri="{BB962C8B-B14F-4D97-AF65-F5344CB8AC3E}">
        <p14:creationId xmlns:p14="http://schemas.microsoft.com/office/powerpoint/2010/main" val="3197321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must I do to be saved?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Bible message hasn’t changed in 2000 years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Faith in Christ causes us to see our sin as separating us from God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Seeking reconciliation causes us to repent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Repentance is acknowledgement that Christ is Saviour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We meet our Saviour, Jesus Christ, in baptism - Christ washes our sins away.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We rise to walk in newness of life.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Thus,…</a:t>
            </a:r>
          </a:p>
          <a:p>
            <a:pPr marL="914400" lvl="1" indent="-457200">
              <a:buFont typeface="+mj-lt"/>
              <a:buAutoNum type="alphaLcPeriod"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5244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must I do to be saved?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The Bible message hasn’t changed in 2000 years</a:t>
            </a:r>
          </a:p>
          <a:p>
            <a:pPr marL="914400" lvl="1" indent="-457200">
              <a:buFont typeface="+mj-lt"/>
              <a:buAutoNum type="alphaLcPeriod"/>
            </a:pPr>
            <a:endParaRPr lang="en-NZ" dirty="0"/>
          </a:p>
          <a:p>
            <a:pPr marL="914400" lvl="1" indent="-457200">
              <a:buFont typeface="+mj-lt"/>
              <a:buAutoNum type="alphaLcPeriod" startAt="6"/>
            </a:pPr>
            <a:r>
              <a:rPr lang="en-NZ" dirty="0"/>
              <a:t>Thus,… </a:t>
            </a:r>
          </a:p>
          <a:p>
            <a:pPr lvl="1"/>
            <a:r>
              <a:rPr lang="en-NZ" dirty="0"/>
              <a:t>Acts 2:37-38—</a:t>
            </a:r>
            <a:r>
              <a:rPr lang="en-NZ" b="1" baseline="30000" dirty="0"/>
              <a:t>37</a:t>
            </a:r>
            <a:r>
              <a:rPr lang="en-NZ" dirty="0"/>
              <a:t>Now when they heard </a:t>
            </a:r>
            <a:r>
              <a:rPr lang="en-NZ" i="1" dirty="0"/>
              <a:t>this</a:t>
            </a:r>
            <a:r>
              <a:rPr lang="en-NZ" dirty="0"/>
              <a:t>, they were pierced to the heart, and said to Peter and the rest of the apostles, “Brethren, what shall we do?” </a:t>
            </a:r>
            <a:r>
              <a:rPr lang="en-NZ" b="1" baseline="30000" dirty="0"/>
              <a:t>38 </a:t>
            </a:r>
            <a:r>
              <a:rPr lang="en-NZ" dirty="0"/>
              <a:t>Peter </a:t>
            </a:r>
            <a:r>
              <a:rPr lang="en-NZ" i="1" dirty="0"/>
              <a:t>said</a:t>
            </a:r>
            <a:r>
              <a:rPr lang="en-NZ" dirty="0"/>
              <a:t> to them, “Repent, and each of you be baptized in the name of Jesus Christ for the forgiveness of your sins; and you will receive the gift of the Holy Spirit.</a:t>
            </a:r>
            <a:r>
              <a:rPr lang="en-NZ" sz="2000" dirty="0"/>
              <a:t> </a:t>
            </a:r>
            <a:r>
              <a:rPr lang="en-NZ" sz="1200" dirty="0"/>
              <a:t>(NASB95)</a:t>
            </a:r>
          </a:p>
        </p:txBody>
      </p:sp>
      <p:pic>
        <p:nvPicPr>
          <p:cNvPr id="20482" name="Picture 2" descr="Related image">
            <a:extLst>
              <a:ext uri="{FF2B5EF4-FFF2-40B4-BE49-F238E27FC236}">
                <a16:creationId xmlns:a16="http://schemas.microsoft.com/office/drawing/2014/main" id="{E99F20F8-7F1B-49AA-9116-753DEFD6D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4"/>
          <a:stretch/>
        </p:blipFill>
        <p:spPr bwMode="auto">
          <a:xfrm>
            <a:off x="682590" y="3585300"/>
            <a:ext cx="2417796" cy="30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695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Everyone’s a sinner, brother, that’s the truth!</a:t>
            </a:r>
          </a:p>
        </p:txBody>
      </p:sp>
    </p:spTree>
    <p:extLst>
      <p:ext uri="{BB962C8B-B14F-4D97-AF65-F5344CB8AC3E}">
        <p14:creationId xmlns:p14="http://schemas.microsoft.com/office/powerpoint/2010/main" val="379007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Everyone’s a sinner, brother, that’s the truth!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r>
              <a:rPr lang="en-NZ" dirty="0"/>
              <a:t>No room in the church for the “Holier than thou.”</a:t>
            </a:r>
          </a:p>
        </p:txBody>
      </p:sp>
      <p:pic>
        <p:nvPicPr>
          <p:cNvPr id="5126" name="Picture 6" descr="Image result for I am better than you">
            <a:extLst>
              <a:ext uri="{FF2B5EF4-FFF2-40B4-BE49-F238E27FC236}">
                <a16:creationId xmlns:a16="http://schemas.microsoft.com/office/drawing/2014/main" id="{F5959586-75A0-4C82-9009-68F6E436A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3027045"/>
            <a:ext cx="4648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6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Everyone’s a sinner, brother, that’s the truth!</a:t>
            </a:r>
          </a:p>
        </p:txBody>
      </p:sp>
      <p:pic>
        <p:nvPicPr>
          <p:cNvPr id="11" name="Picture 2" descr="Image result for Romans 3:10">
            <a:extLst>
              <a:ext uri="{FF2B5EF4-FFF2-40B4-BE49-F238E27FC236}">
                <a16:creationId xmlns:a16="http://schemas.microsoft.com/office/drawing/2014/main" id="{B43050D0-8EA7-4EB7-B025-D6F607FEF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6"/>
          <a:stretch/>
        </p:blipFill>
        <p:spPr bwMode="auto">
          <a:xfrm>
            <a:off x="771525" y="3429000"/>
            <a:ext cx="2164080" cy="31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r>
              <a:rPr lang="en-NZ" dirty="0"/>
              <a:t>No room in the church for the “Holier than thou.”</a:t>
            </a:r>
          </a:p>
          <a:p>
            <a:pPr lvl="1"/>
            <a:r>
              <a:rPr lang="en-NZ" dirty="0"/>
              <a:t>Go-to verses for a reality check</a:t>
            </a:r>
          </a:p>
          <a:p>
            <a:pPr lvl="2"/>
            <a:r>
              <a:rPr lang="en-NZ" dirty="0"/>
              <a:t>Romans 3:10, 23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CB5315DE-A153-4ADC-858C-5F4EF2EB4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33" y="3429000"/>
            <a:ext cx="4779264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92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720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Headlong into sin and blame</a:t>
            </a:r>
          </a:p>
        </p:txBody>
      </p:sp>
    </p:spTree>
    <p:extLst>
      <p:ext uri="{BB962C8B-B14F-4D97-AF65-F5344CB8AC3E}">
        <p14:creationId xmlns:p14="http://schemas.microsoft.com/office/powerpoint/2010/main" val="1764611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Headlong into sin and blame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NZ" dirty="0"/>
              <a:t>Adam and Eve chose to sin</a:t>
            </a:r>
          </a:p>
          <a:p>
            <a:pPr lvl="2"/>
            <a:r>
              <a:rPr lang="en-NZ" sz="2400" dirty="0"/>
              <a:t>Adam blamed Eve and Eve blamed the devil</a:t>
            </a:r>
          </a:p>
          <a:p>
            <a:pPr lvl="2"/>
            <a:r>
              <a:rPr lang="en-NZ" sz="2400" dirty="0"/>
              <a:t>Removed from the presence of God</a:t>
            </a:r>
          </a:p>
        </p:txBody>
      </p:sp>
      <p:pic>
        <p:nvPicPr>
          <p:cNvPr id="9218" name="Picture 2" descr="Image result for adam and eve sin">
            <a:extLst>
              <a:ext uri="{FF2B5EF4-FFF2-40B4-BE49-F238E27FC236}">
                <a16:creationId xmlns:a16="http://schemas.microsoft.com/office/drawing/2014/main" id="{58D49483-EDC3-4FB6-8F52-6C2B4C093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0" y="3851911"/>
            <a:ext cx="2984499" cy="22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3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5" y="-4763"/>
            <a:ext cx="2500311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9AEE8-76EC-4CF2-888E-3659528C3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0501"/>
            <a:ext cx="2164556" cy="2486024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NZ" sz="3200" dirty="0"/>
              <a:t>It’s all in the way you fall, next.</a:t>
            </a:r>
            <a:endParaRPr lang="en-US" sz="3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B7C0A6-72A8-4277-9C01-18AC4FC3E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5078" y="583096"/>
            <a:ext cx="5327374" cy="590977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NZ" dirty="0"/>
              <a:t>Headlong into sin and blame</a:t>
            </a:r>
          </a:p>
          <a:p>
            <a:pPr marL="914400" lvl="1" indent="-457200">
              <a:buFont typeface="+mj-lt"/>
              <a:buAutoNum type="alphaLcPeriod" startAt="2"/>
            </a:pPr>
            <a:r>
              <a:rPr lang="en-NZ" dirty="0"/>
              <a:t>Herold dismissed Jesus – truth himself – with ‘What is truth?’</a:t>
            </a:r>
          </a:p>
        </p:txBody>
      </p:sp>
      <p:pic>
        <p:nvPicPr>
          <p:cNvPr id="12290" name="Picture 2" descr="Image result for what is truth? herod">
            <a:extLst>
              <a:ext uri="{FF2B5EF4-FFF2-40B4-BE49-F238E27FC236}">
                <a16:creationId xmlns:a16="http://schemas.microsoft.com/office/drawing/2014/main" id="{1455113F-F280-4EC6-ACCD-32AB876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3537985"/>
            <a:ext cx="4956313" cy="24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286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545</Words>
  <Application>Microsoft Office PowerPoint</Application>
  <PresentationFormat>On-screen Show (4:3)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Everyone’s a sinner, brother, that’s the truth!</vt:lpstr>
      <vt:lpstr>Everyone’s a sinner, brother, that’s the truth!</vt:lpstr>
      <vt:lpstr>Everyone’s a sinner, brother, that’s the truth!</vt:lpstr>
      <vt:lpstr>It’s all in the way you fall, next.</vt:lpstr>
      <vt:lpstr>It’s all in the way you fall, next.</vt:lpstr>
      <vt:lpstr>It’s all in the way you fall, next.</vt:lpstr>
      <vt:lpstr>It’s all in the way you fall, next.</vt:lpstr>
      <vt:lpstr>It’s all in the way you fall, next.</vt:lpstr>
      <vt:lpstr>It’s all in the way you fall, next.</vt:lpstr>
      <vt:lpstr>It’s all in the way you fall, next.</vt:lpstr>
      <vt:lpstr>God is patient for a reason.</vt:lpstr>
      <vt:lpstr>God is patient for a reason.</vt:lpstr>
      <vt:lpstr>God is patient for a reason.</vt:lpstr>
      <vt:lpstr>Repentance means more than just saying your sorry</vt:lpstr>
      <vt:lpstr>Repentance means more than just saying your sorry</vt:lpstr>
      <vt:lpstr>Repentance means more than just saying your sorry</vt:lpstr>
      <vt:lpstr>Now is a very good time.</vt:lpstr>
      <vt:lpstr>Now is a very good time.</vt:lpstr>
      <vt:lpstr>What must I do to be saved?</vt:lpstr>
      <vt:lpstr>What must I do to be saved?</vt:lpstr>
      <vt:lpstr>What must I do to be saved?</vt:lpstr>
      <vt:lpstr>What must I do to be saved?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Morningside Church of Christ</cp:lastModifiedBy>
  <cp:revision>82</cp:revision>
  <dcterms:created xsi:type="dcterms:W3CDTF">2019-10-19T08:27:19Z</dcterms:created>
  <dcterms:modified xsi:type="dcterms:W3CDTF">2019-11-02T21:40:24Z</dcterms:modified>
</cp:coreProperties>
</file>