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1206" r:id="rId2"/>
    <p:sldId id="1130" r:id="rId3"/>
    <p:sldId id="1138" r:id="rId4"/>
    <p:sldId id="1139" r:id="rId5"/>
    <p:sldId id="1140" r:id="rId6"/>
    <p:sldId id="1141" r:id="rId7"/>
    <p:sldId id="1142" r:id="rId8"/>
    <p:sldId id="1143" r:id="rId9"/>
    <p:sldId id="1144" r:id="rId10"/>
    <p:sldId id="1145" r:id="rId11"/>
    <p:sldId id="1146" r:id="rId12"/>
    <p:sldId id="1147" r:id="rId13"/>
    <p:sldId id="1148" r:id="rId14"/>
    <p:sldId id="1131" r:id="rId15"/>
    <p:sldId id="1149" r:id="rId16"/>
    <p:sldId id="1150" r:id="rId17"/>
    <p:sldId id="1151" r:id="rId18"/>
    <p:sldId id="1152" r:id="rId19"/>
    <p:sldId id="1153" r:id="rId20"/>
    <p:sldId id="1154" r:id="rId21"/>
    <p:sldId id="1155" r:id="rId22"/>
    <p:sldId id="1156" r:id="rId23"/>
    <p:sldId id="1157" r:id="rId24"/>
    <p:sldId id="1132" r:id="rId25"/>
    <p:sldId id="1158" r:id="rId26"/>
    <p:sldId id="1159" r:id="rId27"/>
    <p:sldId id="1160" r:id="rId28"/>
    <p:sldId id="1161" r:id="rId29"/>
    <p:sldId id="1162" r:id="rId30"/>
    <p:sldId id="1163" r:id="rId31"/>
    <p:sldId id="1164" r:id="rId32"/>
    <p:sldId id="1165" r:id="rId33"/>
    <p:sldId id="1133" r:id="rId34"/>
    <p:sldId id="1166" r:id="rId35"/>
    <p:sldId id="1167" r:id="rId36"/>
    <p:sldId id="1168" r:id="rId37"/>
    <p:sldId id="1169" r:id="rId38"/>
    <p:sldId id="1170" r:id="rId39"/>
    <p:sldId id="1171" r:id="rId40"/>
    <p:sldId id="1172" r:id="rId41"/>
    <p:sldId id="1173" r:id="rId42"/>
    <p:sldId id="1174" r:id="rId43"/>
    <p:sldId id="1175" r:id="rId44"/>
    <p:sldId id="1176" r:id="rId45"/>
    <p:sldId id="1177" r:id="rId46"/>
    <p:sldId id="1178" r:id="rId47"/>
    <p:sldId id="1179" r:id="rId48"/>
    <p:sldId id="1134" r:id="rId49"/>
    <p:sldId id="1180" r:id="rId50"/>
    <p:sldId id="1181" r:id="rId51"/>
    <p:sldId id="1182" r:id="rId52"/>
    <p:sldId id="1183" r:id="rId53"/>
    <p:sldId id="1184" r:id="rId54"/>
    <p:sldId id="1135" r:id="rId55"/>
    <p:sldId id="1196" r:id="rId56"/>
    <p:sldId id="1197" r:id="rId57"/>
    <p:sldId id="1198" r:id="rId58"/>
    <p:sldId id="1199" r:id="rId59"/>
    <p:sldId id="1200" r:id="rId60"/>
    <p:sldId id="1201" r:id="rId61"/>
    <p:sldId id="1202" r:id="rId62"/>
    <p:sldId id="1203" r:id="rId63"/>
    <p:sldId id="1204" r:id="rId64"/>
    <p:sldId id="1136" r:id="rId65"/>
    <p:sldId id="1185" r:id="rId66"/>
    <p:sldId id="1186" r:id="rId67"/>
    <p:sldId id="1187" r:id="rId68"/>
    <p:sldId id="1188" r:id="rId69"/>
    <p:sldId id="1189" r:id="rId70"/>
    <p:sldId id="1137" r:id="rId71"/>
    <p:sldId id="1190" r:id="rId72"/>
    <p:sldId id="1205" r:id="rId73"/>
    <p:sldId id="1191" r:id="rId74"/>
    <p:sldId id="1192" r:id="rId75"/>
    <p:sldId id="1193" r:id="rId76"/>
    <p:sldId id="1194" r:id="rId77"/>
    <p:sldId id="1195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22/09/2019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CAAF-9A0C-4C2A-B517-C4C557883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FFE05-3345-4E48-AFF0-69110A41C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Bravery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Skill /Talent</a:t>
            </a:r>
          </a:p>
        </p:txBody>
      </p:sp>
    </p:spTree>
    <p:extLst>
      <p:ext uri="{BB962C8B-B14F-4D97-AF65-F5344CB8AC3E}">
        <p14:creationId xmlns:p14="http://schemas.microsoft.com/office/powerpoint/2010/main" val="404315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Bravery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Skill /Talent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90314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Bravery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Skill /Talent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Sacrifice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Medals /Fame / Money</a:t>
            </a:r>
          </a:p>
        </p:txBody>
      </p:sp>
    </p:spTree>
    <p:extLst>
      <p:ext uri="{BB962C8B-B14F-4D97-AF65-F5344CB8AC3E}">
        <p14:creationId xmlns:p14="http://schemas.microsoft.com/office/powerpoint/2010/main" val="283634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Bravery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Skill /Talent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Sacrifice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Medals /Fame / Money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Movies / Books / Interviews / Songs…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107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6C40FF-1BB0-44D3-8255-8AAEDF1C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1661215"/>
            <a:ext cx="8680173" cy="37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2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</p:txBody>
      </p:sp>
      <p:pic>
        <p:nvPicPr>
          <p:cNvPr id="3074" name="Picture 2" descr="What does a College Registrar do? (with pictures)">
            <a:extLst>
              <a:ext uri="{FF2B5EF4-FFF2-40B4-BE49-F238E27FC236}">
                <a16:creationId xmlns:a16="http://schemas.microsoft.com/office/drawing/2014/main" id="{3C709880-713F-43AC-8AE2-7C582DC3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2" y="2434604"/>
            <a:ext cx="5963478" cy="42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</p:txBody>
      </p:sp>
      <p:pic>
        <p:nvPicPr>
          <p:cNvPr id="5122" name="Picture 2" descr="Building Your Brand Fast: The Perks of Giving Out ...">
            <a:extLst>
              <a:ext uri="{FF2B5EF4-FFF2-40B4-BE49-F238E27FC236}">
                <a16:creationId xmlns:a16="http://schemas.microsoft.com/office/drawing/2014/main" id="{E47A90B6-051D-46E8-ADB7-AD7BFAB1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121024"/>
            <a:ext cx="67437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</p:txBody>
      </p:sp>
      <p:pic>
        <p:nvPicPr>
          <p:cNvPr id="6146" name="Picture 2" descr="My PersPectiVe | Unveiling the Truth">
            <a:extLst>
              <a:ext uri="{FF2B5EF4-FFF2-40B4-BE49-F238E27FC236}">
                <a16:creationId xmlns:a16="http://schemas.microsoft.com/office/drawing/2014/main" id="{E6A77280-73FC-447E-81AD-4B784CCA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0" y="3071190"/>
            <a:ext cx="3786809" cy="37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9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recovery</a:t>
            </a:r>
          </a:p>
        </p:txBody>
      </p:sp>
      <p:pic>
        <p:nvPicPr>
          <p:cNvPr id="7170" name="Picture 2" descr="How to Get Healthy Again (Even After Age 60) â¢ Over Fifty ...">
            <a:extLst>
              <a:ext uri="{FF2B5EF4-FFF2-40B4-BE49-F238E27FC236}">
                <a16:creationId xmlns:a16="http://schemas.microsoft.com/office/drawing/2014/main" id="{B4357738-0C5D-46F7-80F3-6981A426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9" y="3857404"/>
            <a:ext cx="5738191" cy="30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8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recovery</a:t>
            </a:r>
          </a:p>
          <a:p>
            <a:r>
              <a:rPr lang="en-US" dirty="0"/>
              <a:t>We remember and reward</a:t>
            </a:r>
          </a:p>
        </p:txBody>
      </p:sp>
    </p:spTree>
    <p:extLst>
      <p:ext uri="{BB962C8B-B14F-4D97-AF65-F5344CB8AC3E}">
        <p14:creationId xmlns:p14="http://schemas.microsoft.com/office/powerpoint/2010/main" val="68534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5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recovery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Joy in the achievement</a:t>
            </a:r>
          </a:p>
        </p:txBody>
      </p:sp>
      <p:pic>
        <p:nvPicPr>
          <p:cNvPr id="8194" name="Picture 2" descr="attitude | Search Results | Soaking Up The Son">
            <a:extLst>
              <a:ext uri="{FF2B5EF4-FFF2-40B4-BE49-F238E27FC236}">
                <a16:creationId xmlns:a16="http://schemas.microsoft.com/office/drawing/2014/main" id="{D4E05A79-7AF2-4CE1-9E8A-6AF7F567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3786808"/>
            <a:ext cx="4094922" cy="30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9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recovery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Joy in the achievement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Feel inspired to do better</a:t>
            </a:r>
          </a:p>
        </p:txBody>
      </p:sp>
      <p:pic>
        <p:nvPicPr>
          <p:cNvPr id="9218" name="Picture 2" descr="Today you inspired me... | Sunset over Mission Bay when I ...">
            <a:extLst>
              <a:ext uri="{FF2B5EF4-FFF2-40B4-BE49-F238E27FC236}">
                <a16:creationId xmlns:a16="http://schemas.microsoft.com/office/drawing/2014/main" id="{48E1BEB4-491C-465D-9403-F9002875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65760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5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recovery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Joy in the achievement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Feel inspired to do better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Acknowledgement of personal sacrifice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6F2B44B-D9E8-4B87-A7A1-BBBB850D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1" y="1505454"/>
            <a:ext cx="4129550" cy="27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7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What </a:t>
            </a:r>
            <a:r>
              <a:rPr lang="en-US" u="sng" dirty="0">
                <a:highlight>
                  <a:srgbClr val="FFFF00"/>
                </a:highlight>
              </a:rPr>
              <a:t>Personal Victories</a:t>
            </a:r>
            <a:r>
              <a:rPr lang="en-US" dirty="0">
                <a:highlight>
                  <a:srgbClr val="FFFF00"/>
                </a:highlight>
              </a:rPr>
              <a:t> grab the attention of others?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promotion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Sporting goal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recovery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Joy in the achievement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Feel inspired to do better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Acknowledgement of personal sacrifice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Everyone is better for the effort expended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433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152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</p:txBody>
      </p:sp>
    </p:spTree>
    <p:extLst>
      <p:ext uri="{BB962C8B-B14F-4D97-AF65-F5344CB8AC3E}">
        <p14:creationId xmlns:p14="http://schemas.microsoft.com/office/powerpoint/2010/main" val="165218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</p:txBody>
      </p:sp>
    </p:spTree>
    <p:extLst>
      <p:ext uri="{BB962C8B-B14F-4D97-AF65-F5344CB8AC3E}">
        <p14:creationId xmlns:p14="http://schemas.microsoft.com/office/powerpoint/2010/main" val="1331009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Missionary zeal—Christlikeness upheld</a:t>
            </a:r>
          </a:p>
        </p:txBody>
      </p:sp>
    </p:spTree>
    <p:extLst>
      <p:ext uri="{BB962C8B-B14F-4D97-AF65-F5344CB8AC3E}">
        <p14:creationId xmlns:p14="http://schemas.microsoft.com/office/powerpoint/2010/main" val="408881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Missionary zeal—Christlikeness upheld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Morals, Health, Education, Food, Clothing…</a:t>
            </a:r>
          </a:p>
        </p:txBody>
      </p:sp>
    </p:spTree>
    <p:extLst>
      <p:ext uri="{BB962C8B-B14F-4D97-AF65-F5344CB8AC3E}">
        <p14:creationId xmlns:p14="http://schemas.microsoft.com/office/powerpoint/2010/main" val="3989100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Missionary zeal—Christlikeness upheld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Morals, Health, Education, Food, Clothing…</a:t>
            </a:r>
          </a:p>
          <a:p>
            <a:r>
              <a:rPr lang="en-US" dirty="0"/>
              <a:t>We remember and reward</a:t>
            </a:r>
          </a:p>
        </p:txBody>
      </p:sp>
    </p:spTree>
    <p:extLst>
      <p:ext uri="{BB962C8B-B14F-4D97-AF65-F5344CB8AC3E}">
        <p14:creationId xmlns:p14="http://schemas.microsoft.com/office/powerpoint/2010/main" val="90598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</p:txBody>
      </p:sp>
    </p:spTree>
    <p:extLst>
      <p:ext uri="{BB962C8B-B14F-4D97-AF65-F5344CB8AC3E}">
        <p14:creationId xmlns:p14="http://schemas.microsoft.com/office/powerpoint/2010/main" val="351693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Missionary zeal—Christlikeness upheld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Morals, Health, Education, Food, Clothing…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Souls won—churches spread</a:t>
            </a:r>
          </a:p>
        </p:txBody>
      </p:sp>
    </p:spTree>
    <p:extLst>
      <p:ext uri="{BB962C8B-B14F-4D97-AF65-F5344CB8AC3E}">
        <p14:creationId xmlns:p14="http://schemas.microsoft.com/office/powerpoint/2010/main" val="3427363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Missionary zeal—Christlikeness upheld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Morals, Health, Education, Food, Clothing…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Souls won—churches spread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better world—peace, hospitals, schools, homes…</a:t>
            </a:r>
          </a:p>
        </p:txBody>
      </p:sp>
    </p:spTree>
    <p:extLst>
      <p:ext uri="{BB962C8B-B14F-4D97-AF65-F5344CB8AC3E}">
        <p14:creationId xmlns:p14="http://schemas.microsoft.com/office/powerpoint/2010/main" val="3679684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What </a:t>
            </a:r>
            <a:r>
              <a:rPr lang="en-US" u="sng" dirty="0">
                <a:highlight>
                  <a:srgbClr val="00FF00"/>
                </a:highlight>
              </a:rPr>
              <a:t>Global Spiritual victories </a:t>
            </a:r>
            <a:r>
              <a:rPr lang="en-US" dirty="0">
                <a:highlight>
                  <a:srgbClr val="00FF00"/>
                </a:highlight>
              </a:rPr>
              <a:t>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Christianity’s message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focus on bettering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Missionary zeal—Christlikeness upheld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Morals, Health, Education, Food, Clothing</a:t>
            </a:r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Souls won—churches spread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better world—peace, hospitals, schools, homes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Respect and support for those who take the gospel…</a:t>
            </a:r>
          </a:p>
        </p:txBody>
      </p:sp>
      <p:pic>
        <p:nvPicPr>
          <p:cNvPr id="12290" name="Picture 2" descr="PPT - Give Honor To Whom Honor Is Due PowerPoint ...">
            <a:extLst>
              <a:ext uri="{FF2B5EF4-FFF2-40B4-BE49-F238E27FC236}">
                <a16:creationId xmlns:a16="http://schemas.microsoft.com/office/drawing/2014/main" id="{C2CFBFF6-0249-442A-B8DA-6350645DB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1" b="17730"/>
          <a:stretch/>
        </p:blipFill>
        <p:spPr bwMode="auto">
          <a:xfrm>
            <a:off x="3607904" y="5177080"/>
            <a:ext cx="3521765" cy="16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78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3314" name="Picture 2" descr="10 Tips For Spiritual Growth - In5D Esoteric, Metaphysical ...">
            <a:extLst>
              <a:ext uri="{FF2B5EF4-FFF2-40B4-BE49-F238E27FC236}">
                <a16:creationId xmlns:a16="http://schemas.microsoft.com/office/drawing/2014/main" id="{CFC093EA-B6F4-44A6-8D8C-CDBC667D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60662"/>
            <a:ext cx="78390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05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</p:txBody>
      </p:sp>
      <p:pic>
        <p:nvPicPr>
          <p:cNvPr id="14338" name="Picture 2" descr="Grow In The Knowledge of Christ | Biblical Proof">
            <a:extLst>
              <a:ext uri="{FF2B5EF4-FFF2-40B4-BE49-F238E27FC236}">
                <a16:creationId xmlns:a16="http://schemas.microsoft.com/office/drawing/2014/main" id="{1F7D8290-1660-4B70-9741-FE496C6A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2470287"/>
            <a:ext cx="5699263" cy="42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19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</p:txBody>
      </p:sp>
    </p:spTree>
    <p:extLst>
      <p:ext uri="{BB962C8B-B14F-4D97-AF65-F5344CB8AC3E}">
        <p14:creationId xmlns:p14="http://schemas.microsoft.com/office/powerpoint/2010/main" val="2821978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</p:txBody>
      </p:sp>
    </p:spTree>
    <p:extLst>
      <p:ext uri="{BB962C8B-B14F-4D97-AF65-F5344CB8AC3E}">
        <p14:creationId xmlns:p14="http://schemas.microsoft.com/office/powerpoint/2010/main" val="2421305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</p:txBody>
      </p:sp>
    </p:spTree>
    <p:extLst>
      <p:ext uri="{BB962C8B-B14F-4D97-AF65-F5344CB8AC3E}">
        <p14:creationId xmlns:p14="http://schemas.microsoft.com/office/powerpoint/2010/main" val="53324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</p:txBody>
      </p:sp>
    </p:spTree>
    <p:extLst>
      <p:ext uri="{BB962C8B-B14F-4D97-AF65-F5344CB8AC3E}">
        <p14:creationId xmlns:p14="http://schemas.microsoft.com/office/powerpoint/2010/main" val="4247296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</p:txBody>
      </p:sp>
    </p:spTree>
    <p:extLst>
      <p:ext uri="{BB962C8B-B14F-4D97-AF65-F5344CB8AC3E}">
        <p14:creationId xmlns:p14="http://schemas.microsoft.com/office/powerpoint/2010/main" val="39854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60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1649599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</p:txBody>
      </p:sp>
    </p:spTree>
    <p:extLst>
      <p:ext uri="{BB962C8B-B14F-4D97-AF65-F5344CB8AC3E}">
        <p14:creationId xmlns:p14="http://schemas.microsoft.com/office/powerpoint/2010/main" val="1355049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  <a:p>
            <a:pPr lvl="2"/>
            <a:r>
              <a:rPr lang="en-US" dirty="0"/>
              <a:t>Encouraging one another to good deeds</a:t>
            </a:r>
          </a:p>
        </p:txBody>
      </p:sp>
    </p:spTree>
    <p:extLst>
      <p:ext uri="{BB962C8B-B14F-4D97-AF65-F5344CB8AC3E}">
        <p14:creationId xmlns:p14="http://schemas.microsoft.com/office/powerpoint/2010/main" val="4062237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  <a:p>
            <a:pPr lvl="2"/>
            <a:r>
              <a:rPr lang="en-US" dirty="0"/>
              <a:t>Encouraging one another to good deeds</a:t>
            </a:r>
          </a:p>
          <a:p>
            <a:pPr lvl="2"/>
            <a:r>
              <a:rPr lang="en-US" dirty="0"/>
              <a:t>Better skills in dealing with people</a:t>
            </a:r>
          </a:p>
        </p:txBody>
      </p:sp>
    </p:spTree>
    <p:extLst>
      <p:ext uri="{BB962C8B-B14F-4D97-AF65-F5344CB8AC3E}">
        <p14:creationId xmlns:p14="http://schemas.microsoft.com/office/powerpoint/2010/main" val="3210187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  <a:p>
            <a:pPr lvl="2"/>
            <a:r>
              <a:rPr lang="en-US" dirty="0"/>
              <a:t>Encouraging one another to good deeds</a:t>
            </a:r>
          </a:p>
          <a:p>
            <a:pPr lvl="2"/>
            <a:r>
              <a:rPr lang="en-US" dirty="0"/>
              <a:t>Better skills in dealing with people</a:t>
            </a:r>
          </a:p>
          <a:p>
            <a:pPr lvl="1"/>
            <a:r>
              <a:rPr lang="en-US" dirty="0"/>
              <a:t>Classes—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6BAF6-B746-47CE-8F48-2FEC6B06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6" y="5153713"/>
            <a:ext cx="3988904" cy="170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33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  <a:p>
            <a:pPr lvl="2"/>
            <a:r>
              <a:rPr lang="en-US" dirty="0"/>
              <a:t>Encouraging one another to good deeds</a:t>
            </a:r>
          </a:p>
          <a:p>
            <a:pPr lvl="2"/>
            <a:r>
              <a:rPr lang="en-US" dirty="0"/>
              <a:t>Better skills in dealing with people</a:t>
            </a:r>
          </a:p>
          <a:p>
            <a:pPr lvl="1"/>
            <a:r>
              <a:rPr lang="en-US" dirty="0"/>
              <a:t>Classes—</a:t>
            </a:r>
          </a:p>
          <a:p>
            <a:pPr lvl="2"/>
            <a:r>
              <a:rPr lang="en-US" dirty="0"/>
              <a:t>Note taking</a:t>
            </a:r>
          </a:p>
        </p:txBody>
      </p:sp>
    </p:spTree>
    <p:extLst>
      <p:ext uri="{BB962C8B-B14F-4D97-AF65-F5344CB8AC3E}">
        <p14:creationId xmlns:p14="http://schemas.microsoft.com/office/powerpoint/2010/main" val="4231935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  <a:p>
            <a:pPr lvl="2"/>
            <a:r>
              <a:rPr lang="en-US" dirty="0"/>
              <a:t>Encouraging one another to good deeds</a:t>
            </a:r>
          </a:p>
          <a:p>
            <a:pPr lvl="2"/>
            <a:r>
              <a:rPr lang="en-US" dirty="0"/>
              <a:t>Better skills in dealing with people</a:t>
            </a:r>
          </a:p>
          <a:p>
            <a:pPr lvl="1"/>
            <a:r>
              <a:rPr lang="en-US" dirty="0"/>
              <a:t>Classes—</a:t>
            </a:r>
          </a:p>
          <a:p>
            <a:pPr lvl="2"/>
            <a:r>
              <a:rPr lang="en-US" dirty="0"/>
              <a:t>Note taking</a:t>
            </a:r>
          </a:p>
          <a:p>
            <a:pPr lvl="2"/>
            <a:r>
              <a:rPr lang="en-US" dirty="0"/>
              <a:t>Seeking out answers to the hard questions </a:t>
            </a:r>
          </a:p>
        </p:txBody>
      </p:sp>
    </p:spTree>
    <p:extLst>
      <p:ext uri="{BB962C8B-B14F-4D97-AF65-F5344CB8AC3E}">
        <p14:creationId xmlns:p14="http://schemas.microsoft.com/office/powerpoint/2010/main" val="336604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</a:t>
            </a:r>
            <a:r>
              <a:rPr lang="en-US" u="sng" dirty="0">
                <a:solidFill>
                  <a:schemeClr val="bg1"/>
                </a:solidFill>
                <a:highlight>
                  <a:srgbClr val="0000FF"/>
                </a:highlight>
              </a:rPr>
              <a:t>Personal Spiritual Victories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 grab the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Growing in knowledge</a:t>
            </a:r>
          </a:p>
          <a:p>
            <a:pPr lvl="1"/>
            <a:r>
              <a:rPr lang="en-US" dirty="0"/>
              <a:t>More time in the Bible </a:t>
            </a:r>
          </a:p>
          <a:p>
            <a:pPr lvl="2"/>
            <a:r>
              <a:rPr lang="en-US" dirty="0"/>
              <a:t>Reading, praying, meditating, questioning</a:t>
            </a:r>
          </a:p>
          <a:p>
            <a:pPr lvl="2"/>
            <a:r>
              <a:rPr lang="en-US" dirty="0"/>
              <a:t>Knowing what the Books of the bible are about</a:t>
            </a:r>
          </a:p>
          <a:p>
            <a:pPr lvl="2"/>
            <a:r>
              <a:rPr lang="en-US" dirty="0"/>
              <a:t>Memorizing scripture</a:t>
            </a:r>
          </a:p>
          <a:p>
            <a:pPr lvl="1"/>
            <a:r>
              <a:rPr lang="en-US" dirty="0"/>
              <a:t>Fellowship with God and the saints</a:t>
            </a:r>
          </a:p>
          <a:p>
            <a:pPr lvl="2"/>
            <a:r>
              <a:rPr lang="en-US" dirty="0"/>
              <a:t>Worship</a:t>
            </a:r>
          </a:p>
          <a:p>
            <a:pPr lvl="2"/>
            <a:r>
              <a:rPr lang="en-US" dirty="0"/>
              <a:t>Eating together</a:t>
            </a:r>
          </a:p>
          <a:p>
            <a:pPr lvl="2"/>
            <a:r>
              <a:rPr lang="en-US" dirty="0"/>
              <a:t>Encouraging one another to good deeds</a:t>
            </a:r>
          </a:p>
          <a:p>
            <a:pPr lvl="2"/>
            <a:r>
              <a:rPr lang="en-US" dirty="0"/>
              <a:t>Better skills in dealing with people</a:t>
            </a:r>
          </a:p>
          <a:p>
            <a:pPr lvl="1"/>
            <a:r>
              <a:rPr lang="en-US" dirty="0"/>
              <a:t>Classes—</a:t>
            </a:r>
          </a:p>
          <a:p>
            <a:pPr lvl="2"/>
            <a:r>
              <a:rPr lang="en-US" dirty="0"/>
              <a:t>Note taking</a:t>
            </a:r>
          </a:p>
          <a:p>
            <a:pPr lvl="2"/>
            <a:r>
              <a:rPr lang="en-US" dirty="0"/>
              <a:t>Seeking out answers to the hard questions </a:t>
            </a:r>
          </a:p>
          <a:p>
            <a:pPr lvl="2"/>
            <a:r>
              <a:rPr lang="en-US" dirty="0"/>
              <a:t>Discussions</a:t>
            </a:r>
          </a:p>
        </p:txBody>
      </p:sp>
    </p:spTree>
    <p:extLst>
      <p:ext uri="{BB962C8B-B14F-4D97-AF65-F5344CB8AC3E}">
        <p14:creationId xmlns:p14="http://schemas.microsoft.com/office/powerpoint/2010/main" val="2075345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highlight>
                  <a:srgbClr val="00FF00"/>
                </a:highlight>
              </a:rPr>
              <a:t>Growing in strength and courage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00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highlight>
                  <a:srgbClr val="00FF00"/>
                </a:highlight>
              </a:rPr>
              <a:t>Growing in strength and courage</a:t>
            </a:r>
          </a:p>
          <a:p>
            <a:pPr lvl="1"/>
            <a:r>
              <a:rPr lang="en-US" dirty="0"/>
              <a:t>Victory over an addictive sin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8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highlight>
                  <a:srgbClr val="00FF00"/>
                </a:highlight>
              </a:rPr>
              <a:t>Growing in strength and courage</a:t>
            </a:r>
          </a:p>
          <a:p>
            <a:pPr lvl="1"/>
            <a:r>
              <a:rPr lang="en-US" dirty="0"/>
              <a:t>Victory over an addictive sin</a:t>
            </a:r>
          </a:p>
          <a:p>
            <a:pPr lvl="1"/>
            <a:r>
              <a:rPr lang="en-US" dirty="0"/>
              <a:t>Saying ‘No!’ to temptation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11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highlight>
                  <a:srgbClr val="00FF00"/>
                </a:highlight>
              </a:rPr>
              <a:t>Growing in strength and courage</a:t>
            </a:r>
          </a:p>
          <a:p>
            <a:pPr lvl="1"/>
            <a:r>
              <a:rPr lang="en-US" dirty="0"/>
              <a:t>Victory over an addictive sin</a:t>
            </a:r>
          </a:p>
          <a:p>
            <a:pPr lvl="1"/>
            <a:r>
              <a:rPr lang="en-US" dirty="0"/>
              <a:t>Saying ‘No!’ to temptation</a:t>
            </a:r>
          </a:p>
          <a:p>
            <a:pPr lvl="1"/>
            <a:r>
              <a:rPr lang="en-US" dirty="0"/>
              <a:t>Becoming wise in decision making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92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highlight>
                  <a:srgbClr val="00FF00"/>
                </a:highlight>
              </a:rPr>
              <a:t>Growing in strength and courage</a:t>
            </a:r>
          </a:p>
          <a:p>
            <a:pPr lvl="1"/>
            <a:r>
              <a:rPr lang="en-US" dirty="0"/>
              <a:t>Victory over an addictive sin</a:t>
            </a:r>
          </a:p>
          <a:p>
            <a:pPr lvl="1"/>
            <a:r>
              <a:rPr lang="en-US" dirty="0"/>
              <a:t>Saying ‘No!’ to temptation</a:t>
            </a:r>
          </a:p>
          <a:p>
            <a:pPr lvl="1"/>
            <a:r>
              <a:rPr lang="en-US" dirty="0"/>
              <a:t>Becoming wise in decision making</a:t>
            </a:r>
          </a:p>
          <a:p>
            <a:pPr lvl="1"/>
            <a:r>
              <a:rPr lang="en-US" dirty="0"/>
              <a:t>Seeking help when in need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89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highlight>
                  <a:srgbClr val="00FF00"/>
                </a:highlight>
              </a:rPr>
              <a:t>Growing in strength and courage</a:t>
            </a:r>
          </a:p>
          <a:p>
            <a:pPr lvl="1"/>
            <a:r>
              <a:rPr lang="en-US" dirty="0"/>
              <a:t>Victory over an addictive sin</a:t>
            </a:r>
          </a:p>
          <a:p>
            <a:pPr lvl="1"/>
            <a:r>
              <a:rPr lang="en-US" dirty="0"/>
              <a:t>Saying ‘No!’ to temptation</a:t>
            </a:r>
          </a:p>
          <a:p>
            <a:pPr lvl="1"/>
            <a:r>
              <a:rPr lang="en-US" dirty="0"/>
              <a:t>Becoming wise in decision making</a:t>
            </a:r>
          </a:p>
          <a:p>
            <a:pPr lvl="1"/>
            <a:r>
              <a:rPr lang="en-US" dirty="0"/>
              <a:t>Seeking help when in need</a:t>
            </a:r>
          </a:p>
          <a:p>
            <a:pPr lvl="1"/>
            <a:r>
              <a:rPr lang="en-US" dirty="0"/>
              <a:t>Putting my energy into helping others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28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7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79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59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53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lvl="1"/>
            <a:r>
              <a:rPr lang="en-US" dirty="0"/>
              <a:t>Practicing </a:t>
            </a:r>
            <a:r>
              <a:rPr lang="en-US" b="1" dirty="0"/>
              <a:t>forbearance</a:t>
            </a:r>
            <a:r>
              <a:rPr lang="en-US" dirty="0"/>
              <a:t> in a ‘Why-bother?’ society;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57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lvl="1"/>
            <a:r>
              <a:rPr lang="en-US" dirty="0"/>
              <a:t>Practicing </a:t>
            </a:r>
            <a:r>
              <a:rPr lang="en-US" b="1" dirty="0"/>
              <a:t>forbearance</a:t>
            </a:r>
            <a:r>
              <a:rPr lang="en-US" dirty="0"/>
              <a:t> in a ‘Why-bother?’ society;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kindness</a:t>
            </a:r>
            <a:r>
              <a:rPr lang="en-US" dirty="0"/>
              <a:t> to all without playing </a:t>
            </a:r>
            <a:r>
              <a:rPr lang="en-US" dirty="0" err="1"/>
              <a:t>favourites</a:t>
            </a:r>
            <a:r>
              <a:rPr lang="en-US" dirty="0"/>
              <a:t>;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9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983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lvl="1"/>
            <a:r>
              <a:rPr lang="en-US" dirty="0"/>
              <a:t>Practicing </a:t>
            </a:r>
            <a:r>
              <a:rPr lang="en-US" b="1" dirty="0"/>
              <a:t>forbearance</a:t>
            </a:r>
            <a:r>
              <a:rPr lang="en-US" dirty="0"/>
              <a:t> in a ‘Why-bother?’ society;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kindness</a:t>
            </a:r>
            <a:r>
              <a:rPr lang="en-US" dirty="0"/>
              <a:t> to all without playing </a:t>
            </a:r>
            <a:r>
              <a:rPr lang="en-US" dirty="0" err="1"/>
              <a:t>favourites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Exercising </a:t>
            </a:r>
            <a:r>
              <a:rPr lang="en-US" b="1" dirty="0"/>
              <a:t>goodness</a:t>
            </a:r>
            <a:r>
              <a:rPr lang="en-US" dirty="0"/>
              <a:t> in the midst of greed and selfishness;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228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lvl="1"/>
            <a:r>
              <a:rPr lang="en-US" dirty="0"/>
              <a:t>Practicing </a:t>
            </a:r>
            <a:r>
              <a:rPr lang="en-US" b="1" dirty="0"/>
              <a:t>forbearance</a:t>
            </a:r>
            <a:r>
              <a:rPr lang="en-US" dirty="0"/>
              <a:t> in a ‘Why-bother?’ society;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kindness</a:t>
            </a:r>
            <a:r>
              <a:rPr lang="en-US" dirty="0"/>
              <a:t> to all without playing </a:t>
            </a:r>
            <a:r>
              <a:rPr lang="en-US" dirty="0" err="1"/>
              <a:t>favourites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Exercising </a:t>
            </a:r>
            <a:r>
              <a:rPr lang="en-US" b="1" dirty="0"/>
              <a:t>goodness</a:t>
            </a:r>
            <a:r>
              <a:rPr lang="en-US" dirty="0"/>
              <a:t> in the midst of greed and selfishness; </a:t>
            </a:r>
          </a:p>
          <a:p>
            <a:pPr lvl="1"/>
            <a:r>
              <a:rPr lang="en-US" b="1" dirty="0"/>
              <a:t>Faithfulness</a:t>
            </a:r>
            <a:r>
              <a:rPr lang="en-US" dirty="0"/>
              <a:t> to the truth, your spouse, brethren and </a:t>
            </a:r>
            <a:r>
              <a:rPr lang="en-US" dirty="0" err="1"/>
              <a:t>neighbours</a:t>
            </a:r>
            <a:r>
              <a:rPr lang="en-US" dirty="0"/>
              <a:t>;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49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lvl="1"/>
            <a:r>
              <a:rPr lang="en-US" dirty="0"/>
              <a:t>Practicing </a:t>
            </a:r>
            <a:r>
              <a:rPr lang="en-US" b="1" dirty="0"/>
              <a:t>forbearance</a:t>
            </a:r>
            <a:r>
              <a:rPr lang="en-US" dirty="0"/>
              <a:t> in a ‘Why-bother?’ society;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kindness</a:t>
            </a:r>
            <a:r>
              <a:rPr lang="en-US" dirty="0"/>
              <a:t> to all without playing </a:t>
            </a:r>
            <a:r>
              <a:rPr lang="en-US" dirty="0" err="1"/>
              <a:t>favourites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Exercising </a:t>
            </a:r>
            <a:r>
              <a:rPr lang="en-US" b="1" dirty="0"/>
              <a:t>goodness</a:t>
            </a:r>
            <a:r>
              <a:rPr lang="en-US" dirty="0"/>
              <a:t> in the midst of greed and selfishness; </a:t>
            </a:r>
          </a:p>
          <a:p>
            <a:pPr lvl="1"/>
            <a:r>
              <a:rPr lang="en-US" b="1" dirty="0"/>
              <a:t>Faithfulness</a:t>
            </a:r>
            <a:r>
              <a:rPr lang="en-US" dirty="0"/>
              <a:t> to the truth, your spouse, brethren and </a:t>
            </a:r>
            <a:r>
              <a:rPr lang="en-US" dirty="0" err="1"/>
              <a:t>neighbours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gentleness</a:t>
            </a:r>
            <a:r>
              <a:rPr lang="en-US" dirty="0"/>
              <a:t> to the rough and unfair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58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highlight>
                  <a:srgbClr val="FFFF00"/>
                </a:highlight>
              </a:rPr>
              <a:t>Producing fruits of the Holy Spirit</a:t>
            </a:r>
          </a:p>
          <a:p>
            <a:pPr lvl="1"/>
            <a:r>
              <a:rPr lang="en-US" dirty="0"/>
              <a:t>Learning to </a:t>
            </a:r>
            <a:r>
              <a:rPr lang="en-US" b="1" dirty="0"/>
              <a:t>love</a:t>
            </a:r>
            <a:r>
              <a:rPr lang="en-US" dirty="0"/>
              <a:t> the un-loveable; 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joy</a:t>
            </a:r>
            <a:r>
              <a:rPr lang="en-US" dirty="0"/>
              <a:t>ful in the presence of need; </a:t>
            </a:r>
          </a:p>
          <a:p>
            <a:pPr lvl="1"/>
            <a:r>
              <a:rPr lang="en-US" dirty="0"/>
              <a:t>Bringing </a:t>
            </a:r>
            <a:r>
              <a:rPr lang="en-US" b="1" dirty="0"/>
              <a:t>peace</a:t>
            </a:r>
            <a:r>
              <a:rPr lang="en-US" dirty="0"/>
              <a:t> to conflict; </a:t>
            </a:r>
          </a:p>
          <a:p>
            <a:pPr lvl="1"/>
            <a:r>
              <a:rPr lang="en-US" dirty="0"/>
              <a:t>Practicing </a:t>
            </a:r>
            <a:r>
              <a:rPr lang="en-US" b="1" dirty="0"/>
              <a:t>forbearance</a:t>
            </a:r>
            <a:r>
              <a:rPr lang="en-US" dirty="0"/>
              <a:t> in a ‘Why-bother?’ society;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kindness</a:t>
            </a:r>
            <a:r>
              <a:rPr lang="en-US" dirty="0"/>
              <a:t> to all without playing </a:t>
            </a:r>
            <a:r>
              <a:rPr lang="en-US" dirty="0" err="1"/>
              <a:t>favourites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Exercising </a:t>
            </a:r>
            <a:r>
              <a:rPr lang="en-US" b="1" dirty="0"/>
              <a:t>goodness</a:t>
            </a:r>
            <a:r>
              <a:rPr lang="en-US" dirty="0"/>
              <a:t> in the midst of greed and selfishness; </a:t>
            </a:r>
          </a:p>
          <a:p>
            <a:pPr lvl="1"/>
            <a:r>
              <a:rPr lang="en-US" b="1" dirty="0"/>
              <a:t>Faithfulness</a:t>
            </a:r>
            <a:r>
              <a:rPr lang="en-US" dirty="0"/>
              <a:t> to the truth, your spouse, brethren and </a:t>
            </a:r>
            <a:r>
              <a:rPr lang="en-US" dirty="0" err="1"/>
              <a:t>neighbours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Showing </a:t>
            </a:r>
            <a:r>
              <a:rPr lang="en-US" b="1" dirty="0"/>
              <a:t>gentleness</a:t>
            </a:r>
            <a:r>
              <a:rPr lang="en-US" dirty="0"/>
              <a:t> to the rough and unfair</a:t>
            </a:r>
          </a:p>
          <a:p>
            <a:pPr lvl="1"/>
            <a:r>
              <a:rPr lang="en-US" dirty="0"/>
              <a:t>Being </a:t>
            </a:r>
            <a:r>
              <a:rPr lang="en-US" b="1" dirty="0"/>
              <a:t>self-control</a:t>
            </a:r>
            <a:r>
              <a:rPr lang="en-US" dirty="0"/>
              <a:t> when you’d rather let them all have it!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36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</a:rPr>
              <a:t>Evangelism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566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</a:rPr>
              <a:t>Evangelism</a:t>
            </a:r>
          </a:p>
          <a:p>
            <a:pPr lvl="1"/>
            <a:r>
              <a:rPr lang="en-US" dirty="0"/>
              <a:t>Always caring—We accept that we probably care more about the souls of others than they care about themselves.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37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</a:rPr>
              <a:t>Evangelism</a:t>
            </a:r>
          </a:p>
          <a:p>
            <a:pPr lvl="1"/>
            <a:r>
              <a:rPr lang="en-US" dirty="0"/>
              <a:t>Always caring—We accept that we probably care more about the souls of others than they care about themselves.</a:t>
            </a:r>
          </a:p>
          <a:p>
            <a:pPr lvl="1"/>
            <a:r>
              <a:rPr lang="en-US" dirty="0"/>
              <a:t>Always prayerful—In God is the true power found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10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</a:rPr>
              <a:t>Evangelism</a:t>
            </a:r>
          </a:p>
          <a:p>
            <a:pPr lvl="1"/>
            <a:r>
              <a:rPr lang="en-US" dirty="0"/>
              <a:t>Always caring—We accept that we probably care more about the souls of others than they care about themselves.</a:t>
            </a:r>
          </a:p>
          <a:p>
            <a:pPr lvl="1"/>
            <a:r>
              <a:rPr lang="en-US" dirty="0"/>
              <a:t>Always prayerful—In God is the true power found </a:t>
            </a:r>
          </a:p>
          <a:p>
            <a:pPr lvl="1"/>
            <a:r>
              <a:rPr lang="en-US" dirty="0"/>
              <a:t>Always ready—Talk to others about what to say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3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</a:rPr>
              <a:t>Evangelism</a:t>
            </a:r>
          </a:p>
          <a:p>
            <a:pPr lvl="1"/>
            <a:r>
              <a:rPr lang="en-US" dirty="0"/>
              <a:t>Always caring—We accept that we probably care more about the souls of others than they care about themselves.</a:t>
            </a:r>
          </a:p>
          <a:p>
            <a:pPr lvl="1"/>
            <a:r>
              <a:rPr lang="en-US" dirty="0"/>
              <a:t>Always prayerful—In God is the true power found </a:t>
            </a:r>
          </a:p>
          <a:p>
            <a:pPr lvl="1"/>
            <a:r>
              <a:rPr lang="en-US" dirty="0"/>
              <a:t>Always ready—Talk to others about what to say</a:t>
            </a:r>
          </a:p>
          <a:p>
            <a:pPr lvl="1"/>
            <a:r>
              <a:rPr lang="en-US" dirty="0"/>
              <a:t>Always active—Talk to the nearest person / invite / bless / encourage / uplift / help / feed / clothe / give / transport / listen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51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bg1"/>
                </a:solidFill>
                <a:highlight>
                  <a:srgbClr val="808000"/>
                </a:highlight>
              </a:rPr>
              <a:t>Evangelism</a:t>
            </a:r>
          </a:p>
          <a:p>
            <a:pPr lvl="1"/>
            <a:r>
              <a:rPr lang="en-US" dirty="0"/>
              <a:t>Always caring—We accept that we probably care more about the souls of others than they care about themselves.</a:t>
            </a:r>
          </a:p>
          <a:p>
            <a:pPr lvl="1"/>
            <a:r>
              <a:rPr lang="en-US" dirty="0"/>
              <a:t>Always prayerful—In God is the true power found </a:t>
            </a:r>
          </a:p>
          <a:p>
            <a:pPr lvl="1"/>
            <a:r>
              <a:rPr lang="en-US" dirty="0"/>
              <a:t>Always ready—Talk to others about what to say</a:t>
            </a:r>
          </a:p>
          <a:p>
            <a:pPr lvl="1"/>
            <a:r>
              <a:rPr lang="en-US" dirty="0"/>
              <a:t>Always active—Talk to the nearest person / invite / bless / encourage / uplift / help / feed / clothe / give / transport / listen</a:t>
            </a:r>
          </a:p>
          <a:p>
            <a:pPr lvl="1"/>
            <a:r>
              <a:rPr lang="en-US" dirty="0"/>
              <a:t>Always learning—Discuss your work for the Lord.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4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55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21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939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God has worked through me to the glory of His kingdom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57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God has worked through me to the glory of His kingdom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shared with the work with my brethren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75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God has worked through me to the glory of His kingdom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shared with the work with my brethren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grown in the grace and knowledge of the Lord Jesus Christ.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71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God has worked through me to the glory of His kingdom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shared with the work with my brethren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grown in the grace and knowledge of the Lord Jesus Christ.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mansion is waiting for me in Glory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513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God has worked through me to the glory of His kingdom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shared with the work with my brethren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grown in the grace and knowledge of the Lord Jesus Christ.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mansion is waiting for me in Glory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will see my Saviour face to face.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244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What Personal Spiritual victories grab the attention?</a:t>
            </a:r>
          </a:p>
          <a:p>
            <a:endParaRPr lang="en-NZ" dirty="0"/>
          </a:p>
          <a:p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We remember and are rewarded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“Salvation is mine—I have shared it!”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God has worked through me to the glory of His kingdom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shared with the work with my brethren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have grown in the grace and knowledge of the Lord Jesus Christ.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mansion is waiting for me in Glory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 will see my Saviour face to face.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2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u="sng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u="sng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  <a:p>
            <a:r>
              <a:rPr lang="en-US" dirty="0"/>
              <a:t>We remember and reward</a:t>
            </a:r>
          </a:p>
        </p:txBody>
      </p:sp>
    </p:spTree>
    <p:extLst>
      <p:ext uri="{BB962C8B-B14F-4D97-AF65-F5344CB8AC3E}">
        <p14:creationId xmlns:p14="http://schemas.microsoft.com/office/powerpoint/2010/main" val="120126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2175-0584-44A1-A7FB-9A97E5CE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0088"/>
            <a:ext cx="7886700" cy="596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What 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Global Victories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 have grabbed our attention?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Battle of Britain (10 July until 31 Oct. 1940)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Japanese surrender (</a:t>
            </a:r>
            <a:r>
              <a:rPr lang="en-NZ" dirty="0"/>
              <a:t>signed on Sept. 2, 1945)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Climbing Mt Everest (</a:t>
            </a:r>
            <a:r>
              <a:rPr lang="en-NZ" dirty="0"/>
              <a:t>May 29, 1953)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Landing on the Moon (</a:t>
            </a:r>
            <a:r>
              <a:rPr lang="en-NZ" dirty="0"/>
              <a:t>20 July 1969)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first heart transplant (</a:t>
            </a:r>
            <a:r>
              <a:rPr lang="en-NZ" dirty="0"/>
              <a:t>December 3, 1967)</a:t>
            </a:r>
            <a:endParaRPr lang="en-US" dirty="0"/>
          </a:p>
          <a:p>
            <a:r>
              <a:rPr lang="en-US" dirty="0"/>
              <a:t>We remember and reward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Bravery</a:t>
            </a:r>
          </a:p>
        </p:txBody>
      </p:sp>
    </p:spTree>
    <p:extLst>
      <p:ext uri="{BB962C8B-B14F-4D97-AF65-F5344CB8AC3E}">
        <p14:creationId xmlns:p14="http://schemas.microsoft.com/office/powerpoint/2010/main" val="250989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7018</TotalTime>
  <Words>3074</Words>
  <Application>Microsoft Office PowerPoint</Application>
  <PresentationFormat>On-screen Show (4:3)</PresentationFormat>
  <Paragraphs>532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106</cp:revision>
  <dcterms:created xsi:type="dcterms:W3CDTF">2019-01-11T11:27:03Z</dcterms:created>
  <dcterms:modified xsi:type="dcterms:W3CDTF">2019-09-22T06:00:08Z</dcterms:modified>
</cp:coreProperties>
</file>