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1136" r:id="rId2"/>
    <p:sldId id="1173" r:id="rId3"/>
    <p:sldId id="1138" r:id="rId4"/>
    <p:sldId id="1162" r:id="rId5"/>
    <p:sldId id="1161" r:id="rId6"/>
    <p:sldId id="1163" r:id="rId7"/>
    <p:sldId id="1164" r:id="rId8"/>
    <p:sldId id="1166" r:id="rId9"/>
    <p:sldId id="1165" r:id="rId10"/>
    <p:sldId id="1167" r:id="rId11"/>
    <p:sldId id="1168" r:id="rId12"/>
    <p:sldId id="1172" r:id="rId13"/>
    <p:sldId id="1171" r:id="rId14"/>
    <p:sldId id="1174" r:id="rId15"/>
    <p:sldId id="1175" r:id="rId16"/>
    <p:sldId id="1176" r:id="rId17"/>
    <p:sldId id="1170" r:id="rId18"/>
    <p:sldId id="116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AE4A4-B0A9-4946-A9B9-4176D30CF272}" type="datetimeFigureOut">
              <a:rPr lang="en-NZ" smtClean="0"/>
              <a:t>16/02/2020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58C7C-B011-47DA-ADD2-B315460455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3180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16/02/2020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375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16/02/2020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9432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16/02/2020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828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16/02/2020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597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16/02/2020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77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16/02/2020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271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16/02/2020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380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16/02/2020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523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16/02/2020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080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16/02/2020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374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16/02/2020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945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C8CEE-69A5-4B52-AA73-6E2AFE19DFCB}" type="datetimeFigureOut">
              <a:rPr lang="en-NZ" smtClean="0"/>
              <a:t>16/02/2020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770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332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D4A7C-E5B1-456B-86F6-4BE1F89A1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818" y="500407"/>
            <a:ext cx="8733182" cy="8277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NZ" dirty="0"/>
              <a:t>1. Faithful—Our spiritual life starts with a death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71ACF-48A5-445A-97FF-AA725A645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28115"/>
            <a:ext cx="3886200" cy="484884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NZ" dirty="0"/>
              <a:t>Enduring as Royals</a:t>
            </a:r>
          </a:p>
          <a:p>
            <a:pPr marL="971550" lvl="1" indent="-514350">
              <a:buFont typeface="+mj-lt"/>
              <a:buAutoNum type="arabicParenR" startAt="4"/>
            </a:pPr>
            <a:r>
              <a:rPr lang="en-NZ" dirty="0"/>
              <a:t>Reigning—</a:t>
            </a:r>
          </a:p>
          <a:p>
            <a:pPr marL="0" indent="0">
              <a:buNone/>
            </a:pPr>
            <a:endParaRPr lang="en-NZ" sz="800" dirty="0"/>
          </a:p>
          <a:p>
            <a:r>
              <a:rPr lang="en-NZ" dirty="0"/>
              <a:t>1 Peter 2:9—</a:t>
            </a:r>
          </a:p>
          <a:p>
            <a:r>
              <a:rPr lang="en-NZ" b="1" baseline="30000" dirty="0"/>
              <a:t>9 </a:t>
            </a:r>
            <a:r>
              <a:rPr lang="en-NZ" dirty="0"/>
              <a:t>But you are </a:t>
            </a:r>
            <a:r>
              <a:rPr lang="en-NZ" cap="small" dirty="0"/>
              <a:t>a chosen race, </a:t>
            </a:r>
            <a:r>
              <a:rPr lang="en-NZ" b="1" u="sng" cap="small" dirty="0"/>
              <a:t>a</a:t>
            </a:r>
            <a:r>
              <a:rPr lang="en-NZ" b="1" u="sng" dirty="0"/>
              <a:t> royal </a:t>
            </a:r>
            <a:r>
              <a:rPr lang="en-NZ" b="1" u="sng" cap="small" dirty="0"/>
              <a:t>priesthood</a:t>
            </a:r>
            <a:r>
              <a:rPr lang="en-NZ" cap="small" dirty="0"/>
              <a:t>, a</a:t>
            </a:r>
            <a:r>
              <a:rPr lang="en-NZ" dirty="0"/>
              <a:t> </a:t>
            </a:r>
            <a:r>
              <a:rPr lang="en-NZ" cap="small" dirty="0"/>
              <a:t>holy nation</a:t>
            </a:r>
            <a:r>
              <a:rPr lang="en-NZ" dirty="0"/>
              <a:t>, </a:t>
            </a:r>
            <a:r>
              <a:rPr lang="en-NZ" cap="small" dirty="0"/>
              <a:t>a people for</a:t>
            </a:r>
            <a:r>
              <a:rPr lang="en-NZ" dirty="0"/>
              <a:t> </a:t>
            </a:r>
            <a:r>
              <a:rPr lang="en-NZ" i="1" dirty="0"/>
              <a:t>God’s</a:t>
            </a:r>
            <a:r>
              <a:rPr lang="en-NZ" dirty="0"/>
              <a:t> </a:t>
            </a:r>
            <a:r>
              <a:rPr lang="en-NZ" cap="small" dirty="0"/>
              <a:t>own possession</a:t>
            </a:r>
            <a:r>
              <a:rPr lang="en-NZ" dirty="0"/>
              <a:t>, so that you may proclaim the excellencies of Him who has called you out of darkness into His </a:t>
            </a:r>
            <a:r>
              <a:rPr lang="en-NZ" dirty="0" err="1"/>
              <a:t>marvelous</a:t>
            </a:r>
            <a:r>
              <a:rPr lang="en-NZ" dirty="0"/>
              <a:t> light; </a:t>
            </a:r>
            <a:r>
              <a:rPr lang="en-NZ" sz="1400" dirty="0"/>
              <a:t>(NASB95)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D6E6D0-3BBC-4486-8C52-51B3150788A6}"/>
              </a:ext>
            </a:extLst>
          </p:cNvPr>
          <p:cNvSpPr txBox="1">
            <a:spLocks/>
          </p:cNvSpPr>
          <p:nvPr/>
        </p:nvSpPr>
        <p:spPr>
          <a:xfrm>
            <a:off x="628650" y="1328114"/>
            <a:ext cx="4000500" cy="4848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/>
              <a:t>2 Timothy 2:11-13—</a:t>
            </a:r>
          </a:p>
          <a:p>
            <a:r>
              <a:rPr lang="en-NZ" sz="2400" b="1" baseline="30000" dirty="0"/>
              <a:t>11 </a:t>
            </a:r>
            <a:r>
              <a:rPr lang="en-NZ" sz="2400" dirty="0"/>
              <a:t>It is a trustworthy statement:</a:t>
            </a:r>
          </a:p>
          <a:p>
            <a:r>
              <a:rPr lang="en-NZ" sz="2400" dirty="0"/>
              <a:t>For if we died with Him, we will also live with Him;</a:t>
            </a:r>
            <a:br>
              <a:rPr lang="en-NZ" sz="2400" dirty="0"/>
            </a:br>
            <a:r>
              <a:rPr lang="en-NZ" sz="2400" b="1" baseline="30000" dirty="0"/>
              <a:t>12</a:t>
            </a:r>
            <a:r>
              <a:rPr lang="en-NZ" sz="2400" b="1" dirty="0"/>
              <a:t>If we endure, we will also reign with Him;</a:t>
            </a:r>
            <a:r>
              <a:rPr lang="en-NZ" sz="2400" dirty="0"/>
              <a:t> </a:t>
            </a:r>
            <a:r>
              <a:rPr lang="en-NZ" sz="1400" dirty="0"/>
              <a:t>(NASB95)</a:t>
            </a:r>
          </a:p>
        </p:txBody>
      </p:sp>
      <p:pic>
        <p:nvPicPr>
          <p:cNvPr id="5122" name="Picture 2" descr="Image result for crown of thorns">
            <a:extLst>
              <a:ext uri="{FF2B5EF4-FFF2-40B4-BE49-F238E27FC236}">
                <a16:creationId xmlns:a16="http://schemas.microsoft.com/office/drawing/2014/main" id="{687AEBC5-A017-43D9-A73F-59DF14F4D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37" y="4257481"/>
            <a:ext cx="2750315" cy="220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EEAF639-8E95-4951-B4A6-778C7F8B2862}"/>
              </a:ext>
            </a:extLst>
          </p:cNvPr>
          <p:cNvSpPr/>
          <p:nvPr/>
        </p:nvSpPr>
        <p:spPr>
          <a:xfrm>
            <a:off x="0" y="31841"/>
            <a:ext cx="2057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Faithful unto Death.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07928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D4A7C-E5B1-456B-86F6-4BE1F89A1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818" y="500407"/>
            <a:ext cx="8733182" cy="827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1. Faithful—Our spiritual life starts with a death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71ACF-48A5-445A-97FF-AA725A645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28115"/>
            <a:ext cx="3886200" cy="484884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3"/>
            </a:pPr>
            <a:r>
              <a:rPr lang="en-NZ" dirty="0"/>
              <a:t>Don’t Deny the Undeniable 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People do everyday—</a:t>
            </a:r>
          </a:p>
          <a:p>
            <a:pPr lvl="2"/>
            <a:r>
              <a:rPr lang="en-NZ" dirty="0"/>
              <a:t>His Existence</a:t>
            </a:r>
          </a:p>
          <a:p>
            <a:pPr lvl="2"/>
            <a:r>
              <a:rPr lang="en-NZ" dirty="0"/>
              <a:t>His authority</a:t>
            </a:r>
          </a:p>
          <a:p>
            <a:pPr lvl="2"/>
            <a:r>
              <a:rPr lang="en-NZ" dirty="0"/>
              <a:t>His compassion</a:t>
            </a:r>
          </a:p>
          <a:p>
            <a:pPr lvl="2"/>
            <a:r>
              <a:rPr lang="en-NZ" dirty="0"/>
              <a:t>His Call</a:t>
            </a:r>
          </a:p>
          <a:p>
            <a:pPr lvl="2"/>
            <a:r>
              <a:rPr lang="en-NZ" dirty="0"/>
              <a:t>His commands</a:t>
            </a:r>
          </a:p>
          <a:p>
            <a:pPr lvl="2"/>
            <a:r>
              <a:rPr lang="en-NZ" dirty="0"/>
              <a:t>His faithfulness</a:t>
            </a:r>
            <a:endParaRPr lang="en-NZ" sz="1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D6E6D0-3BBC-4486-8C52-51B3150788A6}"/>
              </a:ext>
            </a:extLst>
          </p:cNvPr>
          <p:cNvSpPr txBox="1">
            <a:spLocks/>
          </p:cNvSpPr>
          <p:nvPr/>
        </p:nvSpPr>
        <p:spPr>
          <a:xfrm>
            <a:off x="628650" y="1328114"/>
            <a:ext cx="4000500" cy="4848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/>
              <a:t>2 Timothy 2:11-13—</a:t>
            </a:r>
          </a:p>
          <a:p>
            <a:r>
              <a:rPr lang="en-NZ" sz="2400" b="1" baseline="30000" dirty="0"/>
              <a:t>11 </a:t>
            </a:r>
            <a:r>
              <a:rPr lang="en-NZ" sz="2400" dirty="0"/>
              <a:t>It is a trustworthy statement:</a:t>
            </a:r>
          </a:p>
          <a:p>
            <a:r>
              <a:rPr lang="en-NZ" sz="2400" dirty="0"/>
              <a:t>For if we died with Him, we will also live with Him;</a:t>
            </a:r>
            <a:br>
              <a:rPr lang="en-NZ" sz="2400" dirty="0"/>
            </a:br>
            <a:r>
              <a:rPr lang="en-NZ" sz="2400" baseline="30000" dirty="0"/>
              <a:t>12</a:t>
            </a:r>
            <a:r>
              <a:rPr lang="en-NZ" sz="2400" dirty="0"/>
              <a:t>If we endure, we will also reign with Him;</a:t>
            </a:r>
            <a:br>
              <a:rPr lang="en-NZ" sz="2400" dirty="0"/>
            </a:br>
            <a:r>
              <a:rPr lang="en-NZ" sz="2400" b="1" dirty="0"/>
              <a:t>If we deny Him, He also will deny us;</a:t>
            </a:r>
            <a:r>
              <a:rPr lang="en-NZ" sz="2400" dirty="0"/>
              <a:t> </a:t>
            </a:r>
            <a:r>
              <a:rPr lang="en-NZ" sz="1600" dirty="0"/>
              <a:t>(NASB95)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B153A0-AC8E-4A3D-BFC7-7C879FACFDCE}"/>
              </a:ext>
            </a:extLst>
          </p:cNvPr>
          <p:cNvSpPr/>
          <p:nvPr/>
        </p:nvSpPr>
        <p:spPr>
          <a:xfrm>
            <a:off x="0" y="31841"/>
            <a:ext cx="2057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Faithful unto Death.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24315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D4A7C-E5B1-456B-86F6-4BE1F89A1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818" y="500407"/>
            <a:ext cx="8733182" cy="8277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NZ" dirty="0"/>
              <a:t>1. Faithful—Our spiritual life starts with a death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71ACF-48A5-445A-97FF-AA725A645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28115"/>
            <a:ext cx="3886200" cy="484884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LcPeriod" startAt="3"/>
            </a:pPr>
            <a:r>
              <a:rPr lang="en-NZ" sz="2600" dirty="0"/>
              <a:t>Don’t Deny the Undeniable </a:t>
            </a:r>
          </a:p>
          <a:p>
            <a:pPr marL="971550" lvl="1" indent="-514350">
              <a:buFont typeface="+mj-lt"/>
              <a:buAutoNum type="arabicParenR" startAt="2"/>
            </a:pPr>
            <a:r>
              <a:rPr lang="en-NZ" sz="2600" dirty="0"/>
              <a:t>Our words are repeated in heaven—</a:t>
            </a:r>
          </a:p>
          <a:p>
            <a:r>
              <a:rPr lang="en-NZ" sz="2600" dirty="0"/>
              <a:t>Matthew 10:32-33—</a:t>
            </a:r>
          </a:p>
          <a:p>
            <a:r>
              <a:rPr lang="en-NZ" sz="2600" b="1" baseline="30000" dirty="0"/>
              <a:t>32</a:t>
            </a:r>
            <a:r>
              <a:rPr lang="en-NZ" sz="2600" dirty="0"/>
              <a:t>“Therefore everyone who confesses Me before men, I will also confess him before My Father who is in heaven. </a:t>
            </a:r>
            <a:r>
              <a:rPr lang="en-NZ" sz="2600" b="1" baseline="30000" dirty="0"/>
              <a:t>33</a:t>
            </a:r>
            <a:r>
              <a:rPr lang="en-NZ" sz="2600" dirty="0"/>
              <a:t>But whoever denies Me before men, I will also deny him before My Father who is in heaven. </a:t>
            </a:r>
            <a:r>
              <a:rPr lang="en-NZ" sz="1600" dirty="0"/>
              <a:t>(NASB95)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D6E6D0-3BBC-4486-8C52-51B3150788A6}"/>
              </a:ext>
            </a:extLst>
          </p:cNvPr>
          <p:cNvSpPr txBox="1">
            <a:spLocks/>
          </p:cNvSpPr>
          <p:nvPr/>
        </p:nvSpPr>
        <p:spPr>
          <a:xfrm>
            <a:off x="628650" y="1328114"/>
            <a:ext cx="4000500" cy="4848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/>
              <a:t>2 Timothy 2:11-13—</a:t>
            </a:r>
          </a:p>
          <a:p>
            <a:r>
              <a:rPr lang="en-NZ" sz="2400" b="1" baseline="30000" dirty="0"/>
              <a:t>11 </a:t>
            </a:r>
            <a:r>
              <a:rPr lang="en-NZ" sz="2400" dirty="0"/>
              <a:t>It is a trustworthy statement:</a:t>
            </a:r>
          </a:p>
          <a:p>
            <a:r>
              <a:rPr lang="en-NZ" sz="2400" dirty="0"/>
              <a:t>For if we died with Him, we will also live with Him;</a:t>
            </a:r>
            <a:br>
              <a:rPr lang="en-NZ" sz="2400" dirty="0"/>
            </a:br>
            <a:r>
              <a:rPr lang="en-NZ" sz="2400" baseline="30000" dirty="0"/>
              <a:t>12</a:t>
            </a:r>
            <a:r>
              <a:rPr lang="en-NZ" sz="2400" dirty="0"/>
              <a:t>If we endure, we will also reign with Him;</a:t>
            </a:r>
            <a:br>
              <a:rPr lang="en-NZ" sz="2400" dirty="0"/>
            </a:br>
            <a:r>
              <a:rPr lang="en-NZ" sz="2400" b="1" dirty="0"/>
              <a:t>If we deny Him, He also will deny us;</a:t>
            </a:r>
            <a:r>
              <a:rPr lang="en-NZ" sz="2400" dirty="0"/>
              <a:t> </a:t>
            </a:r>
            <a:r>
              <a:rPr lang="en-NZ" sz="1600" dirty="0"/>
              <a:t>(NASB95)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B153A0-AC8E-4A3D-BFC7-7C879FACFDCE}"/>
              </a:ext>
            </a:extLst>
          </p:cNvPr>
          <p:cNvSpPr/>
          <p:nvPr/>
        </p:nvSpPr>
        <p:spPr>
          <a:xfrm>
            <a:off x="0" y="31841"/>
            <a:ext cx="2057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Faithful unto Death.</a:t>
            </a:r>
            <a:endParaRPr lang="en-NZ" dirty="0"/>
          </a:p>
        </p:txBody>
      </p:sp>
      <p:pic>
        <p:nvPicPr>
          <p:cNvPr id="1026" name="Picture 2" descr="Image result for preaching">
            <a:extLst>
              <a:ext uri="{FF2B5EF4-FFF2-40B4-BE49-F238E27FC236}">
                <a16:creationId xmlns:a16="http://schemas.microsoft.com/office/drawing/2014/main" id="{7D49E24C-E5BB-4D54-B3D5-FB5C5B082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52" y="4763838"/>
            <a:ext cx="3326295" cy="187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53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D4A7C-E5B1-456B-86F6-4BE1F89A1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818" y="500407"/>
            <a:ext cx="8733182" cy="8277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NZ" dirty="0"/>
              <a:t>1. Faithful—Our spiritual life starts with a death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71ACF-48A5-445A-97FF-AA725A645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328114"/>
            <a:ext cx="4117285" cy="552988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lphaLcPeriod" startAt="4"/>
            </a:pPr>
            <a:r>
              <a:rPr lang="en-NZ" dirty="0"/>
              <a:t>Man cannot change God’s nature 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Man’s Faithlessness must not affect God’s nature in us:</a:t>
            </a:r>
          </a:p>
          <a:p>
            <a:pPr lvl="1"/>
            <a:r>
              <a:rPr lang="en-NZ" dirty="0"/>
              <a:t>Shadrach, Meshach and Abed-</a:t>
            </a:r>
            <a:r>
              <a:rPr lang="en-NZ" dirty="0" err="1"/>
              <a:t>nego</a:t>
            </a:r>
            <a:r>
              <a:rPr lang="en-NZ" dirty="0"/>
              <a:t> would rather have burned than bow down to an idol.</a:t>
            </a:r>
          </a:p>
          <a:p>
            <a:pPr lvl="1"/>
            <a:r>
              <a:rPr lang="en-NZ" dirty="0">
                <a:solidFill>
                  <a:schemeClr val="bg1"/>
                </a:solidFill>
              </a:rPr>
              <a:t>Danial would rather have been eaten by lions than step aside for the pagan elite.</a:t>
            </a:r>
          </a:p>
          <a:p>
            <a:pPr lvl="1"/>
            <a:r>
              <a:rPr lang="en-NZ" dirty="0">
                <a:solidFill>
                  <a:schemeClr val="bg1"/>
                </a:solidFill>
              </a:rPr>
              <a:t>Joseph faithfulness to his God made him ran from an adulterous wife.</a:t>
            </a:r>
          </a:p>
          <a:p>
            <a:pPr lvl="1"/>
            <a:r>
              <a:rPr lang="en-NZ" dirty="0">
                <a:solidFill>
                  <a:schemeClr val="bg1"/>
                </a:solidFill>
              </a:rPr>
              <a:t>Jesus faced the cross rather than denying who he was to the faithless leaders.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D6E6D0-3BBC-4486-8C52-51B3150788A6}"/>
              </a:ext>
            </a:extLst>
          </p:cNvPr>
          <p:cNvSpPr txBox="1">
            <a:spLocks/>
          </p:cNvSpPr>
          <p:nvPr/>
        </p:nvSpPr>
        <p:spPr>
          <a:xfrm>
            <a:off x="628650" y="1328115"/>
            <a:ext cx="4000500" cy="3760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600" dirty="0"/>
              <a:t>2 Timothy 2:11-13—</a:t>
            </a:r>
          </a:p>
          <a:p>
            <a:r>
              <a:rPr lang="en-NZ" sz="2600" b="1" baseline="30000" dirty="0"/>
              <a:t>11 </a:t>
            </a:r>
            <a:r>
              <a:rPr lang="en-NZ" sz="2600" dirty="0"/>
              <a:t>It is a trustworthy statement:</a:t>
            </a:r>
          </a:p>
          <a:p>
            <a:r>
              <a:rPr lang="en-NZ" sz="2600" dirty="0"/>
              <a:t>For if we died with Him, we will also live with Him;</a:t>
            </a:r>
            <a:br>
              <a:rPr lang="en-NZ" sz="2600" dirty="0"/>
            </a:br>
            <a:r>
              <a:rPr lang="en-NZ" sz="2600" baseline="30000" dirty="0"/>
              <a:t>12</a:t>
            </a:r>
            <a:r>
              <a:rPr lang="en-NZ" sz="2600" dirty="0"/>
              <a:t>If we endure, we will also reign with Him;</a:t>
            </a:r>
            <a:br>
              <a:rPr lang="en-NZ" sz="2600" dirty="0"/>
            </a:br>
            <a:r>
              <a:rPr lang="en-NZ" sz="2600" dirty="0"/>
              <a:t>If we deny Him, He also will deny us;</a:t>
            </a:r>
            <a:br>
              <a:rPr lang="en-NZ" sz="2600" b="1" dirty="0"/>
            </a:br>
            <a:r>
              <a:rPr lang="en-NZ" sz="2600" b="1" baseline="30000" dirty="0"/>
              <a:t>13</a:t>
            </a:r>
            <a:r>
              <a:rPr lang="en-NZ" sz="2600" b="1" dirty="0"/>
              <a:t>If we are faithless, He remains faithful, for He cannot deny Himself.</a:t>
            </a:r>
            <a:r>
              <a:rPr lang="en-NZ" b="1" dirty="0"/>
              <a:t> </a:t>
            </a:r>
            <a:r>
              <a:rPr lang="en-NZ" sz="1500" dirty="0"/>
              <a:t>(NASB95)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B153A0-AC8E-4A3D-BFC7-7C879FACFDCE}"/>
              </a:ext>
            </a:extLst>
          </p:cNvPr>
          <p:cNvSpPr/>
          <p:nvPr/>
        </p:nvSpPr>
        <p:spPr>
          <a:xfrm>
            <a:off x="0" y="31841"/>
            <a:ext cx="2057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Faithful unto Death.</a:t>
            </a:r>
            <a:endParaRPr lang="en-NZ" dirty="0"/>
          </a:p>
        </p:txBody>
      </p:sp>
      <p:pic>
        <p:nvPicPr>
          <p:cNvPr id="2050" name="Picture 2" descr="Image result for shadrach meshach and abednego">
            <a:extLst>
              <a:ext uri="{FF2B5EF4-FFF2-40B4-BE49-F238E27FC236}">
                <a16:creationId xmlns:a16="http://schemas.microsoft.com/office/drawing/2014/main" id="{6BDA8D32-A25E-4C9A-850C-24D2D8E4C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32" y="4803921"/>
            <a:ext cx="3333751" cy="187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151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D4A7C-E5B1-456B-86F6-4BE1F89A1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818" y="500407"/>
            <a:ext cx="8733182" cy="8277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NZ" dirty="0"/>
              <a:t>1. Faithful—Our spiritual life starts with a death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71ACF-48A5-445A-97FF-AA725A645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328115"/>
            <a:ext cx="4117285" cy="407877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LcPeriod" startAt="4"/>
            </a:pPr>
            <a:r>
              <a:rPr lang="en-NZ" dirty="0"/>
              <a:t>Man cannot change God’s nature 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sz="2200" dirty="0"/>
              <a:t>Man’s Faithlessness must not affect God’s nature in us:</a:t>
            </a:r>
          </a:p>
          <a:p>
            <a:pPr lvl="1"/>
            <a:r>
              <a:rPr lang="en-NZ" sz="2200" dirty="0"/>
              <a:t>Shadrach, Meshach and Abed-</a:t>
            </a:r>
            <a:r>
              <a:rPr lang="en-NZ" sz="2200" dirty="0" err="1"/>
              <a:t>nego</a:t>
            </a:r>
            <a:r>
              <a:rPr lang="en-NZ" sz="2200" dirty="0"/>
              <a:t> would rather have burned than bow down to an idol.</a:t>
            </a:r>
          </a:p>
          <a:p>
            <a:pPr lvl="1"/>
            <a:r>
              <a:rPr lang="en-NZ" sz="2200" dirty="0"/>
              <a:t>Danial would rather have been eaten by lions than step aside for the pagan elite.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D6E6D0-3BBC-4486-8C52-51B3150788A6}"/>
              </a:ext>
            </a:extLst>
          </p:cNvPr>
          <p:cNvSpPr txBox="1">
            <a:spLocks/>
          </p:cNvSpPr>
          <p:nvPr/>
        </p:nvSpPr>
        <p:spPr>
          <a:xfrm>
            <a:off x="628650" y="1328115"/>
            <a:ext cx="4000500" cy="3760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600" dirty="0"/>
              <a:t>2 Timothy 2:11-13—</a:t>
            </a:r>
          </a:p>
          <a:p>
            <a:r>
              <a:rPr lang="en-NZ" sz="2600" b="1" baseline="30000" dirty="0"/>
              <a:t>11 </a:t>
            </a:r>
            <a:r>
              <a:rPr lang="en-NZ" sz="2600" dirty="0"/>
              <a:t>It is a trustworthy statement:</a:t>
            </a:r>
          </a:p>
          <a:p>
            <a:r>
              <a:rPr lang="en-NZ" sz="2600" dirty="0"/>
              <a:t>For if we died with Him, we will also live with Him;</a:t>
            </a:r>
            <a:br>
              <a:rPr lang="en-NZ" sz="2600" dirty="0"/>
            </a:br>
            <a:r>
              <a:rPr lang="en-NZ" sz="2600" baseline="30000" dirty="0"/>
              <a:t>12</a:t>
            </a:r>
            <a:r>
              <a:rPr lang="en-NZ" sz="2600" dirty="0"/>
              <a:t>If we endure, we will also reign with Him;</a:t>
            </a:r>
            <a:br>
              <a:rPr lang="en-NZ" sz="2600" dirty="0"/>
            </a:br>
            <a:r>
              <a:rPr lang="en-NZ" sz="2600" dirty="0"/>
              <a:t>If we deny Him, He also will deny us;</a:t>
            </a:r>
            <a:br>
              <a:rPr lang="en-NZ" sz="2600" b="1" dirty="0"/>
            </a:br>
            <a:r>
              <a:rPr lang="en-NZ" sz="2600" b="1" baseline="30000" dirty="0"/>
              <a:t>13</a:t>
            </a:r>
            <a:r>
              <a:rPr lang="en-NZ" sz="2600" b="1" dirty="0"/>
              <a:t>If we are faithless, He remains faithful, for He cannot deny Himself.</a:t>
            </a:r>
            <a:r>
              <a:rPr lang="en-NZ" b="1" dirty="0"/>
              <a:t> </a:t>
            </a:r>
            <a:r>
              <a:rPr lang="en-NZ" sz="1500" dirty="0"/>
              <a:t>(NASB95)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B153A0-AC8E-4A3D-BFC7-7C879FACFDCE}"/>
              </a:ext>
            </a:extLst>
          </p:cNvPr>
          <p:cNvSpPr/>
          <p:nvPr/>
        </p:nvSpPr>
        <p:spPr>
          <a:xfrm>
            <a:off x="0" y="31841"/>
            <a:ext cx="2057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Faithful unto Death.</a:t>
            </a:r>
            <a:endParaRPr lang="en-NZ" dirty="0"/>
          </a:p>
        </p:txBody>
      </p:sp>
      <p:pic>
        <p:nvPicPr>
          <p:cNvPr id="3074" name="Picture 2" descr="Image result for daniel in the lion's den">
            <a:extLst>
              <a:ext uri="{FF2B5EF4-FFF2-40B4-BE49-F238E27FC236}">
                <a16:creationId xmlns:a16="http://schemas.microsoft.com/office/drawing/2014/main" id="{DF55AC95-EFE5-4C4B-BAC7-D87CE97FB9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6"/>
          <a:stretch/>
        </p:blipFill>
        <p:spPr bwMode="auto">
          <a:xfrm>
            <a:off x="892037" y="4784034"/>
            <a:ext cx="3737111" cy="207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80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D4A7C-E5B1-456B-86F6-4BE1F89A1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818" y="500407"/>
            <a:ext cx="8733182" cy="8277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NZ" dirty="0"/>
              <a:t>1. Faithful—Our spiritual life starts with a death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71ACF-48A5-445A-97FF-AA725A645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328115"/>
            <a:ext cx="4117285" cy="437032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LcPeriod" startAt="4"/>
            </a:pPr>
            <a:r>
              <a:rPr lang="en-NZ" dirty="0"/>
              <a:t>Man cannot change God’s nature 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Man’s Faithlessness must not affect God’s nature in us:</a:t>
            </a:r>
          </a:p>
          <a:p>
            <a:pPr lvl="1"/>
            <a:r>
              <a:rPr lang="en-NZ" sz="2200" dirty="0"/>
              <a:t>Shadrach, Meshach and Abed-</a:t>
            </a:r>
            <a:r>
              <a:rPr lang="en-NZ" sz="2200" dirty="0" err="1"/>
              <a:t>nego</a:t>
            </a:r>
            <a:r>
              <a:rPr lang="en-NZ" sz="2200" dirty="0"/>
              <a:t> would rather have burned than bow down to an idol.</a:t>
            </a:r>
          </a:p>
          <a:p>
            <a:pPr lvl="1"/>
            <a:r>
              <a:rPr lang="en-NZ" sz="2200" dirty="0"/>
              <a:t>Danial would rather have been eaten by lions than step aside for the pagan elite.</a:t>
            </a:r>
          </a:p>
          <a:p>
            <a:pPr lvl="1"/>
            <a:r>
              <a:rPr lang="en-NZ" sz="2200" dirty="0"/>
              <a:t>Joseph faithfulness to his God made him ran from an adulterous wife.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D6E6D0-3BBC-4486-8C52-51B3150788A6}"/>
              </a:ext>
            </a:extLst>
          </p:cNvPr>
          <p:cNvSpPr txBox="1">
            <a:spLocks/>
          </p:cNvSpPr>
          <p:nvPr/>
        </p:nvSpPr>
        <p:spPr>
          <a:xfrm>
            <a:off x="628650" y="1328115"/>
            <a:ext cx="4000500" cy="3760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600" dirty="0"/>
              <a:t>2 Timothy 2:11-13—</a:t>
            </a:r>
          </a:p>
          <a:p>
            <a:r>
              <a:rPr lang="en-NZ" sz="2600" b="1" baseline="30000" dirty="0"/>
              <a:t>11 </a:t>
            </a:r>
            <a:r>
              <a:rPr lang="en-NZ" sz="2600" dirty="0"/>
              <a:t>It is a trustworthy statement:</a:t>
            </a:r>
          </a:p>
          <a:p>
            <a:r>
              <a:rPr lang="en-NZ" sz="2600" dirty="0"/>
              <a:t>For if we died with Him, we will also live with Him;</a:t>
            </a:r>
            <a:br>
              <a:rPr lang="en-NZ" sz="2600" dirty="0"/>
            </a:br>
            <a:r>
              <a:rPr lang="en-NZ" sz="2600" baseline="30000" dirty="0"/>
              <a:t>12</a:t>
            </a:r>
            <a:r>
              <a:rPr lang="en-NZ" sz="2600" dirty="0"/>
              <a:t>If we endure, we will also reign with Him;</a:t>
            </a:r>
            <a:br>
              <a:rPr lang="en-NZ" sz="2600" dirty="0"/>
            </a:br>
            <a:r>
              <a:rPr lang="en-NZ" sz="2600" dirty="0"/>
              <a:t>If we deny Him, He also will deny us;</a:t>
            </a:r>
            <a:br>
              <a:rPr lang="en-NZ" sz="2600" b="1" dirty="0"/>
            </a:br>
            <a:r>
              <a:rPr lang="en-NZ" sz="2600" b="1" baseline="30000" dirty="0"/>
              <a:t>13</a:t>
            </a:r>
            <a:r>
              <a:rPr lang="en-NZ" sz="2600" b="1" dirty="0"/>
              <a:t>If we are faithless, He remains faithful, for He cannot deny Himself.</a:t>
            </a:r>
            <a:r>
              <a:rPr lang="en-NZ" b="1" dirty="0"/>
              <a:t> </a:t>
            </a:r>
            <a:r>
              <a:rPr lang="en-NZ" sz="1500" dirty="0"/>
              <a:t>(NASB95)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B153A0-AC8E-4A3D-BFC7-7C879FACFDCE}"/>
              </a:ext>
            </a:extLst>
          </p:cNvPr>
          <p:cNvSpPr/>
          <p:nvPr/>
        </p:nvSpPr>
        <p:spPr>
          <a:xfrm>
            <a:off x="0" y="31841"/>
            <a:ext cx="2057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Faithful unto Death.</a:t>
            </a:r>
            <a:endParaRPr lang="en-NZ" dirty="0"/>
          </a:p>
        </p:txBody>
      </p:sp>
      <p:pic>
        <p:nvPicPr>
          <p:cNvPr id="4098" name="Picture 2" descr="Image result for joseph running from potiphar's wife">
            <a:extLst>
              <a:ext uri="{FF2B5EF4-FFF2-40B4-BE49-F238E27FC236}">
                <a16:creationId xmlns:a16="http://schemas.microsoft.com/office/drawing/2014/main" id="{0F8BD800-C654-4A4E-8AE8-D7994916A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21" y="4758258"/>
            <a:ext cx="3685757" cy="20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933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D4A7C-E5B1-456B-86F6-4BE1F89A1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818" y="500407"/>
            <a:ext cx="8733182" cy="8277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NZ" dirty="0"/>
              <a:t>1. Faithful—Our spiritual life starts with a death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71ACF-48A5-445A-97FF-AA725A645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328114"/>
            <a:ext cx="4117285" cy="552988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lphaLcPeriod" startAt="4"/>
            </a:pPr>
            <a:r>
              <a:rPr lang="en-NZ" dirty="0"/>
              <a:t>Man cannot change God’s nature 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Man’s Faithlessness must not affect God’s nature in us:</a:t>
            </a:r>
          </a:p>
          <a:p>
            <a:pPr lvl="1"/>
            <a:r>
              <a:rPr lang="en-NZ" dirty="0"/>
              <a:t>Shadrach, Meshach and Abed-</a:t>
            </a:r>
            <a:r>
              <a:rPr lang="en-NZ" dirty="0" err="1"/>
              <a:t>nego</a:t>
            </a:r>
            <a:r>
              <a:rPr lang="en-NZ" dirty="0"/>
              <a:t> would rather have burned than bow down to an idol.</a:t>
            </a:r>
          </a:p>
          <a:p>
            <a:pPr lvl="1"/>
            <a:r>
              <a:rPr lang="en-NZ" dirty="0"/>
              <a:t>Danial would rather have been eaten by lions than step aside for the pagan elite.</a:t>
            </a:r>
          </a:p>
          <a:p>
            <a:pPr lvl="1"/>
            <a:r>
              <a:rPr lang="en-NZ" dirty="0"/>
              <a:t>Joseph faithfulness to his God made him ran from an adulterous wife.</a:t>
            </a:r>
          </a:p>
          <a:p>
            <a:pPr lvl="1"/>
            <a:r>
              <a:rPr lang="en-NZ" dirty="0"/>
              <a:t>Jesus faced the cross rather than denying who he was to the faithless leaders.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D6E6D0-3BBC-4486-8C52-51B3150788A6}"/>
              </a:ext>
            </a:extLst>
          </p:cNvPr>
          <p:cNvSpPr txBox="1">
            <a:spLocks/>
          </p:cNvSpPr>
          <p:nvPr/>
        </p:nvSpPr>
        <p:spPr>
          <a:xfrm>
            <a:off x="628650" y="1328115"/>
            <a:ext cx="4000500" cy="3760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600" dirty="0"/>
              <a:t>2 Timothy 2:11-13—</a:t>
            </a:r>
          </a:p>
          <a:p>
            <a:r>
              <a:rPr lang="en-NZ" sz="2600" b="1" baseline="30000" dirty="0"/>
              <a:t>11 </a:t>
            </a:r>
            <a:r>
              <a:rPr lang="en-NZ" sz="2600" dirty="0"/>
              <a:t>It is a trustworthy statement:</a:t>
            </a:r>
          </a:p>
          <a:p>
            <a:r>
              <a:rPr lang="en-NZ" sz="2600" dirty="0"/>
              <a:t>For if we died with Him, we will also live with Him;</a:t>
            </a:r>
            <a:br>
              <a:rPr lang="en-NZ" sz="2600" dirty="0"/>
            </a:br>
            <a:r>
              <a:rPr lang="en-NZ" sz="2600" baseline="30000" dirty="0"/>
              <a:t>12</a:t>
            </a:r>
            <a:r>
              <a:rPr lang="en-NZ" sz="2600" dirty="0"/>
              <a:t>If we endure, we will also reign with Him;</a:t>
            </a:r>
            <a:br>
              <a:rPr lang="en-NZ" sz="2600" dirty="0"/>
            </a:br>
            <a:r>
              <a:rPr lang="en-NZ" sz="2600" dirty="0"/>
              <a:t>If we deny Him, He also will deny us;</a:t>
            </a:r>
            <a:br>
              <a:rPr lang="en-NZ" sz="2600" b="1" dirty="0"/>
            </a:br>
            <a:r>
              <a:rPr lang="en-NZ" sz="2600" b="1" baseline="30000" dirty="0"/>
              <a:t>13</a:t>
            </a:r>
            <a:r>
              <a:rPr lang="en-NZ" sz="2600" b="1" dirty="0"/>
              <a:t>If we are faithless, He remains faithful, for He cannot deny Himself.</a:t>
            </a:r>
            <a:r>
              <a:rPr lang="en-NZ" b="1" dirty="0"/>
              <a:t> </a:t>
            </a:r>
            <a:r>
              <a:rPr lang="en-NZ" sz="1500" dirty="0"/>
              <a:t>(NASB95)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B153A0-AC8E-4A3D-BFC7-7C879FACFDCE}"/>
              </a:ext>
            </a:extLst>
          </p:cNvPr>
          <p:cNvSpPr/>
          <p:nvPr/>
        </p:nvSpPr>
        <p:spPr>
          <a:xfrm>
            <a:off x="0" y="31841"/>
            <a:ext cx="2057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Faithful unto Death.</a:t>
            </a:r>
            <a:endParaRPr lang="en-NZ" dirty="0"/>
          </a:p>
        </p:txBody>
      </p:sp>
      <p:pic>
        <p:nvPicPr>
          <p:cNvPr id="5122" name="Picture 2" descr="Image result for Jesus before sanhedrin">
            <a:extLst>
              <a:ext uri="{FF2B5EF4-FFF2-40B4-BE49-F238E27FC236}">
                <a16:creationId xmlns:a16="http://schemas.microsoft.com/office/drawing/2014/main" id="{7A62435C-7C50-4E66-AA8A-56CE0B3A1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26" y="4710367"/>
            <a:ext cx="4231583" cy="211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285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D4A7C-E5B1-456B-86F6-4BE1F89A1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818" y="500407"/>
            <a:ext cx="8733182" cy="8277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NZ" dirty="0"/>
              <a:t>1. Faithful—Our spiritual life starts with a death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71ACF-48A5-445A-97FF-AA725A645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328115"/>
            <a:ext cx="4117285" cy="4848848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lphaLcPeriod" startAt="4"/>
            </a:pPr>
            <a:r>
              <a:rPr lang="en-NZ" dirty="0"/>
              <a:t>Man cannot change </a:t>
            </a:r>
            <a:r>
              <a:rPr lang="en-NZ" sz="2600" dirty="0"/>
              <a:t>God’s nature </a:t>
            </a:r>
          </a:p>
          <a:p>
            <a:pPr marL="971550" lvl="1" indent="-514350">
              <a:buFont typeface="+mj-lt"/>
              <a:buAutoNum type="arabicParenR" startAt="2"/>
            </a:pPr>
            <a:r>
              <a:rPr lang="en-NZ" sz="2600" dirty="0"/>
              <a:t>Everyday anew</a:t>
            </a:r>
          </a:p>
          <a:p>
            <a:r>
              <a:rPr lang="en-NZ" sz="2400" b="1" dirty="0"/>
              <a:t>Lamentations 3:22-24—</a:t>
            </a:r>
          </a:p>
          <a:p>
            <a:r>
              <a:rPr lang="en-NZ" sz="2400" b="1" baseline="30000" dirty="0"/>
              <a:t>22</a:t>
            </a:r>
            <a:r>
              <a:rPr lang="en-NZ" sz="2400" b="1" dirty="0"/>
              <a:t>The </a:t>
            </a:r>
            <a:r>
              <a:rPr lang="en-NZ" sz="2400" b="1" cap="small" dirty="0"/>
              <a:t>Lord’s</a:t>
            </a:r>
            <a:r>
              <a:rPr lang="en-NZ" sz="2400" b="1" dirty="0"/>
              <a:t> </a:t>
            </a:r>
            <a:r>
              <a:rPr lang="en-NZ" sz="2400" b="1" dirty="0" err="1"/>
              <a:t>lovingkindnesses</a:t>
            </a:r>
            <a:r>
              <a:rPr lang="en-NZ" sz="2400" b="1" dirty="0"/>
              <a:t> indeed never cease,</a:t>
            </a:r>
            <a:br>
              <a:rPr lang="en-NZ" sz="2400" b="1" dirty="0"/>
            </a:br>
            <a:r>
              <a:rPr lang="en-NZ" sz="2400" b="1" dirty="0"/>
              <a:t>For His compassions never fail.</a:t>
            </a:r>
            <a:br>
              <a:rPr lang="en-NZ" sz="2400" b="1" dirty="0"/>
            </a:br>
            <a:r>
              <a:rPr lang="en-NZ" sz="2400" b="1" baseline="30000" dirty="0"/>
              <a:t>23</a:t>
            </a:r>
            <a:r>
              <a:rPr lang="en-NZ" sz="2400" b="1" i="1" dirty="0"/>
              <a:t>They</a:t>
            </a:r>
            <a:r>
              <a:rPr lang="en-NZ" sz="2400" b="1" dirty="0"/>
              <a:t> are new every morning; </a:t>
            </a:r>
            <a:br>
              <a:rPr lang="en-NZ" sz="2400" b="1" dirty="0"/>
            </a:br>
            <a:r>
              <a:rPr lang="en-NZ" sz="2400" b="1" dirty="0"/>
              <a:t>Great is Your faithfulness.</a:t>
            </a:r>
            <a:br>
              <a:rPr lang="en-NZ" sz="2400" b="1" dirty="0"/>
            </a:br>
            <a:r>
              <a:rPr lang="en-NZ" sz="2400" b="1" baseline="30000" dirty="0"/>
              <a:t>24 </a:t>
            </a:r>
            <a:r>
              <a:rPr lang="en-NZ" sz="2400" b="1" dirty="0"/>
              <a:t>“The </a:t>
            </a:r>
            <a:r>
              <a:rPr lang="en-NZ" sz="2400" b="1" cap="small" dirty="0"/>
              <a:t>Lord</a:t>
            </a:r>
            <a:r>
              <a:rPr lang="en-NZ" sz="2400" b="1" dirty="0"/>
              <a:t> is my portion,” says my soul,</a:t>
            </a:r>
            <a:br>
              <a:rPr lang="en-NZ" sz="2400" b="1" dirty="0"/>
            </a:br>
            <a:r>
              <a:rPr lang="en-NZ" sz="2400" b="1" dirty="0"/>
              <a:t>“Therefore I have hope in Him.”</a:t>
            </a:r>
            <a:r>
              <a:rPr lang="en-NZ" sz="1600" dirty="0"/>
              <a:t>(NASB95)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D6E6D0-3BBC-4486-8C52-51B3150788A6}"/>
              </a:ext>
            </a:extLst>
          </p:cNvPr>
          <p:cNvSpPr txBox="1">
            <a:spLocks/>
          </p:cNvSpPr>
          <p:nvPr/>
        </p:nvSpPr>
        <p:spPr>
          <a:xfrm>
            <a:off x="628650" y="1328115"/>
            <a:ext cx="4000500" cy="4330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600" dirty="0"/>
              <a:t>2 Timothy 2:11-13—</a:t>
            </a:r>
          </a:p>
          <a:p>
            <a:r>
              <a:rPr lang="en-NZ" sz="2600" b="1" baseline="30000" dirty="0"/>
              <a:t>11 </a:t>
            </a:r>
            <a:r>
              <a:rPr lang="en-NZ" sz="2600" dirty="0"/>
              <a:t>It is a trustworthy statement:</a:t>
            </a:r>
          </a:p>
          <a:p>
            <a:r>
              <a:rPr lang="en-NZ" sz="2600" dirty="0"/>
              <a:t>For if we died with Him, we will also live with Him;</a:t>
            </a:r>
            <a:br>
              <a:rPr lang="en-NZ" sz="2600" dirty="0"/>
            </a:br>
            <a:r>
              <a:rPr lang="en-NZ" sz="2600" baseline="30000" dirty="0"/>
              <a:t>12</a:t>
            </a:r>
            <a:r>
              <a:rPr lang="en-NZ" sz="2600" dirty="0"/>
              <a:t>If we endure, we will also reign with Him;</a:t>
            </a:r>
            <a:br>
              <a:rPr lang="en-NZ" sz="2600" dirty="0"/>
            </a:br>
            <a:r>
              <a:rPr lang="en-NZ" sz="2600" dirty="0"/>
              <a:t>If we deny Him, He also will deny us;</a:t>
            </a:r>
            <a:br>
              <a:rPr lang="en-NZ" sz="2600" b="1" dirty="0"/>
            </a:br>
            <a:r>
              <a:rPr lang="en-NZ" sz="2600" b="1" baseline="30000" dirty="0"/>
              <a:t>13</a:t>
            </a:r>
            <a:r>
              <a:rPr lang="en-NZ" sz="2600" b="1" dirty="0"/>
              <a:t>If we are faithless, He remains faithful, for He cannot deny Himself.</a:t>
            </a:r>
            <a:r>
              <a:rPr lang="en-NZ" b="1" dirty="0"/>
              <a:t> </a:t>
            </a:r>
            <a:r>
              <a:rPr lang="en-NZ" sz="1500" dirty="0"/>
              <a:t>(NASB95)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B153A0-AC8E-4A3D-BFC7-7C879FACFDCE}"/>
              </a:ext>
            </a:extLst>
          </p:cNvPr>
          <p:cNvSpPr/>
          <p:nvPr/>
        </p:nvSpPr>
        <p:spPr>
          <a:xfrm>
            <a:off x="0" y="31841"/>
            <a:ext cx="2057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Faithful unto Death.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08981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able&#10;&#10;Description automatically generated">
            <a:extLst>
              <a:ext uri="{FF2B5EF4-FFF2-40B4-BE49-F238E27FC236}">
                <a16:creationId xmlns:a16="http://schemas.microsoft.com/office/drawing/2014/main" id="{F6D287E5-A910-4E14-A57D-A72F21978C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4" t="2509" r="37117" b="69537"/>
          <a:stretch/>
        </p:blipFill>
        <p:spPr>
          <a:xfrm>
            <a:off x="2902226" y="2036230"/>
            <a:ext cx="5613124" cy="4030662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DEB5E5-BBBD-4CE5-ADEF-6EB42CC52B98}"/>
              </a:ext>
            </a:extLst>
          </p:cNvPr>
          <p:cNvSpPr/>
          <p:nvPr/>
        </p:nvSpPr>
        <p:spPr>
          <a:xfrm>
            <a:off x="0" y="31841"/>
            <a:ext cx="2057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Faithful unto Death.</a:t>
            </a:r>
            <a:endParaRPr lang="en-NZ" dirty="0"/>
          </a:p>
        </p:txBody>
      </p:sp>
      <p:pic>
        <p:nvPicPr>
          <p:cNvPr id="10" name="Content Placeholder 8" descr="A person with collar shirt&#10;&#10;Description automatically generated">
            <a:extLst>
              <a:ext uri="{FF2B5EF4-FFF2-40B4-BE49-F238E27FC236}">
                <a16:creationId xmlns:a16="http://schemas.microsoft.com/office/drawing/2014/main" id="{D4ABB6A3-E945-48C7-840F-C62A302034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6" t="4299" r="31126" b="69538"/>
          <a:stretch/>
        </p:blipFill>
        <p:spPr>
          <a:xfrm>
            <a:off x="530086" y="2036229"/>
            <a:ext cx="2057358" cy="4030267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0A5064B-F318-4AEA-A5E8-5DEFB9D00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086" y="1232452"/>
            <a:ext cx="7985264" cy="803778"/>
          </a:xfrm>
        </p:spPr>
        <p:txBody>
          <a:bodyPr>
            <a:normAutofit lnSpcReduction="10000"/>
          </a:bodyPr>
          <a:lstStyle/>
          <a:p>
            <a:r>
              <a:rPr lang="en-NZ" sz="2400" dirty="0"/>
              <a:t>Revelation 2:10—</a:t>
            </a:r>
            <a:r>
              <a:rPr lang="en-NZ" sz="2400" b="1" baseline="30000" dirty="0"/>
              <a:t>10</a:t>
            </a:r>
            <a:r>
              <a:rPr lang="en-NZ" sz="2400" dirty="0"/>
              <a:t>…Be faithful until death, and I will give you the crown of life.</a:t>
            </a:r>
            <a:r>
              <a:rPr lang="en-NZ" dirty="0"/>
              <a:t> </a:t>
            </a:r>
            <a:r>
              <a:rPr lang="en-NZ" sz="1600" dirty="0"/>
              <a:t>(NASB95)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402BAE1-5F0F-4A43-9DC0-64701BE4E5A4}"/>
              </a:ext>
            </a:extLst>
          </p:cNvPr>
          <p:cNvSpPr txBox="1">
            <a:spLocks/>
          </p:cNvSpPr>
          <p:nvPr/>
        </p:nvSpPr>
        <p:spPr>
          <a:xfrm>
            <a:off x="410818" y="500407"/>
            <a:ext cx="8733182" cy="827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Z" dirty="0"/>
              <a:t>2. Faithful—Our spiritual life ends in LIFE ETERNAL!</a:t>
            </a:r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91876C88-B2F1-4D26-A863-93BFF8E16214}"/>
              </a:ext>
            </a:extLst>
          </p:cNvPr>
          <p:cNvSpPr txBox="1">
            <a:spLocks/>
          </p:cNvSpPr>
          <p:nvPr/>
        </p:nvSpPr>
        <p:spPr>
          <a:xfrm>
            <a:off x="410818" y="6168886"/>
            <a:ext cx="7985264" cy="65727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/>
              <a:t>Roby Wiki went on to the Paradise on Saturday 1 February 2020.</a:t>
            </a:r>
          </a:p>
          <a:p>
            <a:r>
              <a:rPr lang="en-NZ" sz="2400" dirty="0"/>
              <a:t>We will see her again in the presence of her God and ours. </a:t>
            </a:r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val="2642393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9BFF9-8AA5-4005-9BAF-F4B85A6141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“Faithful unto Death</a:t>
            </a:r>
            <a:r>
              <a:rPr lang="en-NZ" dirty="0"/>
              <a:t>.”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D8A5E-C25D-4426-A668-72445137B5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72765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D4A7C-E5B1-456B-86F6-4BE1F89A1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818" y="500407"/>
            <a:ext cx="8733182" cy="827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1. Faithfulness—God’s nature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803FF6-20E8-4795-9C6C-D28EBCAC4DC9}"/>
              </a:ext>
            </a:extLst>
          </p:cNvPr>
          <p:cNvSpPr/>
          <p:nvPr/>
        </p:nvSpPr>
        <p:spPr>
          <a:xfrm>
            <a:off x="0" y="31841"/>
            <a:ext cx="2057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Faithful unto Death.</a:t>
            </a:r>
            <a:endParaRPr lang="en-NZ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D6E6D0-3BBC-4486-8C52-51B3150788A6}"/>
              </a:ext>
            </a:extLst>
          </p:cNvPr>
          <p:cNvSpPr txBox="1">
            <a:spLocks/>
          </p:cNvSpPr>
          <p:nvPr/>
        </p:nvSpPr>
        <p:spPr>
          <a:xfrm>
            <a:off x="628650" y="1328114"/>
            <a:ext cx="3886200" cy="48488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2 Timothy 2:11-13—</a:t>
            </a:r>
          </a:p>
          <a:p>
            <a:r>
              <a:rPr lang="en-NZ" b="1" baseline="30000" dirty="0"/>
              <a:t>11 </a:t>
            </a:r>
            <a:r>
              <a:rPr lang="en-NZ" dirty="0"/>
              <a:t>It is a trustworthy statement:</a:t>
            </a:r>
          </a:p>
          <a:p>
            <a:r>
              <a:rPr lang="en-NZ" dirty="0"/>
              <a:t>For if we died with Him, we will also live with Him;</a:t>
            </a:r>
            <a:br>
              <a:rPr lang="en-NZ" dirty="0"/>
            </a:br>
            <a:r>
              <a:rPr lang="en-NZ" b="1" baseline="30000" dirty="0"/>
              <a:t>12</a:t>
            </a:r>
            <a:r>
              <a:rPr lang="en-NZ" dirty="0"/>
              <a:t>If we endure, we will also reign with Him;</a:t>
            </a:r>
            <a:br>
              <a:rPr lang="en-NZ" dirty="0"/>
            </a:br>
            <a:r>
              <a:rPr lang="en-NZ" dirty="0"/>
              <a:t>If we deny Him, He also will deny us;</a:t>
            </a:r>
            <a:br>
              <a:rPr lang="en-NZ" dirty="0"/>
            </a:br>
            <a:r>
              <a:rPr lang="en-NZ" b="1" baseline="30000" dirty="0"/>
              <a:t>13</a:t>
            </a:r>
            <a:r>
              <a:rPr lang="en-NZ" dirty="0"/>
              <a:t>If we are faithless, He remains faithful, for He cannot deny Himself. (NASB95)</a:t>
            </a:r>
          </a:p>
        </p:txBody>
      </p:sp>
      <p:pic>
        <p:nvPicPr>
          <p:cNvPr id="1028" name="Picture 4" descr="Image result for 1 Corinthians 1:9">
            <a:extLst>
              <a:ext uri="{FF2B5EF4-FFF2-40B4-BE49-F238E27FC236}">
                <a16:creationId xmlns:a16="http://schemas.microsoft.com/office/drawing/2014/main" id="{468BACF9-9DD8-4C58-882E-28637B23F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375" y="2278751"/>
            <a:ext cx="3930099" cy="294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096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D4A7C-E5B1-456B-86F6-4BE1F89A1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818" y="500407"/>
            <a:ext cx="8733182" cy="827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1. Faithful—Our spiritual life starts with a death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71ACF-48A5-445A-97FF-AA725A645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28115"/>
            <a:ext cx="3886200" cy="4848848"/>
          </a:xfrm>
        </p:spPr>
        <p:txBody>
          <a:bodyPr>
            <a:normAutofit/>
          </a:bodyPr>
          <a:lstStyle/>
          <a:p>
            <a:pPr marL="514350" indent="-514350">
              <a:buAutoNum type="alphaLcPeriod"/>
            </a:pPr>
            <a:r>
              <a:rPr lang="en-NZ" dirty="0"/>
              <a:t>From Dead to Living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I am crucified with Christ (Gal.2:20)</a:t>
            </a:r>
          </a:p>
          <a:p>
            <a:pPr lvl="1"/>
            <a:r>
              <a:rPr lang="en-NZ" dirty="0"/>
              <a:t>We take up our cross daily and follow Jesus</a:t>
            </a:r>
          </a:p>
          <a:p>
            <a:pPr lvl="1"/>
            <a:r>
              <a:rPr lang="en-NZ" dirty="0"/>
              <a:t>Keeping this life is losing eternal life </a:t>
            </a:r>
          </a:p>
        </p:txBody>
      </p:sp>
      <p:pic>
        <p:nvPicPr>
          <p:cNvPr id="1026" name="Picture 2" descr="Image result for galatians 2 20">
            <a:extLst>
              <a:ext uri="{FF2B5EF4-FFF2-40B4-BE49-F238E27FC236}">
                <a16:creationId xmlns:a16="http://schemas.microsoft.com/office/drawing/2014/main" id="{22D99B1E-3429-4CBB-B21F-EEEF754672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9"/>
          <a:stretch/>
        </p:blipFill>
        <p:spPr bwMode="auto">
          <a:xfrm>
            <a:off x="628650" y="3008243"/>
            <a:ext cx="4454714" cy="366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C1FBABB-1A31-4567-A66F-140C8C3B884A}"/>
              </a:ext>
            </a:extLst>
          </p:cNvPr>
          <p:cNvSpPr txBox="1">
            <a:spLocks/>
          </p:cNvSpPr>
          <p:nvPr/>
        </p:nvSpPr>
        <p:spPr>
          <a:xfrm>
            <a:off x="628650" y="1328115"/>
            <a:ext cx="4000500" cy="1680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2 Timothy 2:11-13—</a:t>
            </a:r>
          </a:p>
          <a:p>
            <a:r>
              <a:rPr lang="en-NZ" b="1" baseline="30000" dirty="0"/>
              <a:t>11 </a:t>
            </a:r>
            <a:r>
              <a:rPr lang="en-NZ" dirty="0"/>
              <a:t>It is a trustworthy statement:</a:t>
            </a:r>
          </a:p>
          <a:p>
            <a:r>
              <a:rPr lang="en-NZ" b="1" dirty="0"/>
              <a:t>For if we died with Him, we will also live with Him;</a:t>
            </a:r>
            <a:endParaRPr lang="en-NZ" sz="26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527AE7-A827-47A6-AE95-1BECCDA453AD}"/>
              </a:ext>
            </a:extLst>
          </p:cNvPr>
          <p:cNvSpPr/>
          <p:nvPr/>
        </p:nvSpPr>
        <p:spPr>
          <a:xfrm>
            <a:off x="0" y="31841"/>
            <a:ext cx="2057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Faithful unto Death.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25963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D4A7C-E5B1-456B-86F6-4BE1F89A1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818" y="500407"/>
            <a:ext cx="8733182" cy="827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1. Faithful—Our spiritual life starts with a death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71ACF-48A5-445A-97FF-AA725A645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28115"/>
            <a:ext cx="3886200" cy="4848848"/>
          </a:xfrm>
        </p:spPr>
        <p:txBody>
          <a:bodyPr>
            <a:normAutofit/>
          </a:bodyPr>
          <a:lstStyle/>
          <a:p>
            <a:pPr marL="514350" indent="-514350">
              <a:buAutoNum type="alphaLcPeriod"/>
            </a:pPr>
            <a:r>
              <a:rPr lang="en-NZ" dirty="0"/>
              <a:t>From Dead to Living</a:t>
            </a:r>
          </a:p>
          <a:p>
            <a:pPr marL="971550" lvl="1" indent="-514350">
              <a:buFont typeface="+mj-lt"/>
              <a:buAutoNum type="arabicParenR" startAt="2"/>
            </a:pPr>
            <a:r>
              <a:rPr lang="en-NZ" dirty="0"/>
              <a:t>Buried with Christ in baptism (Rom.6:4)</a:t>
            </a:r>
          </a:p>
        </p:txBody>
      </p:sp>
      <p:pic>
        <p:nvPicPr>
          <p:cNvPr id="2050" name="Picture 2" descr="Image result for romans 6:4">
            <a:extLst>
              <a:ext uri="{FF2B5EF4-FFF2-40B4-BE49-F238E27FC236}">
                <a16:creationId xmlns:a16="http://schemas.microsoft.com/office/drawing/2014/main" id="{0BCE4747-4622-4446-82C0-03E159D4B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39"/>
          <a:stretch/>
        </p:blipFill>
        <p:spPr bwMode="auto">
          <a:xfrm>
            <a:off x="4732682" y="2756896"/>
            <a:ext cx="4253525" cy="342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0C1B750-1DC3-4D7C-BC34-191D5B08E285}"/>
              </a:ext>
            </a:extLst>
          </p:cNvPr>
          <p:cNvSpPr txBox="1">
            <a:spLocks/>
          </p:cNvSpPr>
          <p:nvPr/>
        </p:nvSpPr>
        <p:spPr>
          <a:xfrm>
            <a:off x="628650" y="1328114"/>
            <a:ext cx="4000500" cy="44895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/>
              <a:t>2 Timothy 2:11-13—</a:t>
            </a:r>
          </a:p>
          <a:p>
            <a:r>
              <a:rPr lang="en-NZ" sz="2400" b="1" baseline="30000" dirty="0"/>
              <a:t>11 </a:t>
            </a:r>
            <a:r>
              <a:rPr lang="en-NZ" sz="2400" dirty="0"/>
              <a:t>It is a trustworthy statement:</a:t>
            </a:r>
          </a:p>
          <a:p>
            <a:r>
              <a:rPr lang="en-NZ" sz="2400" b="1" dirty="0"/>
              <a:t>For if we died with Him, we will also live with Him;</a:t>
            </a:r>
            <a:br>
              <a:rPr lang="en-NZ" sz="2400" dirty="0"/>
            </a:br>
            <a:r>
              <a:rPr lang="en-NZ" sz="2400" b="1" baseline="30000" dirty="0">
                <a:solidFill>
                  <a:schemeClr val="bg1"/>
                </a:solidFill>
              </a:rPr>
              <a:t>12</a:t>
            </a:r>
            <a:r>
              <a:rPr lang="en-NZ" sz="2400" dirty="0">
                <a:solidFill>
                  <a:schemeClr val="bg1"/>
                </a:solidFill>
              </a:rPr>
              <a:t>If we endure, we will also reign with Him;</a:t>
            </a:r>
            <a:br>
              <a:rPr lang="en-NZ" sz="2400" dirty="0">
                <a:solidFill>
                  <a:schemeClr val="bg1"/>
                </a:solidFill>
              </a:rPr>
            </a:br>
            <a:r>
              <a:rPr lang="en-NZ" sz="2400" dirty="0">
                <a:solidFill>
                  <a:schemeClr val="bg1"/>
                </a:solidFill>
              </a:rPr>
              <a:t>If we deny Him, He also will deny us;</a:t>
            </a:r>
            <a:br>
              <a:rPr lang="en-NZ" sz="2400" dirty="0">
                <a:solidFill>
                  <a:schemeClr val="bg1"/>
                </a:solidFill>
              </a:rPr>
            </a:br>
            <a:r>
              <a:rPr lang="en-NZ" sz="2400" b="1" baseline="30000" dirty="0">
                <a:solidFill>
                  <a:schemeClr val="bg1"/>
                </a:solidFill>
              </a:rPr>
              <a:t>13</a:t>
            </a:r>
            <a:r>
              <a:rPr lang="en-NZ" sz="2400" dirty="0">
                <a:solidFill>
                  <a:schemeClr val="bg1"/>
                </a:solidFill>
              </a:rPr>
              <a:t>If we are faithless, He remains faithful, for He cannot deny Himself. (NASB95)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729E90-0A49-41FF-86B4-AF91CE5CAA2F}"/>
              </a:ext>
            </a:extLst>
          </p:cNvPr>
          <p:cNvSpPr/>
          <p:nvPr/>
        </p:nvSpPr>
        <p:spPr>
          <a:xfrm>
            <a:off x="0" y="31841"/>
            <a:ext cx="2057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Faithful unto Death.</a:t>
            </a:r>
            <a:endParaRPr lang="en-NZ" dirty="0"/>
          </a:p>
        </p:txBody>
      </p:sp>
      <p:pic>
        <p:nvPicPr>
          <p:cNvPr id="2052" name="Picture 4" descr="Image may contain: one or more people, pool, outdoor and water">
            <a:extLst>
              <a:ext uri="{FF2B5EF4-FFF2-40B4-BE49-F238E27FC236}">
                <a16:creationId xmlns:a16="http://schemas.microsoft.com/office/drawing/2014/main" id="{540A2A61-5788-4796-9E54-37BC255DD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61" r="8363"/>
          <a:stretch/>
        </p:blipFill>
        <p:spPr bwMode="auto">
          <a:xfrm>
            <a:off x="460513" y="3100454"/>
            <a:ext cx="4272169" cy="354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79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D4A7C-E5B1-456B-86F6-4BE1F89A1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818" y="500407"/>
            <a:ext cx="8733182" cy="827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1. Faithful—Our spiritual life starts with a death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71ACF-48A5-445A-97FF-AA725A645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28115"/>
            <a:ext cx="3886200" cy="484884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NZ" dirty="0"/>
              <a:t>Enduring as Royals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NZ" dirty="0"/>
              <a:t>The ‘title’ goes with the willingness to endure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D6E6D0-3BBC-4486-8C52-51B3150788A6}"/>
              </a:ext>
            </a:extLst>
          </p:cNvPr>
          <p:cNvSpPr txBox="1">
            <a:spLocks/>
          </p:cNvSpPr>
          <p:nvPr/>
        </p:nvSpPr>
        <p:spPr>
          <a:xfrm>
            <a:off x="628650" y="1328114"/>
            <a:ext cx="4000500" cy="4201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600" dirty="0"/>
              <a:t>2 Timothy 2:11-13—</a:t>
            </a:r>
          </a:p>
          <a:p>
            <a:r>
              <a:rPr lang="en-NZ" sz="2600" b="1" baseline="30000" dirty="0"/>
              <a:t>11 </a:t>
            </a:r>
            <a:r>
              <a:rPr lang="en-NZ" sz="2600" dirty="0"/>
              <a:t>It is a trustworthy statement:</a:t>
            </a:r>
          </a:p>
          <a:p>
            <a:r>
              <a:rPr lang="en-NZ" sz="2600" dirty="0"/>
              <a:t>For if we died with Him, we will also live with Him;</a:t>
            </a:r>
            <a:br>
              <a:rPr lang="en-NZ" sz="2600" dirty="0"/>
            </a:br>
            <a:r>
              <a:rPr lang="en-NZ" sz="2600" b="1" baseline="30000" dirty="0"/>
              <a:t>12</a:t>
            </a:r>
            <a:r>
              <a:rPr lang="en-NZ" sz="2600" b="1" dirty="0"/>
              <a:t>If we endure, we will also reign with Him;</a:t>
            </a:r>
            <a:br>
              <a:rPr lang="en-NZ" dirty="0"/>
            </a:br>
            <a:r>
              <a:rPr lang="en-NZ" dirty="0">
                <a:solidFill>
                  <a:schemeClr val="bg1"/>
                </a:solidFill>
              </a:rPr>
              <a:t>If we deny Him, He also will deny us;</a:t>
            </a:r>
            <a:br>
              <a:rPr lang="en-NZ" dirty="0">
                <a:solidFill>
                  <a:schemeClr val="bg1"/>
                </a:solidFill>
              </a:rPr>
            </a:br>
            <a:r>
              <a:rPr lang="en-NZ" b="1" baseline="30000" dirty="0">
                <a:solidFill>
                  <a:schemeClr val="bg1"/>
                </a:solidFill>
              </a:rPr>
              <a:t>13</a:t>
            </a:r>
            <a:r>
              <a:rPr lang="en-NZ" dirty="0">
                <a:solidFill>
                  <a:schemeClr val="bg1"/>
                </a:solidFill>
              </a:rPr>
              <a:t>If we are faithless, He remains faithful, for He cannot deny Himself. (NASB95)</a:t>
            </a:r>
          </a:p>
        </p:txBody>
      </p:sp>
      <p:pic>
        <p:nvPicPr>
          <p:cNvPr id="4098" name="Picture 2" descr="Image result for royal couple exist">
            <a:extLst>
              <a:ext uri="{FF2B5EF4-FFF2-40B4-BE49-F238E27FC236}">
                <a16:creationId xmlns:a16="http://schemas.microsoft.com/office/drawing/2014/main" id="{DBF6B88B-43EE-4EBB-A60A-79FB733D22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" r="17122"/>
          <a:stretch/>
        </p:blipFill>
        <p:spPr bwMode="auto">
          <a:xfrm>
            <a:off x="4629150" y="3088378"/>
            <a:ext cx="4124947" cy="308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B63034-77E8-44FA-9E71-1FACFE4F6659}"/>
              </a:ext>
            </a:extLst>
          </p:cNvPr>
          <p:cNvSpPr/>
          <p:nvPr/>
        </p:nvSpPr>
        <p:spPr>
          <a:xfrm>
            <a:off x="0" y="31841"/>
            <a:ext cx="2057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Faithful unto Death.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15759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D4A7C-E5B1-456B-86F6-4BE1F89A1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818" y="500407"/>
            <a:ext cx="8733182" cy="827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1. Faithful—Our spiritual life starts with a death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71ACF-48A5-445A-97FF-AA725A645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28115"/>
            <a:ext cx="3886200" cy="484884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NZ" dirty="0"/>
              <a:t>Enduring as Royals</a:t>
            </a:r>
          </a:p>
          <a:p>
            <a:pPr marL="971550" lvl="1" indent="-514350">
              <a:buFont typeface="+mj-lt"/>
              <a:buAutoNum type="arabicParenR" startAt="2"/>
            </a:pPr>
            <a:r>
              <a:rPr lang="en-NZ" dirty="0"/>
              <a:t>It can get tough…</a:t>
            </a:r>
          </a:p>
          <a:p>
            <a:pPr lvl="2"/>
            <a:endParaRPr lang="en-NZ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D6E6D0-3BBC-4486-8C52-51B3150788A6}"/>
              </a:ext>
            </a:extLst>
          </p:cNvPr>
          <p:cNvSpPr txBox="1">
            <a:spLocks/>
          </p:cNvSpPr>
          <p:nvPr/>
        </p:nvSpPr>
        <p:spPr>
          <a:xfrm>
            <a:off x="628650" y="1328115"/>
            <a:ext cx="4000500" cy="43438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600" dirty="0"/>
              <a:t>2 Timothy 2:11-13—</a:t>
            </a:r>
          </a:p>
          <a:p>
            <a:r>
              <a:rPr lang="en-NZ" sz="2600" b="1" baseline="30000" dirty="0"/>
              <a:t>11 </a:t>
            </a:r>
            <a:r>
              <a:rPr lang="en-NZ" sz="2600" dirty="0"/>
              <a:t>It is a trustworthy statement:</a:t>
            </a:r>
          </a:p>
          <a:p>
            <a:r>
              <a:rPr lang="en-NZ" sz="2600" dirty="0"/>
              <a:t>For if we died with Him, we will also live with Him;</a:t>
            </a:r>
            <a:br>
              <a:rPr lang="en-NZ" sz="2600" dirty="0"/>
            </a:br>
            <a:r>
              <a:rPr lang="en-NZ" sz="2600" b="1" baseline="30000" dirty="0"/>
              <a:t>12</a:t>
            </a:r>
            <a:r>
              <a:rPr lang="en-NZ" sz="2600" b="1" dirty="0"/>
              <a:t>If we endure, we will also reign with Him;</a:t>
            </a:r>
            <a:br>
              <a:rPr lang="en-NZ" dirty="0"/>
            </a:br>
            <a:r>
              <a:rPr lang="en-NZ" dirty="0">
                <a:solidFill>
                  <a:schemeClr val="bg1"/>
                </a:solidFill>
              </a:rPr>
              <a:t>If we deny Him, He also will deny us;</a:t>
            </a:r>
            <a:br>
              <a:rPr lang="en-NZ" dirty="0">
                <a:solidFill>
                  <a:schemeClr val="bg1"/>
                </a:solidFill>
              </a:rPr>
            </a:br>
            <a:r>
              <a:rPr lang="en-NZ" b="1" baseline="30000" dirty="0">
                <a:solidFill>
                  <a:schemeClr val="bg1"/>
                </a:solidFill>
              </a:rPr>
              <a:t>13</a:t>
            </a:r>
            <a:r>
              <a:rPr lang="en-NZ" dirty="0">
                <a:solidFill>
                  <a:schemeClr val="bg1"/>
                </a:solidFill>
              </a:rPr>
              <a:t>If we are faithless, He remains faithful, for He cannot deny Himself. (NASB95)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CF7C8D-DE15-4F3F-BD1E-A047F33016D6}"/>
              </a:ext>
            </a:extLst>
          </p:cNvPr>
          <p:cNvSpPr/>
          <p:nvPr/>
        </p:nvSpPr>
        <p:spPr>
          <a:xfrm>
            <a:off x="0" y="31841"/>
            <a:ext cx="2057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Faithful unto Death.</a:t>
            </a:r>
            <a:endParaRPr lang="en-NZ" dirty="0"/>
          </a:p>
        </p:txBody>
      </p:sp>
      <p:pic>
        <p:nvPicPr>
          <p:cNvPr id="7170" name="Picture 2" descr="Image result for paul persecuted">
            <a:extLst>
              <a:ext uri="{FF2B5EF4-FFF2-40B4-BE49-F238E27FC236}">
                <a16:creationId xmlns:a16="http://schemas.microsoft.com/office/drawing/2014/main" id="{9A6A08DC-4238-45B6-94E7-E990C2D1E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686" y="2249557"/>
            <a:ext cx="3773127" cy="457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481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29C3C-F4EA-4B92-955C-CF3599C7C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1" y="401172"/>
            <a:ext cx="8468139" cy="6284547"/>
          </a:xfrm>
        </p:spPr>
        <p:txBody>
          <a:bodyPr>
            <a:normAutofit fontScale="77500" lnSpcReduction="20000"/>
          </a:bodyPr>
          <a:lstStyle/>
          <a:p>
            <a:r>
              <a:rPr lang="en-NZ" dirty="0"/>
              <a:t>2 Corinthians 11:23-29—</a:t>
            </a:r>
          </a:p>
          <a:p>
            <a:r>
              <a:rPr lang="en-NZ" sz="2700" b="1" baseline="30000" dirty="0"/>
              <a:t>23</a:t>
            </a:r>
            <a:r>
              <a:rPr lang="en-NZ" sz="2700" dirty="0"/>
              <a:t>Are they servants of Christ?—I speak as if insane—I more so; </a:t>
            </a:r>
          </a:p>
          <a:p>
            <a:r>
              <a:rPr lang="en-NZ" sz="2700" dirty="0"/>
              <a:t>in far more labours, </a:t>
            </a:r>
          </a:p>
          <a:p>
            <a:r>
              <a:rPr lang="en-NZ" sz="2700" dirty="0"/>
              <a:t>in far more imprisonments, </a:t>
            </a:r>
          </a:p>
          <a:p>
            <a:r>
              <a:rPr lang="en-NZ" sz="2700" dirty="0"/>
              <a:t>beaten times without number, </a:t>
            </a:r>
          </a:p>
          <a:p>
            <a:r>
              <a:rPr lang="en-NZ" sz="2700" dirty="0"/>
              <a:t>often in danger of death. </a:t>
            </a:r>
          </a:p>
          <a:p>
            <a:r>
              <a:rPr lang="en-NZ" sz="2700" b="1" baseline="30000" dirty="0"/>
              <a:t>24</a:t>
            </a:r>
            <a:r>
              <a:rPr lang="en-NZ" sz="2700" dirty="0"/>
              <a:t>Five times I received from the Jews thirty-nine </a:t>
            </a:r>
            <a:r>
              <a:rPr lang="en-NZ" sz="2700" i="1" dirty="0"/>
              <a:t>lashes. </a:t>
            </a:r>
          </a:p>
          <a:p>
            <a:r>
              <a:rPr lang="en-NZ" sz="2700" b="1" baseline="30000" dirty="0"/>
              <a:t>25</a:t>
            </a:r>
            <a:r>
              <a:rPr lang="en-NZ" sz="2700" dirty="0"/>
              <a:t>Three times I was beaten with rods, </a:t>
            </a:r>
          </a:p>
          <a:p>
            <a:r>
              <a:rPr lang="en-NZ" sz="2700" dirty="0"/>
              <a:t>once I was stoned, </a:t>
            </a:r>
          </a:p>
          <a:p>
            <a:r>
              <a:rPr lang="en-NZ" sz="2700" dirty="0"/>
              <a:t>three times I was shipwrecked, a night and a day I have spent in the deep. </a:t>
            </a:r>
          </a:p>
          <a:p>
            <a:r>
              <a:rPr lang="en-NZ" sz="2700" b="1" baseline="30000" dirty="0"/>
              <a:t>26</a:t>
            </a:r>
            <a:r>
              <a:rPr lang="en-NZ" sz="2700" i="1" dirty="0"/>
              <a:t>I have been</a:t>
            </a:r>
            <a:r>
              <a:rPr lang="en-NZ" sz="2700" dirty="0"/>
              <a:t> on frequent journeys, </a:t>
            </a:r>
          </a:p>
          <a:p>
            <a:r>
              <a:rPr lang="en-NZ" sz="2700" dirty="0"/>
              <a:t>in dangers from rivers, dangers from robbers,  dangers from </a:t>
            </a:r>
            <a:r>
              <a:rPr lang="en-NZ" sz="2700" i="1" dirty="0"/>
              <a:t>my</a:t>
            </a:r>
            <a:r>
              <a:rPr lang="en-NZ" sz="2700" dirty="0"/>
              <a:t> countrymen, dangers from the Gentiles, dangers in the city, dangers in the wilderness, dangers on the sea, dangers among false brethren; </a:t>
            </a:r>
          </a:p>
          <a:p>
            <a:r>
              <a:rPr lang="en-NZ" sz="2700" b="1" baseline="30000" dirty="0"/>
              <a:t>27</a:t>
            </a:r>
            <a:r>
              <a:rPr lang="en-NZ" sz="2700" i="1" dirty="0"/>
              <a:t>I have been</a:t>
            </a:r>
            <a:r>
              <a:rPr lang="en-NZ" sz="2700" dirty="0"/>
              <a:t> in labour and hardship, through many sleepless nights, in hunger and thirst, often without food, in cold and exposure. </a:t>
            </a:r>
          </a:p>
          <a:p>
            <a:r>
              <a:rPr lang="en-NZ" sz="2700" b="1" baseline="30000" dirty="0"/>
              <a:t>28</a:t>
            </a:r>
            <a:r>
              <a:rPr lang="en-NZ" sz="2700" dirty="0"/>
              <a:t>Apart from </a:t>
            </a:r>
            <a:r>
              <a:rPr lang="en-NZ" sz="2700" i="1" dirty="0"/>
              <a:t>such</a:t>
            </a:r>
            <a:r>
              <a:rPr lang="en-NZ" sz="2700" dirty="0"/>
              <a:t> external things, there is the daily pressure on me </a:t>
            </a:r>
            <a:r>
              <a:rPr lang="en-NZ" sz="2700" i="1" dirty="0"/>
              <a:t>of</a:t>
            </a:r>
            <a:r>
              <a:rPr lang="en-NZ" sz="2700" dirty="0"/>
              <a:t> concern for all the churches. </a:t>
            </a:r>
            <a:r>
              <a:rPr lang="en-NZ" sz="2700" b="1" baseline="30000" dirty="0"/>
              <a:t>29</a:t>
            </a:r>
            <a:r>
              <a:rPr lang="en-NZ" sz="2700" dirty="0"/>
              <a:t>Who is weak without my being weak? Who is led into sin without my intense concern?</a:t>
            </a:r>
            <a:r>
              <a:rPr lang="en-NZ" sz="2600" dirty="0"/>
              <a:t> </a:t>
            </a:r>
            <a:r>
              <a:rPr lang="en-NZ" sz="1500" dirty="0"/>
              <a:t>(NASB95)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68053A-F015-4D70-B589-FCEB2042E7BB}"/>
              </a:ext>
            </a:extLst>
          </p:cNvPr>
          <p:cNvSpPr/>
          <p:nvPr/>
        </p:nvSpPr>
        <p:spPr>
          <a:xfrm>
            <a:off x="0" y="31841"/>
            <a:ext cx="2057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Faithful unto Death.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57925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D4A7C-E5B1-456B-86F6-4BE1F89A1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818" y="500407"/>
            <a:ext cx="8733182" cy="827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1. Faithful—Our spiritual life starts with a death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71ACF-48A5-445A-97FF-AA725A645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28115"/>
            <a:ext cx="3886200" cy="484884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NZ" dirty="0"/>
              <a:t>Enduring as Royals</a:t>
            </a:r>
          </a:p>
          <a:p>
            <a:pPr marL="971550" lvl="1" indent="-514350">
              <a:buFont typeface="+mj-lt"/>
              <a:buAutoNum type="arabicParenR" startAt="3"/>
            </a:pPr>
            <a:r>
              <a:rPr lang="en-NZ" dirty="0"/>
              <a:t>Giving it all—</a:t>
            </a:r>
          </a:p>
          <a:p>
            <a:pPr marL="0" indent="0">
              <a:buNone/>
            </a:pPr>
            <a:endParaRPr lang="en-NZ" sz="800" dirty="0"/>
          </a:p>
          <a:p>
            <a:r>
              <a:rPr lang="en-NZ" sz="2400" dirty="0"/>
              <a:t>2 Corinthians 12:15—</a:t>
            </a:r>
          </a:p>
          <a:p>
            <a:r>
              <a:rPr lang="en-NZ" sz="2400" b="1" baseline="30000" dirty="0"/>
              <a:t>15</a:t>
            </a:r>
            <a:r>
              <a:rPr lang="en-NZ" sz="2400" dirty="0"/>
              <a:t>I will most gladly spend and be expended for your souls…</a:t>
            </a:r>
            <a:r>
              <a:rPr lang="en-NZ" dirty="0"/>
              <a:t> </a:t>
            </a:r>
            <a:r>
              <a:rPr lang="en-NZ" sz="1400" dirty="0"/>
              <a:t>(NASB95)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D6E6D0-3BBC-4486-8C52-51B3150788A6}"/>
              </a:ext>
            </a:extLst>
          </p:cNvPr>
          <p:cNvSpPr txBox="1">
            <a:spLocks/>
          </p:cNvSpPr>
          <p:nvPr/>
        </p:nvSpPr>
        <p:spPr>
          <a:xfrm>
            <a:off x="628650" y="1328114"/>
            <a:ext cx="4000500" cy="2263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/>
              <a:t>2 Timothy 2:11-13—</a:t>
            </a:r>
          </a:p>
          <a:p>
            <a:r>
              <a:rPr lang="en-NZ" b="1" baseline="30000" dirty="0"/>
              <a:t>11 </a:t>
            </a:r>
            <a:r>
              <a:rPr lang="en-NZ" dirty="0"/>
              <a:t>It is a trustworthy statement:</a:t>
            </a:r>
          </a:p>
          <a:p>
            <a:r>
              <a:rPr lang="en-NZ" dirty="0"/>
              <a:t>For if we died with Him, we will also live with Him;</a:t>
            </a:r>
            <a:br>
              <a:rPr lang="en-NZ" dirty="0"/>
            </a:br>
            <a:r>
              <a:rPr lang="en-NZ" b="1" baseline="30000" dirty="0"/>
              <a:t>12</a:t>
            </a:r>
            <a:r>
              <a:rPr lang="en-NZ" b="1" dirty="0"/>
              <a:t>If we endure, we will also reign with Him;</a:t>
            </a:r>
            <a:endParaRPr lang="en-N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8D9CB8-A4CC-4F8D-92E2-144D1981F1E5}"/>
              </a:ext>
            </a:extLst>
          </p:cNvPr>
          <p:cNvSpPr/>
          <p:nvPr/>
        </p:nvSpPr>
        <p:spPr>
          <a:xfrm>
            <a:off x="0" y="31841"/>
            <a:ext cx="2057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Faithful unto Death.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13500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1837</Words>
  <Application>Microsoft Office PowerPoint</Application>
  <PresentationFormat>On-screen Show (4:3)</PresentationFormat>
  <Paragraphs>148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“Faithful unto Death.”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Morningside Church of Christ</cp:lastModifiedBy>
  <cp:revision>75</cp:revision>
  <dcterms:created xsi:type="dcterms:W3CDTF">2020-01-25T18:22:55Z</dcterms:created>
  <dcterms:modified xsi:type="dcterms:W3CDTF">2020-02-15T21:51:52Z</dcterms:modified>
</cp:coreProperties>
</file>