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1136" r:id="rId2"/>
    <p:sldId id="1380" r:id="rId3"/>
    <p:sldId id="1392" r:id="rId4"/>
    <p:sldId id="1393" r:id="rId5"/>
    <p:sldId id="1394" r:id="rId6"/>
    <p:sldId id="1395" r:id="rId7"/>
    <p:sldId id="1396" r:id="rId8"/>
    <p:sldId id="1399" r:id="rId9"/>
    <p:sldId id="1400" r:id="rId10"/>
    <p:sldId id="1401" r:id="rId11"/>
    <p:sldId id="1398" r:id="rId12"/>
    <p:sldId id="1383" r:id="rId13"/>
    <p:sldId id="1384" r:id="rId14"/>
    <p:sldId id="1385" r:id="rId15"/>
    <p:sldId id="1386" r:id="rId16"/>
    <p:sldId id="1387" r:id="rId17"/>
    <p:sldId id="1391" r:id="rId18"/>
    <p:sldId id="1388" r:id="rId19"/>
    <p:sldId id="1390" r:id="rId20"/>
    <p:sldId id="1389" r:id="rId21"/>
    <p:sldId id="13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26/01/2020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A2FF476-5EEB-46F7-9035-FDBF526F5A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3600" b="1" dirty="0"/>
              <a:t>Part 2.</a:t>
            </a:r>
            <a:endParaRPr lang="en-US" sz="36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93E61F-295D-4D67-AAF9-06FA3B55F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216" y="1589437"/>
            <a:ext cx="603378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How to Failsafe </a:t>
            </a:r>
            <a:br>
              <a:rPr lang="en-US" sz="6600" b="1" dirty="0"/>
            </a:br>
            <a:r>
              <a:rPr lang="en-US" sz="6600" b="1" dirty="0"/>
              <a:t>Your Prayer-life</a:t>
            </a:r>
            <a:r>
              <a:rPr lang="en-NZ" sz="6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82B-F2B1-475B-B374-43BAB037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401173"/>
            <a:ext cx="8746434" cy="62249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Despite the greatest care and structure something can still go wrong.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881E8-EDC6-4BA9-B7FA-97BF48E09427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  <p:pic>
        <p:nvPicPr>
          <p:cNvPr id="7170" name="Picture 2" descr="No photo description available.">
            <a:extLst>
              <a:ext uri="{FF2B5EF4-FFF2-40B4-BE49-F238E27FC236}">
                <a16:creationId xmlns:a16="http://schemas.microsoft.com/office/drawing/2014/main" id="{F636100B-7F13-4870-80AF-A423A74A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7" y="1288277"/>
            <a:ext cx="3001282" cy="53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may contain: indoor">
            <a:extLst>
              <a:ext uri="{FF2B5EF4-FFF2-40B4-BE49-F238E27FC236}">
                <a16:creationId xmlns:a16="http://schemas.microsoft.com/office/drawing/2014/main" id="{9B8ADC15-64AE-4B3B-A2D7-94833934B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2" b="23323"/>
          <a:stretch/>
        </p:blipFill>
        <p:spPr bwMode="auto">
          <a:xfrm>
            <a:off x="4110053" y="2220686"/>
            <a:ext cx="4228745" cy="412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1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82B-F2B1-475B-B374-43BAB037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401173"/>
            <a:ext cx="8746434" cy="62249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This is the control room of your spiritual life.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881E8-EDC6-4BA9-B7FA-97BF48E09427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  <p:pic>
        <p:nvPicPr>
          <p:cNvPr id="5122" name="Picture 2" descr="Image result for aircraft carrier bridge">
            <a:extLst>
              <a:ext uri="{FF2B5EF4-FFF2-40B4-BE49-F238E27FC236}">
                <a16:creationId xmlns:a16="http://schemas.microsoft.com/office/drawing/2014/main" id="{2FF582A9-BFA9-4847-AA0A-9BFC6AEE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8" y="915438"/>
            <a:ext cx="7758484" cy="554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5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6BF6FA54-9983-42FF-B4BF-ED49DCF36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-659" r="3870" b="233"/>
          <a:stretch/>
        </p:blipFill>
        <p:spPr bwMode="auto">
          <a:xfrm>
            <a:off x="130022" y="841828"/>
            <a:ext cx="8883955" cy="517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A8EF9B-819A-4B69-8C93-60D6D620D3B9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</p:spTree>
    <p:extLst>
      <p:ext uri="{BB962C8B-B14F-4D97-AF65-F5344CB8AC3E}">
        <p14:creationId xmlns:p14="http://schemas.microsoft.com/office/powerpoint/2010/main" val="232968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reading on phone with calendar">
            <a:extLst>
              <a:ext uri="{FF2B5EF4-FFF2-40B4-BE49-F238E27FC236}">
                <a16:creationId xmlns:a16="http://schemas.microsoft.com/office/drawing/2014/main" id="{45540584-7A12-43DA-B826-D2A7A16BC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3940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570DF5-81B6-4AE8-815A-8CEC010E06C8}"/>
              </a:ext>
            </a:extLst>
          </p:cNvPr>
          <p:cNvSpPr/>
          <p:nvPr/>
        </p:nvSpPr>
        <p:spPr>
          <a:xfrm>
            <a:off x="0" y="31841"/>
            <a:ext cx="3407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How to Failsafe Your Prayer-life</a:t>
            </a:r>
            <a:r>
              <a:rPr lang="en-NZ" sz="1600" dirty="0"/>
              <a:t>. Part 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3371EB-5A60-41F2-9F8F-696738F0F551}"/>
              </a:ext>
            </a:extLst>
          </p:cNvPr>
          <p:cNvSpPr/>
          <p:nvPr/>
        </p:nvSpPr>
        <p:spPr>
          <a:xfrm>
            <a:off x="173769" y="433014"/>
            <a:ext cx="3305523" cy="111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Be assured—God hears you!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8916C5-EA01-4048-B123-AC6C3CCF69A8}"/>
              </a:ext>
            </a:extLst>
          </p:cNvPr>
          <p:cNvSpPr/>
          <p:nvPr/>
        </p:nvSpPr>
        <p:spPr>
          <a:xfrm>
            <a:off x="229798" y="2312156"/>
            <a:ext cx="3178123" cy="4112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NZ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Speak directly to God. 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NZ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Pour out your heart.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NZ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Give godly purpose to the desires of your heart.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Never room for meaningless thoughts or words.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Remember who you are talking to.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447FFA-CCAE-433F-86AB-CABA561872DD}"/>
              </a:ext>
            </a:extLst>
          </p:cNvPr>
          <p:cNvSpPr txBox="1">
            <a:spLocks/>
          </p:cNvSpPr>
          <p:nvPr/>
        </p:nvSpPr>
        <p:spPr>
          <a:xfrm>
            <a:off x="3700631" y="4532243"/>
            <a:ext cx="5284343" cy="20491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Psalm 5:1-2—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Give ear to my words, O </a:t>
            </a:r>
            <a:r>
              <a:rPr lang="en-US" sz="2400" cap="small" dirty="0">
                <a:solidFill>
                  <a:schemeClr val="bg1"/>
                </a:solidFill>
              </a:rPr>
              <a:t>Lord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consider my groaning.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Give attention to the sound of my cry,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my King and my God,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for to you do I pray. (ESV)</a:t>
            </a:r>
          </a:p>
        </p:txBody>
      </p:sp>
    </p:spTree>
    <p:extLst>
      <p:ext uri="{BB962C8B-B14F-4D97-AF65-F5344CB8AC3E}">
        <p14:creationId xmlns:p14="http://schemas.microsoft.com/office/powerpoint/2010/main" val="353697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gethsemane jesus prayer">
            <a:extLst>
              <a:ext uri="{FF2B5EF4-FFF2-40B4-BE49-F238E27FC236}">
                <a16:creationId xmlns:a16="http://schemas.microsoft.com/office/drawing/2014/main" id="{D47D3C11-EEF0-4A30-B9B3-F581EF876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r="15409" b="-642"/>
          <a:stretch/>
        </p:blipFill>
        <p:spPr bwMode="auto">
          <a:xfrm>
            <a:off x="3812753" y="0"/>
            <a:ext cx="5331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36175C-ECB8-4F7B-9021-A0F4D48EEC2F}"/>
              </a:ext>
            </a:extLst>
          </p:cNvPr>
          <p:cNvSpPr txBox="1">
            <a:spLocks/>
          </p:cNvSpPr>
          <p:nvPr/>
        </p:nvSpPr>
        <p:spPr>
          <a:xfrm>
            <a:off x="4121426" y="4075392"/>
            <a:ext cx="4797287" cy="20868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>
                <a:solidFill>
                  <a:schemeClr val="bg1"/>
                </a:solidFill>
              </a:rPr>
              <a:t>Matthew 26:39—</a:t>
            </a:r>
            <a:r>
              <a:rPr lang="en-NZ" sz="2400" b="1" baseline="30000" dirty="0">
                <a:solidFill>
                  <a:schemeClr val="bg1"/>
                </a:solidFill>
              </a:rPr>
              <a:t>39</a:t>
            </a:r>
            <a:r>
              <a:rPr lang="en-NZ" sz="2400" dirty="0">
                <a:solidFill>
                  <a:schemeClr val="bg1"/>
                </a:solidFill>
              </a:rPr>
              <a:t>And He went a little beyond </a:t>
            </a:r>
            <a:r>
              <a:rPr lang="en-NZ" sz="2400" i="1" dirty="0">
                <a:solidFill>
                  <a:schemeClr val="bg1"/>
                </a:solidFill>
              </a:rPr>
              <a:t>them</a:t>
            </a:r>
            <a:r>
              <a:rPr lang="en-NZ" sz="2400" dirty="0">
                <a:solidFill>
                  <a:schemeClr val="bg1"/>
                </a:solidFill>
              </a:rPr>
              <a:t>, and fell on His face and prayed, saying, “My Father, if it is possible, let this cup pass from Me; yet not as I will, but as You will.” </a:t>
            </a:r>
            <a:r>
              <a:rPr lang="en-NZ" sz="1400" dirty="0">
                <a:solidFill>
                  <a:schemeClr val="bg1"/>
                </a:solidFill>
              </a:rPr>
              <a:t>(NASB95)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F5483-1955-48AA-AF73-C38EFE265264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0AC2E4-5FD2-40C0-9E1F-C3A32BC9BB72}"/>
              </a:ext>
            </a:extLst>
          </p:cNvPr>
          <p:cNvSpPr/>
          <p:nvPr/>
        </p:nvSpPr>
        <p:spPr>
          <a:xfrm>
            <a:off x="301168" y="1583287"/>
            <a:ext cx="3509299" cy="5306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NZ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very heart of Jesus’ ministry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 way out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Submission to the will of God was Jesus’ only desire.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joy set before him was our salvation (Heb.12:2).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C5DE26-197C-4CC3-88C0-06D9A999CC16}"/>
              </a:ext>
            </a:extLst>
          </p:cNvPr>
          <p:cNvSpPr/>
          <p:nvPr/>
        </p:nvSpPr>
        <p:spPr>
          <a:xfrm>
            <a:off x="173769" y="433014"/>
            <a:ext cx="3636698" cy="111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PRAY—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“Thy will be done!”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532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4F5483-1955-48AA-AF73-C38EFE265264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410DE0-2D93-4EF0-8818-3377CB35045A}"/>
              </a:ext>
            </a:extLst>
          </p:cNvPr>
          <p:cNvSpPr/>
          <p:nvPr/>
        </p:nvSpPr>
        <p:spPr>
          <a:xfrm>
            <a:off x="173769" y="433014"/>
            <a:ext cx="3636698" cy="111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PRAY—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“Asking in Faith.”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D22959-4979-4FDC-9FCA-55A902D281D8}"/>
              </a:ext>
            </a:extLst>
          </p:cNvPr>
          <p:cNvSpPr/>
          <p:nvPr/>
        </p:nvSpPr>
        <p:spPr>
          <a:xfrm>
            <a:off x="301169" y="1583288"/>
            <a:ext cx="3416380" cy="4618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NZ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Isn’t this too simple?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NZ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kid yourself!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Faithless prayers are too common.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Esp. ones asked with no real expectation of an answer.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if God presented you with a list of forgotten prayers?</a:t>
            </a:r>
          </a:p>
          <a:p>
            <a:pPr marL="514350" indent="-5143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Doubt is an automatic “NO!” device.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C2A6B8D-5FE2-4F0A-96E8-4EDE3F11C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3" r="13617"/>
          <a:stretch/>
        </p:blipFill>
        <p:spPr bwMode="auto">
          <a:xfrm>
            <a:off x="3717549" y="0"/>
            <a:ext cx="5426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441D8D-AF6B-4921-BD72-C9D368BD3719}"/>
              </a:ext>
            </a:extLst>
          </p:cNvPr>
          <p:cNvSpPr txBox="1">
            <a:spLocks/>
          </p:cNvSpPr>
          <p:nvPr/>
        </p:nvSpPr>
        <p:spPr>
          <a:xfrm>
            <a:off x="3810467" y="5274363"/>
            <a:ext cx="5032364" cy="13914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James 1:6—</a:t>
            </a:r>
            <a:r>
              <a:rPr lang="en-NZ" b="1" baseline="30000" dirty="0">
                <a:solidFill>
                  <a:schemeClr val="bg1"/>
                </a:solidFill>
              </a:rPr>
              <a:t>6</a:t>
            </a:r>
            <a:r>
              <a:rPr lang="en-NZ" dirty="0">
                <a:solidFill>
                  <a:schemeClr val="bg1"/>
                </a:solidFill>
              </a:rPr>
              <a:t>But he must ask in faith without any doubting, for the one who doubts is like the surf of the sea, driven and tossed by the wind.</a:t>
            </a:r>
            <a:r>
              <a:rPr lang="en-NZ" sz="2400" dirty="0">
                <a:solidFill>
                  <a:schemeClr val="bg1"/>
                </a:solidFill>
              </a:rPr>
              <a:t> (NASB95)</a:t>
            </a:r>
          </a:p>
        </p:txBody>
      </p:sp>
    </p:spTree>
    <p:extLst>
      <p:ext uri="{BB962C8B-B14F-4D97-AF65-F5344CB8AC3E}">
        <p14:creationId xmlns:p14="http://schemas.microsoft.com/office/powerpoint/2010/main" val="109159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4F5483-1955-48AA-AF73-C38EFE265264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410DE0-2D93-4EF0-8818-3377CB35045A}"/>
              </a:ext>
            </a:extLst>
          </p:cNvPr>
          <p:cNvSpPr/>
          <p:nvPr/>
        </p:nvSpPr>
        <p:spPr>
          <a:xfrm>
            <a:off x="173769" y="433014"/>
            <a:ext cx="3636698" cy="111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4. PRAY—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“In Humble Obedience.”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D22959-4979-4FDC-9FCA-55A902D281D8}"/>
              </a:ext>
            </a:extLst>
          </p:cNvPr>
          <p:cNvSpPr/>
          <p:nvPr/>
        </p:nvSpPr>
        <p:spPr>
          <a:xfrm>
            <a:off x="301169" y="1583288"/>
            <a:ext cx="3416380" cy="4618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AutoNum type="alphaLcPeriod"/>
            </a:pPr>
            <a:r>
              <a:rPr lang="en-NZ" sz="2400" dirty="0">
                <a:solidFill>
                  <a:schemeClr val="bg1"/>
                </a:solidFill>
              </a:rPr>
              <a:t>Look to the example of our Lord.</a:t>
            </a:r>
          </a:p>
          <a:p>
            <a:endParaRPr lang="en-NZ" sz="2400" dirty="0">
              <a:solidFill>
                <a:schemeClr val="bg1"/>
              </a:solidFill>
            </a:endParaRPr>
          </a:p>
          <a:p>
            <a:r>
              <a:rPr lang="en-NZ" sz="2400" dirty="0">
                <a:solidFill>
                  <a:schemeClr val="bg1"/>
                </a:solidFill>
              </a:rPr>
              <a:t>Philippians 2:8—Being found in appearance as a man, He humbled Himself by becoming obedient to the point of death, even death on a cross. (NASB95)</a:t>
            </a:r>
          </a:p>
        </p:txBody>
      </p:sp>
      <p:pic>
        <p:nvPicPr>
          <p:cNvPr id="4098" name="Picture 2" descr="Image result for Humble Obedience">
            <a:extLst>
              <a:ext uri="{FF2B5EF4-FFF2-40B4-BE49-F238E27FC236}">
                <a16:creationId xmlns:a16="http://schemas.microsoft.com/office/drawing/2014/main" id="{9762897B-B6DA-4F65-BFE2-65C975CB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48" y="0"/>
            <a:ext cx="542645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06EC00-9FCC-4256-94BF-7DF0CDE420B1}"/>
              </a:ext>
            </a:extLst>
          </p:cNvPr>
          <p:cNvSpPr txBox="1">
            <a:spLocks/>
          </p:cNvSpPr>
          <p:nvPr/>
        </p:nvSpPr>
        <p:spPr>
          <a:xfrm>
            <a:off x="3717547" y="5466521"/>
            <a:ext cx="5426452" cy="13914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John 13:14-15—</a:t>
            </a:r>
            <a:r>
              <a:rPr lang="en-NZ" b="1" baseline="30000" dirty="0">
                <a:solidFill>
                  <a:schemeClr val="bg1"/>
                </a:solidFill>
              </a:rPr>
              <a:t>14 </a:t>
            </a:r>
            <a:r>
              <a:rPr lang="en-NZ" dirty="0">
                <a:solidFill>
                  <a:schemeClr val="bg1"/>
                </a:solidFill>
              </a:rPr>
              <a:t>If I then, the Lord and the Teacher, washed your feet, you also ought to wash one another’s feet. </a:t>
            </a:r>
            <a:r>
              <a:rPr lang="en-NZ" b="1" baseline="30000" dirty="0">
                <a:solidFill>
                  <a:schemeClr val="bg1"/>
                </a:solidFill>
              </a:rPr>
              <a:t>15</a:t>
            </a:r>
            <a:r>
              <a:rPr lang="en-NZ" dirty="0">
                <a:solidFill>
                  <a:schemeClr val="bg1"/>
                </a:solidFill>
              </a:rPr>
              <a:t>For I gave you an example that you also should do as I did to you. </a:t>
            </a:r>
            <a:r>
              <a:rPr lang="en-NZ" sz="2400" dirty="0">
                <a:solidFill>
                  <a:schemeClr val="bg1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46445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4F5483-1955-48AA-AF73-C38EFE265264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410DE0-2D93-4EF0-8818-3377CB35045A}"/>
              </a:ext>
            </a:extLst>
          </p:cNvPr>
          <p:cNvSpPr/>
          <p:nvPr/>
        </p:nvSpPr>
        <p:spPr>
          <a:xfrm>
            <a:off x="173769" y="433014"/>
            <a:ext cx="3636698" cy="111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4. PRAY—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“In Humble Obedience.”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D22959-4979-4FDC-9FCA-55A902D281D8}"/>
              </a:ext>
            </a:extLst>
          </p:cNvPr>
          <p:cNvSpPr/>
          <p:nvPr/>
        </p:nvSpPr>
        <p:spPr>
          <a:xfrm>
            <a:off x="301169" y="1583287"/>
            <a:ext cx="3416380" cy="524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en-NZ" sz="2000" dirty="0">
                <a:solidFill>
                  <a:schemeClr val="bg1"/>
                </a:solidFill>
              </a:rPr>
              <a:t>Square your faith—Truth!</a:t>
            </a:r>
          </a:p>
          <a:p>
            <a:pPr marL="342900" indent="-342900">
              <a:buFont typeface="+mj-lt"/>
              <a:buAutoNum type="alphaLcPeriod" startAt="2"/>
            </a:pPr>
            <a:r>
              <a:rPr lang="en-NZ" sz="2000" dirty="0">
                <a:solidFill>
                  <a:schemeClr val="bg1"/>
                </a:solidFill>
              </a:rPr>
              <a:t>Clear your conscience—Repent.</a:t>
            </a:r>
          </a:p>
          <a:p>
            <a:pPr marL="342900" indent="-342900">
              <a:buFont typeface="+mj-lt"/>
              <a:buAutoNum type="alphaLcPeriod" startAt="2"/>
            </a:pPr>
            <a:r>
              <a:rPr lang="en-NZ" sz="2000" dirty="0">
                <a:solidFill>
                  <a:schemeClr val="bg1"/>
                </a:solidFill>
              </a:rPr>
              <a:t>Adjust your actions—Change.</a:t>
            </a:r>
          </a:p>
          <a:p>
            <a:pPr marL="342900" indent="-342900">
              <a:buFont typeface="+mj-lt"/>
              <a:buAutoNum type="alphaLcPeriod" startAt="2"/>
            </a:pPr>
            <a:r>
              <a:rPr lang="en-NZ" sz="2000" dirty="0">
                <a:solidFill>
                  <a:schemeClr val="bg1"/>
                </a:solidFill>
              </a:rPr>
              <a:t>Stop pleasing yourselves—</a:t>
            </a:r>
          </a:p>
          <a:p>
            <a:r>
              <a:rPr lang="en-NZ" sz="2000" dirty="0">
                <a:solidFill>
                  <a:schemeClr val="bg1"/>
                </a:solidFill>
              </a:rPr>
              <a:t>	Please the Lord</a:t>
            </a:r>
          </a:p>
          <a:p>
            <a:endParaRPr lang="en-NZ" sz="2000" dirty="0">
              <a:solidFill>
                <a:schemeClr val="bg1"/>
              </a:solidFill>
            </a:endParaRPr>
          </a:p>
          <a:p>
            <a:r>
              <a:rPr lang="en-NZ" sz="2000" dirty="0">
                <a:solidFill>
                  <a:schemeClr val="bg1"/>
                </a:solidFill>
              </a:rPr>
              <a:t>1 John 3:21-22—</a:t>
            </a:r>
            <a:r>
              <a:rPr lang="en-NZ" sz="2000" b="1" baseline="30000" dirty="0">
                <a:solidFill>
                  <a:schemeClr val="bg1"/>
                </a:solidFill>
              </a:rPr>
              <a:t>21 </a:t>
            </a:r>
            <a:r>
              <a:rPr lang="en-NZ" sz="2000" dirty="0">
                <a:solidFill>
                  <a:schemeClr val="bg1"/>
                </a:solidFill>
              </a:rPr>
              <a:t>Beloved, if our heart does not condemn us, we have confidence before God; </a:t>
            </a:r>
            <a:r>
              <a:rPr lang="en-NZ" sz="2000" b="1" baseline="30000" dirty="0">
                <a:solidFill>
                  <a:schemeClr val="bg1"/>
                </a:solidFill>
              </a:rPr>
              <a:t>22</a:t>
            </a:r>
            <a:r>
              <a:rPr lang="en-NZ" sz="2000" dirty="0">
                <a:solidFill>
                  <a:schemeClr val="bg1"/>
                </a:solidFill>
              </a:rPr>
              <a:t>and whatever we ask we receive from Him, because we keep His commandments and do the things that are pleasing in His sight. </a:t>
            </a:r>
            <a:r>
              <a:rPr lang="en-NZ" dirty="0">
                <a:solidFill>
                  <a:schemeClr val="bg1"/>
                </a:solidFill>
              </a:rPr>
              <a:t>(NASB95)</a:t>
            </a:r>
          </a:p>
        </p:txBody>
      </p:sp>
      <p:pic>
        <p:nvPicPr>
          <p:cNvPr id="4098" name="Picture 2" descr="Image result for Humble Obedience">
            <a:extLst>
              <a:ext uri="{FF2B5EF4-FFF2-40B4-BE49-F238E27FC236}">
                <a16:creationId xmlns:a16="http://schemas.microsoft.com/office/drawing/2014/main" id="{9762897B-B6DA-4F65-BFE2-65C975CB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48" y="0"/>
            <a:ext cx="542645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06EC00-9FCC-4256-94BF-7DF0CDE420B1}"/>
              </a:ext>
            </a:extLst>
          </p:cNvPr>
          <p:cNvSpPr txBox="1">
            <a:spLocks/>
          </p:cNvSpPr>
          <p:nvPr/>
        </p:nvSpPr>
        <p:spPr>
          <a:xfrm>
            <a:off x="3717547" y="5466521"/>
            <a:ext cx="5426452" cy="13914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</a:rPr>
              <a:t>John 13:14-15—</a:t>
            </a:r>
            <a:r>
              <a:rPr lang="en-NZ" b="1" baseline="30000" dirty="0">
                <a:solidFill>
                  <a:schemeClr val="bg1"/>
                </a:solidFill>
              </a:rPr>
              <a:t>14 </a:t>
            </a:r>
            <a:r>
              <a:rPr lang="en-NZ" dirty="0">
                <a:solidFill>
                  <a:schemeClr val="bg1"/>
                </a:solidFill>
              </a:rPr>
              <a:t>If I then, the Lord and the Teacher, washed your feet, you also ought to wash one another’s feet. </a:t>
            </a:r>
            <a:r>
              <a:rPr lang="en-NZ" b="1" baseline="30000" dirty="0">
                <a:solidFill>
                  <a:schemeClr val="bg1"/>
                </a:solidFill>
              </a:rPr>
              <a:t>15</a:t>
            </a:r>
            <a:r>
              <a:rPr lang="en-NZ" dirty="0">
                <a:solidFill>
                  <a:schemeClr val="bg1"/>
                </a:solidFill>
              </a:rPr>
              <a:t>For I gave you an example that you also should do as I did to you. </a:t>
            </a:r>
            <a:r>
              <a:rPr lang="en-NZ" sz="2400" dirty="0">
                <a:solidFill>
                  <a:schemeClr val="bg1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61957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4D4451-6FB9-4D20-AD18-5889B3252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-222" r="6977" b="220"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76">
            <a:extLst>
              <a:ext uri="{FF2B5EF4-FFF2-40B4-BE49-F238E27FC236}">
                <a16:creationId xmlns:a16="http://schemas.microsoft.com/office/drawing/2014/main" id="{50797B9C-5537-46C8-95AB-702A3E1A1835}"/>
              </a:ext>
            </a:extLst>
          </p:cNvPr>
          <p:cNvSpPr txBox="1">
            <a:spLocks/>
          </p:cNvSpPr>
          <p:nvPr/>
        </p:nvSpPr>
        <p:spPr>
          <a:xfrm>
            <a:off x="437323" y="1352080"/>
            <a:ext cx="8080313" cy="2736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/>
              <a:t>Go into all the world and preach the Gospel…</a:t>
            </a:r>
          </a:p>
          <a:p>
            <a:pPr marL="0" indent="0" algn="ctr">
              <a:buNone/>
            </a:pPr>
            <a:r>
              <a:rPr lang="en-US" sz="5400" b="1" dirty="0"/>
              <a:t>—Mark 16:15.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E8B20-84B9-4599-8DF4-7D7C1FA61155}"/>
              </a:ext>
            </a:extLst>
          </p:cNvPr>
          <p:cNvSpPr/>
          <p:nvPr/>
        </p:nvSpPr>
        <p:spPr>
          <a:xfrm>
            <a:off x="240030" y="4911701"/>
            <a:ext cx="2804905" cy="144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 Pray—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open doors</a:t>
            </a:r>
          </a:p>
        </p:txBody>
      </p:sp>
      <p:sp>
        <p:nvSpPr>
          <p:cNvPr id="5" name="Content Placeholder 76">
            <a:extLst>
              <a:ext uri="{FF2B5EF4-FFF2-40B4-BE49-F238E27FC236}">
                <a16:creationId xmlns:a16="http://schemas.microsoft.com/office/drawing/2014/main" id="{FA8F6A7D-3BAF-45EC-91D0-9DE3C82FD2F6}"/>
              </a:ext>
            </a:extLst>
          </p:cNvPr>
          <p:cNvSpPr txBox="1">
            <a:spLocks/>
          </p:cNvSpPr>
          <p:nvPr/>
        </p:nvSpPr>
        <p:spPr>
          <a:xfrm>
            <a:off x="3284982" y="4757531"/>
            <a:ext cx="5232654" cy="1961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eriod"/>
            </a:pPr>
            <a:r>
              <a:rPr lang="en-NZ" dirty="0">
                <a:solidFill>
                  <a:schemeClr val="bg1"/>
                </a:solidFill>
              </a:rPr>
              <a:t>Colossians 4:3—praying at the same time for us as well, that God will open up to us a door for the word, so that we may speak forth the mystery of Christ, for which I have also been imprisoned;</a:t>
            </a:r>
            <a:r>
              <a:rPr lang="en-US" dirty="0">
                <a:solidFill>
                  <a:schemeClr val="bg1"/>
                </a:solidFill>
              </a:rPr>
              <a:t> (NASB95)</a:t>
            </a:r>
          </a:p>
        </p:txBody>
      </p:sp>
    </p:spTree>
    <p:extLst>
      <p:ext uri="{BB962C8B-B14F-4D97-AF65-F5344CB8AC3E}">
        <p14:creationId xmlns:p14="http://schemas.microsoft.com/office/powerpoint/2010/main" val="422719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4D4451-6FB9-4D20-AD18-5889B3252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-222" r="6977" b="220"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76">
            <a:extLst>
              <a:ext uri="{FF2B5EF4-FFF2-40B4-BE49-F238E27FC236}">
                <a16:creationId xmlns:a16="http://schemas.microsoft.com/office/drawing/2014/main" id="{50797B9C-5537-46C8-95AB-702A3E1A1835}"/>
              </a:ext>
            </a:extLst>
          </p:cNvPr>
          <p:cNvSpPr txBox="1">
            <a:spLocks/>
          </p:cNvSpPr>
          <p:nvPr/>
        </p:nvSpPr>
        <p:spPr>
          <a:xfrm>
            <a:off x="437323" y="1352080"/>
            <a:ext cx="8080313" cy="2736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/>
              <a:t>Go into all the world and preach the Gospel…</a:t>
            </a:r>
          </a:p>
          <a:p>
            <a:pPr marL="0" indent="0" algn="ctr">
              <a:buNone/>
            </a:pPr>
            <a:r>
              <a:rPr lang="en-US" sz="5400" b="1" dirty="0"/>
              <a:t>—Mark 16:15.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E8B20-84B9-4599-8DF4-7D7C1FA61155}"/>
              </a:ext>
            </a:extLst>
          </p:cNvPr>
          <p:cNvSpPr/>
          <p:nvPr/>
        </p:nvSpPr>
        <p:spPr>
          <a:xfrm>
            <a:off x="240030" y="4911701"/>
            <a:ext cx="2804905" cy="144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 Pray—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open doors</a:t>
            </a:r>
          </a:p>
        </p:txBody>
      </p:sp>
      <p:sp>
        <p:nvSpPr>
          <p:cNvPr id="5" name="Content Placeholder 76">
            <a:extLst>
              <a:ext uri="{FF2B5EF4-FFF2-40B4-BE49-F238E27FC236}">
                <a16:creationId xmlns:a16="http://schemas.microsoft.com/office/drawing/2014/main" id="{FA8F6A7D-3BAF-45EC-91D0-9DE3C82FD2F6}"/>
              </a:ext>
            </a:extLst>
          </p:cNvPr>
          <p:cNvSpPr txBox="1">
            <a:spLocks/>
          </p:cNvSpPr>
          <p:nvPr/>
        </p:nvSpPr>
        <p:spPr>
          <a:xfrm>
            <a:off x="3284982" y="4757531"/>
            <a:ext cx="5232654" cy="1961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2"/>
            </a:pPr>
            <a:r>
              <a:rPr lang="en-NZ" b="1" dirty="0">
                <a:solidFill>
                  <a:schemeClr val="bg1"/>
                </a:solidFill>
              </a:rPr>
              <a:t>Needs are everywhere.</a:t>
            </a:r>
          </a:p>
          <a:p>
            <a:r>
              <a:rPr lang="en-NZ" sz="1600" b="1" dirty="0">
                <a:solidFill>
                  <a:schemeClr val="bg1"/>
                </a:solidFill>
              </a:rPr>
              <a:t>Seek the lost</a:t>
            </a:r>
          </a:p>
          <a:p>
            <a:r>
              <a:rPr lang="en-NZ" sz="1600" b="1" dirty="0">
                <a:solidFill>
                  <a:schemeClr val="bg1"/>
                </a:solidFill>
              </a:rPr>
              <a:t>Encourage the faint hearted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Visit the sick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Give to the needy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Fix something—use your talents.</a:t>
            </a:r>
            <a:endParaRPr lang="en-N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4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82B-F2B1-475B-B374-43BAB037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401173"/>
            <a:ext cx="8746434" cy="62249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  <a:p>
            <a:r>
              <a:rPr lang="en-NZ" dirty="0"/>
              <a:t>It is crucial to put things in place to make sure your prayer-life does what it is supposed to do—To Failsafe it!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881E8-EDC6-4BA9-B7FA-97BF48E09427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</p:spTree>
    <p:extLst>
      <p:ext uri="{BB962C8B-B14F-4D97-AF65-F5344CB8AC3E}">
        <p14:creationId xmlns:p14="http://schemas.microsoft.com/office/powerpoint/2010/main" val="173997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4D4451-6FB9-4D20-AD18-5889B3252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-222" r="6977" b="220"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76">
            <a:extLst>
              <a:ext uri="{FF2B5EF4-FFF2-40B4-BE49-F238E27FC236}">
                <a16:creationId xmlns:a16="http://schemas.microsoft.com/office/drawing/2014/main" id="{50797B9C-5537-46C8-95AB-702A3E1A1835}"/>
              </a:ext>
            </a:extLst>
          </p:cNvPr>
          <p:cNvSpPr txBox="1">
            <a:spLocks/>
          </p:cNvSpPr>
          <p:nvPr/>
        </p:nvSpPr>
        <p:spPr>
          <a:xfrm>
            <a:off x="437323" y="1352080"/>
            <a:ext cx="8080313" cy="2736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/>
              <a:t>Go into all the world and preach the Gospel…</a:t>
            </a:r>
          </a:p>
          <a:p>
            <a:pPr marL="0" indent="0" algn="ctr">
              <a:buNone/>
            </a:pPr>
            <a:r>
              <a:rPr lang="en-US" sz="5400" b="1" dirty="0"/>
              <a:t>—Mark 16:15.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E8B20-84B9-4599-8DF4-7D7C1FA61155}"/>
              </a:ext>
            </a:extLst>
          </p:cNvPr>
          <p:cNvSpPr/>
          <p:nvPr/>
        </p:nvSpPr>
        <p:spPr>
          <a:xfrm>
            <a:off x="240030" y="4911701"/>
            <a:ext cx="2804905" cy="144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 Pray—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N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open doors</a:t>
            </a:r>
          </a:p>
        </p:txBody>
      </p:sp>
      <p:sp>
        <p:nvSpPr>
          <p:cNvPr id="5" name="Content Placeholder 76">
            <a:extLst>
              <a:ext uri="{FF2B5EF4-FFF2-40B4-BE49-F238E27FC236}">
                <a16:creationId xmlns:a16="http://schemas.microsoft.com/office/drawing/2014/main" id="{FA8F6A7D-3BAF-45EC-91D0-9DE3C82FD2F6}"/>
              </a:ext>
            </a:extLst>
          </p:cNvPr>
          <p:cNvSpPr txBox="1">
            <a:spLocks/>
          </p:cNvSpPr>
          <p:nvPr/>
        </p:nvSpPr>
        <p:spPr>
          <a:xfrm>
            <a:off x="3284982" y="4757531"/>
            <a:ext cx="5232654" cy="1961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3"/>
            </a:pPr>
            <a:r>
              <a:rPr lang="en-NZ" b="1" dirty="0">
                <a:solidFill>
                  <a:schemeClr val="bg1"/>
                </a:solidFill>
              </a:rPr>
              <a:t>Put your land up.</a:t>
            </a:r>
          </a:p>
          <a:p>
            <a:pPr marL="0" indent="0">
              <a:buNone/>
            </a:pPr>
            <a:r>
              <a:rPr lang="en-NZ" b="1" dirty="0">
                <a:solidFill>
                  <a:schemeClr val="bg1"/>
                </a:solidFill>
              </a:rPr>
              <a:t>Isaiah 6:8—Then I heard the voice of the Lord, saying, “Whom shall I send, and who will go for Us?” Then I said, “Here am I. Send me!”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98359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may contain: one or more people, ocean, outdoor, water and nature">
            <a:extLst>
              <a:ext uri="{FF2B5EF4-FFF2-40B4-BE49-F238E27FC236}">
                <a16:creationId xmlns:a16="http://schemas.microsoft.com/office/drawing/2014/main" id="{853E905C-642E-4321-B3DD-DB07F5ED4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"/>
          <a:stretch/>
        </p:blipFill>
        <p:spPr bwMode="auto">
          <a:xfrm>
            <a:off x="3113760" y="145253"/>
            <a:ext cx="2942061" cy="39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may contain: 2 people, people smiling, people standing, ocean, outdoor, water and nature">
            <a:extLst>
              <a:ext uri="{FF2B5EF4-FFF2-40B4-BE49-F238E27FC236}">
                <a16:creationId xmlns:a16="http://schemas.microsoft.com/office/drawing/2014/main" id="{38526382-A56D-4284-BFE4-98C7679F5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"/>
          <a:stretch/>
        </p:blipFill>
        <p:spPr bwMode="auto">
          <a:xfrm>
            <a:off x="6141660" y="132522"/>
            <a:ext cx="2942082" cy="39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338" y="4215384"/>
            <a:ext cx="5606359" cy="2093976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A8735-FD4C-45A9-B118-E94846C1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93" y="4462819"/>
            <a:ext cx="2152263" cy="1608383"/>
          </a:xfrm>
        </p:spPr>
        <p:txBody>
          <a:bodyPr>
            <a:normAutofit/>
          </a:bodyPr>
          <a:lstStyle/>
          <a:p>
            <a:endParaRPr lang="en-NZ" sz="21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14761" y="5258943"/>
            <a:ext cx="1463040" cy="685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A1AE2-A639-432C-A59D-88F304944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760" y="4228114"/>
            <a:ext cx="5944400" cy="247293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1 Peter 3:21—</a:t>
            </a:r>
            <a:r>
              <a:rPr lang="en-NZ" sz="2400" b="1" baseline="30000" dirty="0">
                <a:solidFill>
                  <a:schemeClr val="bg1"/>
                </a:solidFill>
              </a:rPr>
              <a:t>21</a:t>
            </a:r>
            <a:r>
              <a:rPr lang="en-NZ" sz="2400" dirty="0">
                <a:solidFill>
                  <a:schemeClr val="bg1"/>
                </a:solidFill>
              </a:rPr>
              <a:t>Corresponding to that, baptism now saves you—not the removal of dirt from the flesh, but an appeal to God for a good conscience—through the resurrection of Jesus Christ, (NASB95)</a:t>
            </a:r>
          </a:p>
        </p:txBody>
      </p:sp>
      <p:pic>
        <p:nvPicPr>
          <p:cNvPr id="31" name="Picture 2" descr="Image may contain: one or more people, outdoor, water and nature">
            <a:extLst>
              <a:ext uri="{FF2B5EF4-FFF2-40B4-BE49-F238E27FC236}">
                <a16:creationId xmlns:a16="http://schemas.microsoft.com/office/drawing/2014/main" id="{01AD8CBA-0F92-4085-939F-7CE87E479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 r="18454" b="-3"/>
          <a:stretch/>
        </p:blipFill>
        <p:spPr bwMode="auto">
          <a:xfrm>
            <a:off x="85839" y="132521"/>
            <a:ext cx="2942082" cy="65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7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82B-F2B1-475B-B374-43BAB037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401173"/>
            <a:ext cx="8746434" cy="62249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  <a:p>
            <a:r>
              <a:rPr lang="en-NZ" dirty="0"/>
              <a:t>It is crucial to put things in place to make sure your prayer-life does what it is supposed to do—To Failsafe it!</a:t>
            </a:r>
          </a:p>
          <a:p>
            <a:endParaRPr lang="en-NZ" dirty="0"/>
          </a:p>
          <a:p>
            <a:r>
              <a:rPr lang="en-NZ" dirty="0"/>
              <a:t>A daily job.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881E8-EDC6-4BA9-B7FA-97BF48E09427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</p:spTree>
    <p:extLst>
      <p:ext uri="{BB962C8B-B14F-4D97-AF65-F5344CB8AC3E}">
        <p14:creationId xmlns:p14="http://schemas.microsoft.com/office/powerpoint/2010/main" val="126718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82B-F2B1-475B-B374-43BAB037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401173"/>
            <a:ext cx="8746434" cy="62249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  <a:p>
            <a:r>
              <a:rPr lang="en-NZ" dirty="0"/>
              <a:t>It is crucial to put things in place to make sure your prayer-life does what it is supposed to do—To Failsafe it!</a:t>
            </a:r>
          </a:p>
          <a:p>
            <a:endParaRPr lang="en-NZ" dirty="0"/>
          </a:p>
          <a:p>
            <a:r>
              <a:rPr lang="en-NZ" dirty="0"/>
              <a:t>A daily job.</a:t>
            </a:r>
          </a:p>
          <a:p>
            <a:r>
              <a:rPr lang="en-NZ" dirty="0"/>
              <a:t>Distractions abound.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881E8-EDC6-4BA9-B7FA-97BF48E09427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</p:spTree>
    <p:extLst>
      <p:ext uri="{BB962C8B-B14F-4D97-AF65-F5344CB8AC3E}">
        <p14:creationId xmlns:p14="http://schemas.microsoft.com/office/powerpoint/2010/main" val="155493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82B-F2B1-475B-B374-43BAB037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401173"/>
            <a:ext cx="8746434" cy="62249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  <a:p>
            <a:r>
              <a:rPr lang="en-NZ" dirty="0"/>
              <a:t>It is crucial to put things in place to make sure your prayer-life does what it is supposed to do—To Failsafe it!</a:t>
            </a:r>
          </a:p>
          <a:p>
            <a:endParaRPr lang="en-NZ" dirty="0"/>
          </a:p>
          <a:p>
            <a:r>
              <a:rPr lang="en-NZ" dirty="0"/>
              <a:t>A daily job.</a:t>
            </a:r>
          </a:p>
          <a:p>
            <a:r>
              <a:rPr lang="en-NZ" dirty="0"/>
              <a:t>Distractions abound.</a:t>
            </a:r>
          </a:p>
          <a:p>
            <a:r>
              <a:rPr lang="en-NZ" dirty="0"/>
              <a:t>Daily routines change.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881E8-EDC6-4BA9-B7FA-97BF48E09427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</p:spTree>
    <p:extLst>
      <p:ext uri="{BB962C8B-B14F-4D97-AF65-F5344CB8AC3E}">
        <p14:creationId xmlns:p14="http://schemas.microsoft.com/office/powerpoint/2010/main" val="202250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82B-F2B1-475B-B374-43BAB037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401173"/>
            <a:ext cx="8746434" cy="62249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  <a:p>
            <a:r>
              <a:rPr lang="en-NZ" dirty="0"/>
              <a:t>It is crucial to put things in place to make sure your prayer-life does what it is supposed to do—To Failsafe it!</a:t>
            </a:r>
          </a:p>
          <a:p>
            <a:endParaRPr lang="en-NZ" dirty="0"/>
          </a:p>
          <a:p>
            <a:r>
              <a:rPr lang="en-NZ" dirty="0"/>
              <a:t>A daily job.</a:t>
            </a:r>
          </a:p>
          <a:p>
            <a:r>
              <a:rPr lang="en-NZ" dirty="0"/>
              <a:t>Distractions abound.</a:t>
            </a:r>
          </a:p>
          <a:p>
            <a:r>
              <a:rPr lang="en-NZ" dirty="0"/>
              <a:t>Daily routines change.</a:t>
            </a:r>
          </a:p>
          <a:p>
            <a:r>
              <a:rPr lang="en-NZ" dirty="0"/>
              <a:t>People and Things come and go.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881E8-EDC6-4BA9-B7FA-97BF48E09427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</p:spTree>
    <p:extLst>
      <p:ext uri="{BB962C8B-B14F-4D97-AF65-F5344CB8AC3E}">
        <p14:creationId xmlns:p14="http://schemas.microsoft.com/office/powerpoint/2010/main" val="211818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82B-F2B1-475B-B374-43BAB037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401173"/>
            <a:ext cx="8746434" cy="62249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NZ" dirty="0"/>
          </a:p>
          <a:p>
            <a:r>
              <a:rPr lang="en-NZ" dirty="0"/>
              <a:t>It is crucial to put things in place to make sure your prayer-life does what it is supposed to do—To Failsafe it!</a:t>
            </a:r>
          </a:p>
          <a:p>
            <a:endParaRPr lang="en-NZ" dirty="0"/>
          </a:p>
          <a:p>
            <a:r>
              <a:rPr lang="en-NZ" dirty="0"/>
              <a:t>A daily job.</a:t>
            </a:r>
          </a:p>
          <a:p>
            <a:r>
              <a:rPr lang="en-NZ" dirty="0"/>
              <a:t>Distractions abound.</a:t>
            </a:r>
          </a:p>
          <a:p>
            <a:r>
              <a:rPr lang="en-NZ" dirty="0"/>
              <a:t>Daily routines change.</a:t>
            </a:r>
          </a:p>
          <a:p>
            <a:r>
              <a:rPr lang="en-NZ" dirty="0"/>
              <a:t>People and Things come and go.</a:t>
            </a:r>
          </a:p>
          <a:p>
            <a:r>
              <a:rPr lang="en-NZ" dirty="0"/>
              <a:t>The best-laid plans of mice and men often go awry.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881E8-EDC6-4BA9-B7FA-97BF48E09427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</p:spTree>
    <p:extLst>
      <p:ext uri="{BB962C8B-B14F-4D97-AF65-F5344CB8AC3E}">
        <p14:creationId xmlns:p14="http://schemas.microsoft.com/office/powerpoint/2010/main" val="2175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82B-F2B1-475B-B374-43BAB037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401173"/>
            <a:ext cx="8746434" cy="62249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Despite the greatest care and structure something can still go wrong.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881E8-EDC6-4BA9-B7FA-97BF48E09427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  <p:pic>
        <p:nvPicPr>
          <p:cNvPr id="7170" name="Picture 2" descr="No photo description available.">
            <a:extLst>
              <a:ext uri="{FF2B5EF4-FFF2-40B4-BE49-F238E27FC236}">
                <a16:creationId xmlns:a16="http://schemas.microsoft.com/office/drawing/2014/main" id="{F636100B-7F13-4870-80AF-A423A74A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14" y="1288277"/>
            <a:ext cx="3001282" cy="53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may contain: car and outdoor">
            <a:extLst>
              <a:ext uri="{FF2B5EF4-FFF2-40B4-BE49-F238E27FC236}">
                <a16:creationId xmlns:a16="http://schemas.microsoft.com/office/drawing/2014/main" id="{735C5451-EEC0-4E13-A674-FB95FE88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288277"/>
            <a:ext cx="2997576" cy="53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0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282B-F2B1-475B-B374-43BAB037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401173"/>
            <a:ext cx="8746434" cy="622491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Despite the greatest care and structure something can still go wrong.</a:t>
            </a: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881E8-EDC6-4BA9-B7FA-97BF48E09427}"/>
              </a:ext>
            </a:extLst>
          </p:cNvPr>
          <p:cNvSpPr/>
          <p:nvPr/>
        </p:nvSpPr>
        <p:spPr>
          <a:xfrm>
            <a:off x="0" y="31841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Failsafe Your Prayer-life</a:t>
            </a:r>
            <a:r>
              <a:rPr lang="en-NZ" dirty="0"/>
              <a:t>. Part 2.</a:t>
            </a:r>
          </a:p>
        </p:txBody>
      </p:sp>
      <p:pic>
        <p:nvPicPr>
          <p:cNvPr id="7170" name="Picture 2" descr="No photo description available.">
            <a:extLst>
              <a:ext uri="{FF2B5EF4-FFF2-40B4-BE49-F238E27FC236}">
                <a16:creationId xmlns:a16="http://schemas.microsoft.com/office/drawing/2014/main" id="{F636100B-7F13-4870-80AF-A423A74A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7" y="1288277"/>
            <a:ext cx="3001282" cy="53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5ADE766D-4BEC-4E21-9EB5-6D8276381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6"/>
          <a:stretch/>
        </p:blipFill>
        <p:spPr bwMode="auto">
          <a:xfrm>
            <a:off x="3759388" y="1281676"/>
            <a:ext cx="4938138" cy="46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0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1137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How to Failsafe  Your Prayer-life.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20</cp:revision>
  <dcterms:created xsi:type="dcterms:W3CDTF">2020-01-25T18:22:55Z</dcterms:created>
  <dcterms:modified xsi:type="dcterms:W3CDTF">2020-01-25T21:31:10Z</dcterms:modified>
</cp:coreProperties>
</file>