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36" r:id="rId2"/>
    <p:sldId id="1195" r:id="rId3"/>
    <p:sldId id="1137" r:id="rId4"/>
    <p:sldId id="1174" r:id="rId5"/>
    <p:sldId id="1188" r:id="rId6"/>
    <p:sldId id="1189" r:id="rId7"/>
    <p:sldId id="1190" r:id="rId8"/>
    <p:sldId id="1191" r:id="rId9"/>
    <p:sldId id="1192" r:id="rId10"/>
    <p:sldId id="1193" r:id="rId11"/>
    <p:sldId id="119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502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38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372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08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07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063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872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8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7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08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24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D30D6-2548-4F18-8897-4CF8C56D5F9D}" type="datetimeFigureOut">
              <a:rPr lang="en-NZ" smtClean="0"/>
              <a:t>27/10/2019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3C41-3F10-4049-9291-25ED2BD5B6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318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B9FC-7A48-426C-AB5A-EFEF25D8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2122"/>
            <a:ext cx="7886700" cy="5671930"/>
          </a:xfrm>
        </p:spPr>
        <p:txBody>
          <a:bodyPr/>
          <a:lstStyle/>
          <a:p>
            <a:r>
              <a:rPr lang="en-US" dirty="0"/>
              <a:t>“Spiritual Disciplines”</a:t>
            </a:r>
          </a:p>
          <a:p>
            <a:endParaRPr lang="en-US" dirty="0"/>
          </a:p>
          <a:p>
            <a:r>
              <a:rPr lang="en-NZ" dirty="0"/>
              <a:t>John </a:t>
            </a:r>
            <a:r>
              <a:rPr lang="en-NZ" dirty="0" err="1"/>
              <a:t>Staiger</a:t>
            </a:r>
            <a:endParaRPr lang="en-NZ" dirty="0"/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27 October 2019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dirty="0"/>
              <a:t>And let us consider how to stir up one another to love and good works, </a:t>
            </a:r>
            <a:r>
              <a:rPr lang="en-NZ" sz="2400" b="1" baseline="30000" dirty="0"/>
              <a:t>25</a:t>
            </a:r>
            <a:r>
              <a:rPr lang="en-NZ" sz="2400" dirty="0"/>
              <a:t>not neglecting to meet together, as is the habit of some, </a:t>
            </a:r>
            <a:r>
              <a:rPr lang="en-NZ" sz="2400" u="sng" dirty="0"/>
              <a:t>but encouraging one another, and all the more as you see the Day drawing near</a:t>
            </a:r>
            <a:r>
              <a:rPr lang="en-NZ" sz="2400" dirty="0"/>
              <a:t>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50159"/>
            <a:ext cx="4024520" cy="4042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NZ" sz="2400" dirty="0"/>
              <a:t>Encourage one another…</a:t>
            </a:r>
          </a:p>
          <a:p>
            <a:pPr marL="971550" lvl="1" indent="-514350">
              <a:buFont typeface="+mj-lt"/>
              <a:buAutoNum type="romanLcPeriod" startAt="3"/>
            </a:pPr>
            <a:r>
              <a:rPr lang="en-NZ" dirty="0"/>
              <a:t>Jesus is coming soon</a:t>
            </a:r>
          </a:p>
          <a:p>
            <a:pPr lvl="2"/>
            <a:r>
              <a:rPr lang="en-NZ" sz="2400" dirty="0"/>
              <a:t>Unannounced—Like a thief in the night</a:t>
            </a:r>
          </a:p>
          <a:p>
            <a:pPr lvl="2"/>
            <a:r>
              <a:rPr lang="en-NZ" sz="2400" dirty="0"/>
              <a:t>Judgement of all</a:t>
            </a:r>
          </a:p>
          <a:p>
            <a:pPr lvl="2"/>
            <a:r>
              <a:rPr lang="en-NZ" sz="2400" dirty="0"/>
              <a:t>Wrath to be avoided now</a:t>
            </a:r>
          </a:p>
          <a:p>
            <a:pPr lvl="2"/>
            <a:r>
              <a:rPr lang="en-NZ" sz="2400" dirty="0"/>
              <a:t>Glory to share</a:t>
            </a:r>
          </a:p>
          <a:p>
            <a:pPr lvl="2"/>
            <a:r>
              <a:rPr lang="en-NZ" sz="2400" dirty="0"/>
              <a:t>Are you ready?</a:t>
            </a:r>
          </a:p>
          <a:p>
            <a:pPr lvl="2"/>
            <a:endParaRPr lang="en-NZ" dirty="0"/>
          </a:p>
          <a:p>
            <a:pPr lvl="2"/>
            <a:endParaRPr lang="en-NZ" dirty="0"/>
          </a:p>
          <a:p>
            <a:pPr lvl="2"/>
            <a:endParaRPr lang="en-NZ" dirty="0"/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>
                <a:solidFill>
                  <a:srgbClr val="C00000"/>
                </a:solidFill>
              </a:rPr>
              <a:t>6. Constant encouragers </a:t>
            </a:r>
          </a:p>
        </p:txBody>
      </p:sp>
      <p:pic>
        <p:nvPicPr>
          <p:cNvPr id="3074" name="Picture 2" descr="Will you be ready for the return of Christ">
            <a:extLst>
              <a:ext uri="{FF2B5EF4-FFF2-40B4-BE49-F238E27FC236}">
                <a16:creationId xmlns:a16="http://schemas.microsoft.com/office/drawing/2014/main" id="{32ACF72E-8951-429F-8ADE-0BC045FD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0"/>
            <a:ext cx="4629151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81CD-FB5E-4D22-A756-703A3D6A7C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20FC9-F4BB-4B31-A41B-81A5874866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6513ACD-DE73-450B-AF65-0CAFAB76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344"/>
            <a:ext cx="9186331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1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985F-88BF-407C-8536-9F6646E5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576A-45C1-4A88-8E17-2B920B1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106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4BE5-728B-4C4B-A9A0-C2E56418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Spiritual Disciplines</a:t>
            </a:r>
          </a:p>
        </p:txBody>
      </p:sp>
    </p:spTree>
    <p:extLst>
      <p:ext uri="{BB962C8B-B14F-4D97-AF65-F5344CB8AC3E}">
        <p14:creationId xmlns:p14="http://schemas.microsoft.com/office/powerpoint/2010/main" val="42656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u="sng" dirty="0"/>
              <a:t>And let us</a:t>
            </a:r>
            <a:r>
              <a:rPr lang="en-NZ" sz="2400" dirty="0"/>
              <a:t> consider how to stir up one another to love and good works, </a:t>
            </a:r>
            <a:r>
              <a:rPr lang="en-NZ" sz="2400" b="1" baseline="30000" dirty="0"/>
              <a:t>25</a:t>
            </a:r>
            <a:r>
              <a:rPr lang="en-NZ" sz="2400" dirty="0"/>
              <a:t>not neglecting to meet together, as is the habit of some, but encouraging one another, and all the more as you see the Day drawing near.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50159"/>
            <a:ext cx="3886200" cy="4042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NZ" sz="2400" dirty="0"/>
              <a:t>And let us…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All of us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Without exception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Together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Is this you?</a:t>
            </a:r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NZ" sz="2400" b="1" dirty="0">
                <a:solidFill>
                  <a:srgbClr val="C00000"/>
                </a:solidFill>
              </a:rPr>
              <a:t>Co-operation</a:t>
            </a:r>
          </a:p>
        </p:txBody>
      </p:sp>
      <p:pic>
        <p:nvPicPr>
          <p:cNvPr id="6" name="Picture 2" descr="Image result for church meeting">
            <a:extLst>
              <a:ext uri="{FF2B5EF4-FFF2-40B4-BE49-F238E27FC236}">
                <a16:creationId xmlns:a16="http://schemas.microsoft.com/office/drawing/2014/main" id="{68C82EE1-204E-4787-8A00-83629EE7A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" b="12891"/>
          <a:stretch/>
        </p:blipFill>
        <p:spPr bwMode="auto">
          <a:xfrm>
            <a:off x="4514849" y="-7406"/>
            <a:ext cx="2919621" cy="23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dirty="0"/>
              <a:t>And let us </a:t>
            </a:r>
            <a:r>
              <a:rPr lang="en-NZ" sz="2400" u="sng" dirty="0"/>
              <a:t>consider how</a:t>
            </a:r>
            <a:r>
              <a:rPr lang="en-NZ" sz="2400" dirty="0"/>
              <a:t> to stir up one another to love and good works, </a:t>
            </a:r>
            <a:r>
              <a:rPr lang="en-NZ" sz="2400" b="1" baseline="30000" dirty="0"/>
              <a:t>25</a:t>
            </a:r>
            <a:r>
              <a:rPr lang="en-NZ" sz="2400" dirty="0"/>
              <a:t>not neglecting to meet together, as is the habit of some, but encouraging one another, and all the more as you see the Day drawing near.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50159"/>
            <a:ext cx="3886200" cy="4042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NZ" sz="2400" dirty="0"/>
              <a:t>Consider how…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Resources—</a:t>
            </a:r>
          </a:p>
          <a:p>
            <a:pPr lvl="2"/>
            <a:r>
              <a:rPr lang="en-NZ" sz="2400" dirty="0"/>
              <a:t>Attentiveness</a:t>
            </a:r>
          </a:p>
          <a:p>
            <a:pPr lvl="2"/>
            <a:r>
              <a:rPr lang="en-NZ" sz="2400" dirty="0"/>
              <a:t>Investigation</a:t>
            </a:r>
          </a:p>
          <a:p>
            <a:pPr lvl="2"/>
            <a:r>
              <a:rPr lang="en-NZ" sz="2400" dirty="0"/>
              <a:t>Prayer </a:t>
            </a:r>
          </a:p>
          <a:p>
            <a:pPr lvl="2"/>
            <a:r>
              <a:rPr lang="en-NZ" sz="2400" dirty="0"/>
              <a:t>Time</a:t>
            </a:r>
          </a:p>
          <a:p>
            <a:pPr lvl="2"/>
            <a:r>
              <a:rPr lang="en-NZ" sz="2400" dirty="0"/>
              <a:t>Persistence</a:t>
            </a:r>
          </a:p>
          <a:p>
            <a:pPr lvl="2"/>
            <a:r>
              <a:rPr lang="en-NZ" sz="2400" dirty="0"/>
              <a:t>On the job training</a:t>
            </a:r>
          </a:p>
          <a:p>
            <a:pPr lvl="2"/>
            <a:r>
              <a:rPr lang="en-NZ" sz="2400" dirty="0"/>
              <a:t>Mentors</a:t>
            </a:r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>
                <a:solidFill>
                  <a:srgbClr val="C00000"/>
                </a:solidFill>
              </a:rPr>
              <a:t>2. Concentration</a:t>
            </a:r>
          </a:p>
        </p:txBody>
      </p:sp>
      <p:pic>
        <p:nvPicPr>
          <p:cNvPr id="5122" name="Picture 2" descr="Image result for Consider">
            <a:extLst>
              <a:ext uri="{FF2B5EF4-FFF2-40B4-BE49-F238E27FC236}">
                <a16:creationId xmlns:a16="http://schemas.microsoft.com/office/drawing/2014/main" id="{7F8FF130-BB48-4116-9D7E-DB40BAE9D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8" b="6289"/>
          <a:stretch/>
        </p:blipFill>
        <p:spPr bwMode="auto">
          <a:xfrm>
            <a:off x="5897217" y="-1"/>
            <a:ext cx="3246783" cy="2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3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 fontScale="92500" lnSpcReduction="20000"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dirty="0"/>
              <a:t>And let us consider how to </a:t>
            </a:r>
            <a:r>
              <a:rPr lang="en-NZ" sz="2400" u="sng" dirty="0"/>
              <a:t>stir up one another</a:t>
            </a:r>
            <a:r>
              <a:rPr lang="en-NZ" sz="2400" dirty="0"/>
              <a:t> to love and good works, </a:t>
            </a:r>
            <a:r>
              <a:rPr lang="en-NZ" sz="2400" b="1" baseline="30000" dirty="0"/>
              <a:t>25</a:t>
            </a:r>
            <a:r>
              <a:rPr lang="en-NZ" sz="2400" dirty="0"/>
              <a:t>not neglecting to meet together, as is the habit of some, but encouraging one another, and all the more as you see the Day drawing near.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50159"/>
            <a:ext cx="3886200" cy="404271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NZ" sz="2400" dirty="0"/>
              <a:t>Stir up one another…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Excited Christians—Not a common thought.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Exciting each other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Not always welcome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Bring out of spiritual stupor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“The word of God is living and active…”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Jesus challenged everyone to change through his teachings, miracles and his death, burial and resurrection.</a:t>
            </a:r>
            <a:endParaRPr lang="en-NZ" sz="2400" dirty="0"/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>
                <a:solidFill>
                  <a:srgbClr val="C00000"/>
                </a:solidFill>
              </a:rPr>
              <a:t>3. Catalyst—Cause Excitement </a:t>
            </a:r>
          </a:p>
        </p:txBody>
      </p:sp>
      <p:pic>
        <p:nvPicPr>
          <p:cNvPr id="7170" name="Picture 2" descr="Image result for Catalyst people">
            <a:extLst>
              <a:ext uri="{FF2B5EF4-FFF2-40B4-BE49-F238E27FC236}">
                <a16:creationId xmlns:a16="http://schemas.microsoft.com/office/drawing/2014/main" id="{047721B7-8FCC-4FE8-8379-6B8849811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7"/>
          <a:stretch/>
        </p:blipFill>
        <p:spPr bwMode="auto">
          <a:xfrm>
            <a:off x="4514850" y="1"/>
            <a:ext cx="4629150" cy="23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0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 fontScale="92500"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dirty="0"/>
              <a:t>And let us consider how to stir up one another </a:t>
            </a:r>
            <a:r>
              <a:rPr lang="en-NZ" sz="2400" u="sng" dirty="0"/>
              <a:t>to love and good works</a:t>
            </a:r>
            <a:r>
              <a:rPr lang="en-NZ" sz="2400" dirty="0"/>
              <a:t>, </a:t>
            </a:r>
            <a:r>
              <a:rPr lang="en-NZ" sz="2400" b="1" baseline="30000" dirty="0"/>
              <a:t>25</a:t>
            </a:r>
            <a:r>
              <a:rPr lang="en-NZ" sz="2400" dirty="0"/>
              <a:t>not neglecting to meet together, as is the habit of some, but encouraging one another, and all the more as you see the Day drawing near.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50159"/>
            <a:ext cx="3886200" cy="404271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NZ" sz="2400" dirty="0"/>
              <a:t>To love and good works…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A growing faith is characterised by love and good deeds.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Hate and indifference bring destruction.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“Love one another as I have loved you…”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Luke 6:27—“But I say to you who hear, love your enemies, do good to those who hate you,…”</a:t>
            </a:r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>
                <a:solidFill>
                  <a:srgbClr val="C00000"/>
                </a:solidFill>
              </a:rPr>
              <a:t>4. Conduct</a:t>
            </a:r>
          </a:p>
        </p:txBody>
      </p:sp>
      <p:pic>
        <p:nvPicPr>
          <p:cNvPr id="4098" name="Picture 2" descr="Image result for good deeds church">
            <a:extLst>
              <a:ext uri="{FF2B5EF4-FFF2-40B4-BE49-F238E27FC236}">
                <a16:creationId xmlns:a16="http://schemas.microsoft.com/office/drawing/2014/main" id="{FD915B28-BF40-49DB-9D75-4BD66198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32" y="0"/>
            <a:ext cx="4629868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dirty="0"/>
              <a:t>And let us consider how to stir up one another to love and good works, </a:t>
            </a:r>
            <a:r>
              <a:rPr lang="en-NZ" sz="2400" b="1" baseline="30000" dirty="0"/>
              <a:t>25</a:t>
            </a:r>
            <a:r>
              <a:rPr lang="en-NZ" sz="2400" u="sng" dirty="0"/>
              <a:t>not neglecting to meet together, as is the habit of some</a:t>
            </a:r>
            <a:r>
              <a:rPr lang="en-NZ" sz="2400" dirty="0"/>
              <a:t>, but encouraging one another, and all the more as you see the Day drawing near.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2450159"/>
            <a:ext cx="3984763" cy="4042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NZ" sz="2400" dirty="0"/>
              <a:t>Meet together…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Together we see—</a:t>
            </a:r>
          </a:p>
          <a:p>
            <a:pPr lvl="2"/>
            <a:r>
              <a:rPr lang="en-NZ" dirty="0"/>
              <a:t>Family life</a:t>
            </a:r>
          </a:p>
          <a:p>
            <a:pPr lvl="2"/>
            <a:r>
              <a:rPr lang="en-NZ" dirty="0"/>
              <a:t>Faith in action</a:t>
            </a:r>
          </a:p>
          <a:p>
            <a:pPr lvl="2"/>
            <a:r>
              <a:rPr lang="en-NZ" dirty="0"/>
              <a:t>Know-how shared</a:t>
            </a:r>
          </a:p>
          <a:p>
            <a:pPr lvl="2"/>
            <a:r>
              <a:rPr lang="en-NZ" dirty="0"/>
              <a:t>Strength seen and given</a:t>
            </a:r>
          </a:p>
          <a:p>
            <a:pPr lvl="2"/>
            <a:r>
              <a:rPr lang="en-NZ" dirty="0"/>
              <a:t>Needs meet</a:t>
            </a:r>
          </a:p>
          <a:p>
            <a:pPr lvl="2"/>
            <a:r>
              <a:rPr lang="en-NZ" dirty="0"/>
              <a:t>Weakness helped</a:t>
            </a:r>
          </a:p>
          <a:p>
            <a:pPr marL="971550" lvl="1" indent="-514350">
              <a:buFont typeface="+mj-lt"/>
              <a:buAutoNum type="romanLcPeriod" startAt="2"/>
            </a:pPr>
            <a:r>
              <a:rPr lang="en-NZ" dirty="0"/>
              <a:t>You walk away from this at you spiritual peril—Some are!</a:t>
            </a:r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>
                <a:solidFill>
                  <a:srgbClr val="C00000"/>
                </a:solidFill>
              </a:rPr>
              <a:t>5. Community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7037D7C-8919-48B4-99D6-075005F70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46" y="989717"/>
            <a:ext cx="4637454" cy="13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0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0F08-1F56-4B90-9265-89188BBE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01008"/>
            <a:ext cx="4210050" cy="3391865"/>
          </a:xfrm>
        </p:spPr>
        <p:txBody>
          <a:bodyPr>
            <a:normAutofit/>
          </a:bodyPr>
          <a:lstStyle/>
          <a:p>
            <a:r>
              <a:rPr lang="en-NZ" sz="2400" dirty="0"/>
              <a:t>Hebrews 10:24-25</a:t>
            </a:r>
          </a:p>
          <a:p>
            <a:r>
              <a:rPr lang="en-NZ" sz="2400" b="1" baseline="30000" dirty="0"/>
              <a:t>24</a:t>
            </a:r>
            <a:r>
              <a:rPr lang="en-NZ" sz="2400" dirty="0"/>
              <a:t>And let us consider how to stir up one another to love and good works, </a:t>
            </a:r>
            <a:r>
              <a:rPr lang="en-NZ" sz="2400" b="1" baseline="30000" dirty="0"/>
              <a:t>25</a:t>
            </a:r>
            <a:r>
              <a:rPr lang="en-NZ" sz="2400" dirty="0"/>
              <a:t>not neglecting to meet together, as is the habit of some, </a:t>
            </a:r>
            <a:r>
              <a:rPr lang="en-NZ" sz="2400" u="sng" dirty="0"/>
              <a:t>but encouraging one another, and all the more as you see the Day drawing near</a:t>
            </a:r>
            <a:r>
              <a:rPr lang="en-NZ" sz="2400" dirty="0"/>
              <a:t>. </a:t>
            </a:r>
            <a:r>
              <a:rPr lang="en-NZ" sz="1600" dirty="0"/>
              <a:t>(ESV)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39B4-DCAE-427D-93B4-43F42C7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50159"/>
            <a:ext cx="4024520" cy="4042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NZ" sz="2400" dirty="0"/>
              <a:t>Encourage one another…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Constant Upliftment—</a:t>
            </a:r>
          </a:p>
          <a:p>
            <a:pPr lvl="2"/>
            <a:r>
              <a:rPr lang="en-NZ" sz="2400" dirty="0"/>
              <a:t>In prayer</a:t>
            </a:r>
          </a:p>
          <a:p>
            <a:pPr lvl="2"/>
            <a:r>
              <a:rPr lang="en-NZ" sz="2400" dirty="0"/>
              <a:t>Praise</a:t>
            </a:r>
          </a:p>
          <a:p>
            <a:pPr lvl="2"/>
            <a:r>
              <a:rPr lang="en-NZ" sz="2400" dirty="0"/>
              <a:t>Expressions of joy</a:t>
            </a:r>
          </a:p>
          <a:p>
            <a:pPr lvl="2"/>
            <a:r>
              <a:rPr lang="en-NZ" sz="2400" dirty="0"/>
              <a:t>Gentle correction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Heb.3:13—But encourage one another day after day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NZ" dirty="0"/>
              <a:t>Jesus is coming soon…</a:t>
            </a:r>
          </a:p>
        </p:txBody>
      </p:sp>
      <p:pic>
        <p:nvPicPr>
          <p:cNvPr id="5" name="Picture 2" descr="Image may contain: text that says &quot;SPIRITUAL DISCIPLINES Training for Transformation Young Families I Sunday at 9 am Room 306 Led by: Darrick Shepherd&quot;">
            <a:extLst>
              <a:ext uri="{FF2B5EF4-FFF2-40B4-BE49-F238E27FC236}">
                <a16:creationId xmlns:a16="http://schemas.microsoft.com/office/drawing/2014/main" id="{AABAD0C6-BAF4-47C1-8C14-3E5C8D0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2647" r="3192" b="50000"/>
          <a:stretch/>
        </p:blipFill>
        <p:spPr bwMode="auto">
          <a:xfrm>
            <a:off x="0" y="0"/>
            <a:ext cx="45148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C79565-E45D-47A9-A24F-4B08B1482839}"/>
              </a:ext>
            </a:extLst>
          </p:cNvPr>
          <p:cNvSpPr txBox="1">
            <a:spLocks/>
          </p:cNvSpPr>
          <p:nvPr/>
        </p:nvSpPr>
        <p:spPr>
          <a:xfrm>
            <a:off x="314325" y="2450159"/>
            <a:ext cx="3886200" cy="4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>
                <a:solidFill>
                  <a:srgbClr val="C00000"/>
                </a:solidFill>
              </a:rPr>
              <a:t>6. Constant encouragers </a:t>
            </a:r>
          </a:p>
        </p:txBody>
      </p:sp>
      <p:pic>
        <p:nvPicPr>
          <p:cNvPr id="2050" name="Picture 2" descr="Image result for encourage group">
            <a:extLst>
              <a:ext uri="{FF2B5EF4-FFF2-40B4-BE49-F238E27FC236}">
                <a16:creationId xmlns:a16="http://schemas.microsoft.com/office/drawing/2014/main" id="{AFA1043A-77B3-4324-9A58-0D01C138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0"/>
            <a:ext cx="4629150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5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285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Admin</cp:lastModifiedBy>
  <cp:revision>6</cp:revision>
  <dcterms:created xsi:type="dcterms:W3CDTF">2019-10-26T19:46:37Z</dcterms:created>
  <dcterms:modified xsi:type="dcterms:W3CDTF">2019-10-26T21:44:47Z</dcterms:modified>
</cp:coreProperties>
</file>