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65" r:id="rId5"/>
    <p:sldId id="286" r:id="rId6"/>
    <p:sldId id="268" r:id="rId7"/>
    <p:sldId id="269" r:id="rId8"/>
    <p:sldId id="287" r:id="rId9"/>
    <p:sldId id="289" r:id="rId10"/>
    <p:sldId id="288" r:id="rId11"/>
    <p:sldId id="272" r:id="rId12"/>
    <p:sldId id="273" r:id="rId13"/>
    <p:sldId id="274" r:id="rId14"/>
    <p:sldId id="282" r:id="rId15"/>
    <p:sldId id="283" r:id="rId16"/>
    <p:sldId id="284" r:id="rId17"/>
    <p:sldId id="280" r:id="rId18"/>
    <p:sldId id="275" r:id="rId19"/>
    <p:sldId id="276" r:id="rId20"/>
    <p:sldId id="278" r:id="rId21"/>
    <p:sldId id="279" r:id="rId22"/>
    <p:sldId id="267" r:id="rId23"/>
    <p:sldId id="285" r:id="rId24"/>
    <p:sldId id="292" r:id="rId25"/>
    <p:sldId id="293" r:id="rId26"/>
    <p:sldId id="299" r:id="rId27"/>
    <p:sldId id="300" r:id="rId28"/>
    <p:sldId id="261" r:id="rId29"/>
    <p:sldId id="290" r:id="rId30"/>
    <p:sldId id="291" r:id="rId31"/>
    <p:sldId id="295" r:id="rId32"/>
    <p:sldId id="296" r:id="rId33"/>
    <p:sldId id="297" r:id="rId34"/>
    <p:sldId id="294" r:id="rId35"/>
    <p:sldId id="302" r:id="rId36"/>
    <p:sldId id="303" r:id="rId37"/>
    <p:sldId id="304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4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105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077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83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49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80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771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70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632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2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28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37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154D8-527B-478D-9D1A-CDECBD97D25E}" type="datetimeFigureOut">
              <a:rPr lang="en-NZ" smtClean="0"/>
              <a:t>4/04/2020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9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628650" y="742122"/>
            <a:ext cx="7886700" cy="5671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“Time for Change.</a:t>
            </a:r>
            <a:r>
              <a:rPr lang="en-NZ" dirty="0"/>
              <a:t>”</a:t>
            </a:r>
            <a:endParaRPr lang="en-US" dirty="0"/>
          </a:p>
          <a:p>
            <a:endParaRPr lang="en-US" dirty="0"/>
          </a:p>
          <a:p>
            <a:r>
              <a:rPr lang="en-NZ" dirty="0"/>
              <a:t>John Staiger</a:t>
            </a:r>
          </a:p>
          <a:p>
            <a:endParaRPr lang="en-NZ" dirty="0"/>
          </a:p>
          <a:p>
            <a:r>
              <a:rPr lang="en-NZ" dirty="0"/>
              <a:t>For Morningside Church of Christ </a:t>
            </a:r>
          </a:p>
          <a:p>
            <a:endParaRPr lang="en-NZ" dirty="0"/>
          </a:p>
          <a:p>
            <a:r>
              <a:rPr lang="en-NZ" dirty="0"/>
              <a:t>Sunday 5 April 2020</a:t>
            </a:r>
          </a:p>
          <a:p>
            <a:endParaRPr lang="en-NZ" dirty="0"/>
          </a:p>
          <a:p>
            <a:r>
              <a:rPr lang="en-NZ" dirty="0"/>
              <a:t>AM Sermon</a:t>
            </a:r>
          </a:p>
          <a:p>
            <a:endParaRPr lang="en-NZ" dirty="0"/>
          </a:p>
          <a:p>
            <a:r>
              <a:rPr lang="en-NZ" dirty="0"/>
              <a:t>Broadcast live at 6pm on Facebook from 16 McClintock Road, Massey, Auckland.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hip of Fools: Morningside Church of Christ, Auckland, New Zealand">
            <a:extLst>
              <a:ext uri="{FF2B5EF4-FFF2-40B4-BE49-F238E27FC236}">
                <a16:creationId xmlns:a16="http://schemas.microsoft.com/office/drawing/2014/main" id="{9DF86A7C-BFA7-4B26-8BB6-F9791303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5096" cy="68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332F42-47CA-4F28-A4E5-51349FBF280D}"/>
              </a:ext>
            </a:extLst>
          </p:cNvPr>
          <p:cNvSpPr txBox="1">
            <a:spLocks/>
          </p:cNvSpPr>
          <p:nvPr/>
        </p:nvSpPr>
        <p:spPr>
          <a:xfrm>
            <a:off x="0" y="5552661"/>
            <a:ext cx="9134424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100" dirty="0">
                <a:solidFill>
                  <a:schemeClr val="bg1"/>
                </a:solidFill>
              </a:rPr>
              <a:t>morningsidechurchofchrist.org.nz</a:t>
            </a: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ECEC3A-C7F4-4985-8573-2A615ADD957F}"/>
              </a:ext>
            </a:extLst>
          </p:cNvPr>
          <p:cNvSpPr txBox="1">
            <a:spLocks/>
          </p:cNvSpPr>
          <p:nvPr/>
        </p:nvSpPr>
        <p:spPr>
          <a:xfrm>
            <a:off x="5287617" y="1245703"/>
            <a:ext cx="3846807" cy="2557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Articles</a:t>
            </a:r>
          </a:p>
          <a:p>
            <a:r>
              <a:rPr lang="en-NZ" dirty="0">
                <a:solidFill>
                  <a:schemeClr val="bg1"/>
                </a:solidFill>
              </a:rPr>
              <a:t>Sermons</a:t>
            </a:r>
          </a:p>
          <a:p>
            <a:r>
              <a:rPr lang="en-US" dirty="0">
                <a:solidFill>
                  <a:schemeClr val="bg1"/>
                </a:solidFill>
              </a:rPr>
              <a:t>Information</a:t>
            </a:r>
          </a:p>
          <a:p>
            <a:r>
              <a:rPr lang="en-US" dirty="0">
                <a:solidFill>
                  <a:schemeClr val="bg1"/>
                </a:solidFill>
              </a:rPr>
              <a:t>Contacts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C4204-565F-4EF0-B282-476F50733731}"/>
              </a:ext>
            </a:extLst>
          </p:cNvPr>
          <p:cNvSpPr/>
          <p:nvPr/>
        </p:nvSpPr>
        <p:spPr>
          <a:xfrm>
            <a:off x="255644" y="140818"/>
            <a:ext cx="8237576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Find Online Resources—Good ones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1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1704975"/>
            <a:ext cx="4696130" cy="5153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…better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bg1"/>
                </a:solidFill>
              </a:rPr>
              <a:t>Priorities: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Spiritual</a:t>
            </a:r>
          </a:p>
          <a:p>
            <a:pPr marL="1428750" lvl="2" indent="-514350">
              <a:buFont typeface="+mj-lt"/>
              <a:buAutoNum type="alphaLcParenR" startAt="2"/>
            </a:pPr>
            <a:r>
              <a:rPr lang="en-US" sz="3200" b="1" u="sng" dirty="0"/>
              <a:t>Pray</a:t>
            </a:r>
            <a:r>
              <a:rPr lang="en-US" sz="3200" dirty="0"/>
              <a:t> 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/>
              <a:t>Lost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/>
              <a:t>Elderly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Sick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Unemployed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Opportunities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Each one of us has a role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6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7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1704975"/>
            <a:ext cx="4696130" cy="5153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…better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bg1"/>
                </a:solidFill>
              </a:rPr>
              <a:t>Priorities: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Spiritual</a:t>
            </a:r>
          </a:p>
          <a:p>
            <a:pPr marL="1428750" lvl="2" indent="-514350">
              <a:buFont typeface="+mj-lt"/>
              <a:buAutoNum type="alphaLcParenR" startAt="3"/>
            </a:pPr>
            <a:r>
              <a:rPr lang="en-US" sz="3200" b="1" u="sng" dirty="0"/>
              <a:t>Repent</a:t>
            </a:r>
            <a:r>
              <a:rPr lang="en-US" sz="3200" dirty="0"/>
              <a:t> 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/>
              <a:t>Selfishness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Impatience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It cleanses the soul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Clears the air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Lifts the spirits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Makes us useful to God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Each one of us has a role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6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5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1704975"/>
            <a:ext cx="4696130" cy="5153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…better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bg1"/>
                </a:solidFill>
              </a:rPr>
              <a:t>Priorities:</a:t>
            </a:r>
          </a:p>
          <a:p>
            <a:pPr marL="742950" indent="-742950">
              <a:buFont typeface="+mj-lt"/>
              <a:buAutoNum type="arabicParenR" startAt="2"/>
            </a:pPr>
            <a:r>
              <a:rPr lang="en-US" sz="4000" dirty="0">
                <a:solidFill>
                  <a:schemeClr val="bg1"/>
                </a:solidFill>
              </a:rPr>
              <a:t>Relationships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3200" b="1" u="sng" dirty="0"/>
              <a:t>Family</a:t>
            </a:r>
            <a:r>
              <a:rPr lang="en-US" sz="3200" dirty="0"/>
              <a:t> 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/>
              <a:t>Christlike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/>
              <a:t>Lead</a:t>
            </a:r>
          </a:p>
          <a:p>
            <a:pPr marL="2343150" lvl="4" indent="-514350">
              <a:buFont typeface="Arial" panose="020B0604020202020204" pitchFamily="34" charset="0"/>
              <a:buChar char="•"/>
            </a:pPr>
            <a:r>
              <a:rPr lang="en-US" sz="3200" dirty="0"/>
              <a:t>Example</a:t>
            </a:r>
          </a:p>
          <a:p>
            <a:pPr marL="2343150" lvl="4" indent="-514350">
              <a:buFont typeface="Arial" panose="020B0604020202020204" pitchFamily="34" charset="0"/>
              <a:buChar char="•"/>
            </a:pPr>
            <a:r>
              <a:rPr lang="en-US" sz="3200" dirty="0"/>
              <a:t>Inspire</a:t>
            </a:r>
          </a:p>
          <a:p>
            <a:pPr marL="2343150" lvl="4" indent="-514350">
              <a:buFont typeface="Arial" panose="020B0604020202020204" pitchFamily="34" charset="0"/>
              <a:buChar char="•"/>
            </a:pPr>
            <a:r>
              <a:rPr lang="en-US" sz="3200" dirty="0"/>
              <a:t>Creative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Each one of us has a role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6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4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 on Bible Memes">
            <a:extLst>
              <a:ext uri="{FF2B5EF4-FFF2-40B4-BE49-F238E27FC236}">
                <a16:creationId xmlns:a16="http://schemas.microsoft.com/office/drawing/2014/main" id="{65BCB09B-BD11-4154-B410-DB3737E7B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5"/>
          <a:stretch/>
        </p:blipFill>
        <p:spPr bwMode="auto">
          <a:xfrm>
            <a:off x="894164" y="0"/>
            <a:ext cx="7355671" cy="68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8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ain Up A Child Poster Proverbs 22:6 Bible Scripture Wall Print ...">
            <a:extLst>
              <a:ext uri="{FF2B5EF4-FFF2-40B4-BE49-F238E27FC236}">
                <a16:creationId xmlns:a16="http://schemas.microsoft.com/office/drawing/2014/main" id="{1F972BC4-FFB8-4E12-AD8F-85CBD3AF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2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ldhood of Jesus Christ">
            <a:extLst>
              <a:ext uri="{FF2B5EF4-FFF2-40B4-BE49-F238E27FC236}">
                <a16:creationId xmlns:a16="http://schemas.microsoft.com/office/drawing/2014/main" id="{2F3F2EA4-0BC4-4FC0-88BC-0F96F743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F3E1C2-DCC4-471B-9D74-DE00025309A0}"/>
              </a:ext>
            </a:extLst>
          </p:cNvPr>
          <p:cNvSpPr/>
          <p:nvPr/>
        </p:nvSpPr>
        <p:spPr>
          <a:xfrm>
            <a:off x="1166191" y="6246813"/>
            <a:ext cx="7633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Jesus’ father taught him what he knew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583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1704975"/>
            <a:ext cx="4696130" cy="5153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…better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bg1"/>
                </a:solidFill>
              </a:rPr>
              <a:t>Priorities:</a:t>
            </a:r>
          </a:p>
          <a:p>
            <a:pPr marL="742950" indent="-742950">
              <a:buFont typeface="+mj-lt"/>
              <a:buAutoNum type="arabicParenR" startAt="2"/>
            </a:pPr>
            <a:r>
              <a:rPr lang="en-US" sz="4000" dirty="0">
                <a:solidFill>
                  <a:schemeClr val="bg1"/>
                </a:solidFill>
              </a:rPr>
              <a:t>Relationships</a:t>
            </a:r>
          </a:p>
          <a:p>
            <a:pPr marL="1428750" lvl="2" indent="-514350">
              <a:buFont typeface="+mj-lt"/>
              <a:buAutoNum type="alphaLcParenR" startAt="2"/>
            </a:pPr>
            <a:r>
              <a:rPr lang="en-US" sz="3200" b="1" u="sng" dirty="0"/>
              <a:t>Neighbours</a:t>
            </a:r>
            <a:r>
              <a:rPr lang="en-US" sz="3200" dirty="0"/>
              <a:t> 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/>
              <a:t>Finally visible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Present needs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Bring hope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Let your good works glorify God (Mt.5:16)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Powerful evangelism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Each one of us has a role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6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1704975"/>
            <a:ext cx="4696130" cy="5153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…better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bg1"/>
                </a:solidFill>
              </a:rPr>
              <a:t>Priorities:</a:t>
            </a:r>
          </a:p>
          <a:p>
            <a:pPr marL="742950" indent="-742950">
              <a:buFont typeface="+mj-lt"/>
              <a:buAutoNum type="arabicParenR" startAt="2"/>
            </a:pPr>
            <a:r>
              <a:rPr lang="en-US" sz="4000" dirty="0">
                <a:solidFill>
                  <a:schemeClr val="bg1"/>
                </a:solidFill>
              </a:rPr>
              <a:t>Relationships</a:t>
            </a:r>
          </a:p>
          <a:p>
            <a:pPr marL="1428750" lvl="2" indent="-514350">
              <a:buFont typeface="+mj-lt"/>
              <a:buAutoNum type="alphaLcParenR" startAt="3"/>
            </a:pPr>
            <a:r>
              <a:rPr lang="en-US" sz="3200" b="1" u="sng" dirty="0"/>
              <a:t>Brethren</a:t>
            </a:r>
            <a:r>
              <a:rPr lang="en-US" sz="3200" dirty="0"/>
              <a:t> 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/>
              <a:t>Phone them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Text</a:t>
            </a:r>
          </a:p>
          <a:p>
            <a:pPr marL="1885950" lvl="3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Email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Only in 1 of 3 places…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Each one of us has a role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6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0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1704975"/>
            <a:ext cx="4696130" cy="5153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Each one of us has a role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6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aking Fun Walks With Your Kids">
            <a:extLst>
              <a:ext uri="{FF2B5EF4-FFF2-40B4-BE49-F238E27FC236}">
                <a16:creationId xmlns:a16="http://schemas.microsoft.com/office/drawing/2014/main" id="{7ECD3C17-7C22-41AB-833D-C176DC823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/>
          <a:stretch/>
        </p:blipFill>
        <p:spPr bwMode="auto">
          <a:xfrm>
            <a:off x="4455161" y="1890388"/>
            <a:ext cx="4688839" cy="47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7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0" y="5844209"/>
            <a:ext cx="9167472" cy="1013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Looking to the future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-2266" y="0"/>
            <a:ext cx="9143980" cy="5751433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3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1704975"/>
            <a:ext cx="4696130" cy="5153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Each one of us has a role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6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Portrait of happy family at home | Free Photo">
            <a:extLst>
              <a:ext uri="{FF2B5EF4-FFF2-40B4-BE49-F238E27FC236}">
                <a16:creationId xmlns:a16="http://schemas.microsoft.com/office/drawing/2014/main" id="{86E21E54-A529-41EC-88DD-59BA62126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r="8661"/>
          <a:stretch/>
        </p:blipFill>
        <p:spPr bwMode="auto">
          <a:xfrm>
            <a:off x="4438294" y="1959450"/>
            <a:ext cx="4696130" cy="460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0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1704975"/>
            <a:ext cx="4696130" cy="5153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Each one of us has a role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6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Shop normal' pleas go unheeded in Christchurch as buyers say they ...">
            <a:extLst>
              <a:ext uri="{FF2B5EF4-FFF2-40B4-BE49-F238E27FC236}">
                <a16:creationId xmlns:a16="http://schemas.microsoft.com/office/drawing/2014/main" id="{445C661F-91AF-4AB9-B063-9AD843E51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r="23720"/>
          <a:stretch/>
        </p:blipFill>
        <p:spPr bwMode="auto">
          <a:xfrm>
            <a:off x="4464736" y="2062228"/>
            <a:ext cx="466968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71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0"/>
            <a:ext cx="46961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Allow God to </a:t>
            </a:r>
            <a:r>
              <a:rPr lang="en-US" sz="54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change</a:t>
            </a: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things that need to be </a:t>
            </a:r>
            <a:r>
              <a:rPr lang="en-US" sz="54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changed</a:t>
            </a: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69993" y="2796209"/>
            <a:ext cx="381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I need to adjust to a new reality</a:t>
            </a:r>
          </a:p>
        </p:txBody>
      </p:sp>
      <p:pic>
        <p:nvPicPr>
          <p:cNvPr id="9218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8A12C83D-9DE7-4D07-A2BE-EF33B728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2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0"/>
            <a:ext cx="46961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…changed</a:t>
            </a:r>
          </a:p>
          <a:p>
            <a:pPr marL="914400" indent="-914400">
              <a:buAutoNum type="alphaLcPeriod"/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want:</a:t>
            </a:r>
          </a:p>
          <a:p>
            <a:pPr marL="1371600" lvl="1" indent="-91440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continue in </a:t>
            </a:r>
            <a:r>
              <a:rPr lang="en-US" sz="40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godless thinking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—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8A12C83D-9DE7-4D07-A2BE-EF33B728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B1EC16-1435-42EA-AC1C-2C0BD8A10B74}"/>
              </a:ext>
            </a:extLst>
          </p:cNvPr>
          <p:cNvSpPr/>
          <p:nvPr/>
        </p:nvSpPr>
        <p:spPr>
          <a:xfrm>
            <a:off x="169993" y="2796209"/>
            <a:ext cx="381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I need to adjust to a new reality</a:t>
            </a:r>
          </a:p>
        </p:txBody>
      </p:sp>
    </p:spTree>
    <p:extLst>
      <p:ext uri="{BB962C8B-B14F-4D97-AF65-F5344CB8AC3E}">
        <p14:creationId xmlns:p14="http://schemas.microsoft.com/office/powerpoint/2010/main" val="832544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0"/>
            <a:ext cx="46961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Yes,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“Think for yourself!”</a:t>
            </a: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However,…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8A12C83D-9DE7-4D07-A2BE-EF33B728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A5CFBC-E59D-486E-928E-233370373CC3}"/>
              </a:ext>
            </a:extLst>
          </p:cNvPr>
          <p:cNvSpPr/>
          <p:nvPr/>
        </p:nvSpPr>
        <p:spPr>
          <a:xfrm>
            <a:off x="169993" y="2796209"/>
            <a:ext cx="381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I need to adjust to a new reality</a:t>
            </a:r>
          </a:p>
        </p:txBody>
      </p:sp>
    </p:spTree>
    <p:extLst>
      <p:ext uri="{BB962C8B-B14F-4D97-AF65-F5344CB8AC3E}">
        <p14:creationId xmlns:p14="http://schemas.microsoft.com/office/powerpoint/2010/main" val="217111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1004" y="2610678"/>
            <a:ext cx="4703419" cy="4247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However,…</a:t>
            </a:r>
          </a:p>
          <a:p>
            <a:pPr marL="514350" indent="-514350">
              <a:buAutoNum type="arabicPeriod"/>
            </a:pPr>
            <a:r>
              <a:rPr lang="en-US" sz="3400" dirty="0"/>
              <a:t>Matthew 15:18-20—But those things which proceed out of the mouth come from the heart, and they defile a man. </a:t>
            </a:r>
            <a:r>
              <a:rPr lang="en-US" sz="3400" b="1" baseline="30000" dirty="0"/>
              <a:t> </a:t>
            </a:r>
            <a:r>
              <a:rPr lang="en-US" sz="1600" dirty="0"/>
              <a:t>(NKJV)</a:t>
            </a:r>
          </a:p>
        </p:txBody>
      </p:sp>
      <p:pic>
        <p:nvPicPr>
          <p:cNvPr id="31748" name="Picture 4" descr="Proverbs 6:12, 14b – What comes out of a man's mouth reflects what ...">
            <a:extLst>
              <a:ext uri="{FF2B5EF4-FFF2-40B4-BE49-F238E27FC236}">
                <a16:creationId xmlns:a16="http://schemas.microsoft.com/office/drawing/2014/main" id="{6B388C87-FEBA-4407-9B45-EF48ABFA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1" y="2888974"/>
            <a:ext cx="2837694" cy="26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0D2978E3-0348-40C9-BCC6-8E834AE91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n people change? - My CMS">
            <a:extLst>
              <a:ext uri="{FF2B5EF4-FFF2-40B4-BE49-F238E27FC236}">
                <a16:creationId xmlns:a16="http://schemas.microsoft.com/office/drawing/2014/main" id="{01CAB7BD-2643-4D86-9450-66C5F8BDD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74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1004" y="2610678"/>
            <a:ext cx="4703419" cy="4247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solidFill>
                  <a:schemeClr val="bg1"/>
                </a:solidFill>
              </a:rPr>
              <a:t>However,…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3400" dirty="0"/>
              <a:t>Matthew 15:18-20—</a:t>
            </a:r>
            <a:r>
              <a:rPr lang="en-US" sz="3400" b="1" baseline="30000" dirty="0"/>
              <a:t>19</a:t>
            </a:r>
            <a:r>
              <a:rPr lang="en-US" sz="3400" dirty="0"/>
              <a:t>For out of the heart proceed evil thoughts, murders, adulteries, fornications, thefts, false witness, blasphemies. </a:t>
            </a:r>
            <a:endParaRPr lang="en-US" sz="1600" dirty="0"/>
          </a:p>
        </p:txBody>
      </p:sp>
      <p:pic>
        <p:nvPicPr>
          <p:cNvPr id="9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0D2978E3-0348-40C9-BCC6-8E834AE91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n people change? - My CMS">
            <a:extLst>
              <a:ext uri="{FF2B5EF4-FFF2-40B4-BE49-F238E27FC236}">
                <a16:creationId xmlns:a16="http://schemas.microsoft.com/office/drawing/2014/main" id="{01CAB7BD-2643-4D86-9450-66C5F8BDD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>
            <a:extLst>
              <a:ext uri="{FF2B5EF4-FFF2-40B4-BE49-F238E27FC236}">
                <a16:creationId xmlns:a16="http://schemas.microsoft.com/office/drawing/2014/main" id="{4E37CCFC-E083-4D0C-BAC0-1CBFB255D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7"/>
          <a:stretch/>
        </p:blipFill>
        <p:spPr bwMode="auto">
          <a:xfrm>
            <a:off x="718293" y="3067672"/>
            <a:ext cx="3365206" cy="21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93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1004" y="2610678"/>
            <a:ext cx="4703419" cy="4247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solidFill>
                  <a:schemeClr val="bg1"/>
                </a:solidFill>
              </a:rPr>
              <a:t>However,…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400" dirty="0"/>
              <a:t>Matthew 15:18-20—</a:t>
            </a:r>
            <a:r>
              <a:rPr lang="en-US" sz="3400" b="1" baseline="30000" dirty="0"/>
              <a:t>20</a:t>
            </a:r>
            <a:r>
              <a:rPr lang="en-US" sz="3400" dirty="0"/>
              <a:t>These are </a:t>
            </a:r>
            <a:r>
              <a:rPr lang="en-US" sz="3400" i="1" dirty="0"/>
              <a:t>the things </a:t>
            </a:r>
            <a:r>
              <a:rPr lang="en-US" sz="3400" dirty="0"/>
              <a:t>which defile a man, but to eat with unwashed hands does not defile a man.”</a:t>
            </a:r>
            <a:r>
              <a:rPr lang="en-US" sz="3200" dirty="0"/>
              <a:t> </a:t>
            </a:r>
            <a:r>
              <a:rPr lang="en-US" sz="1600" dirty="0"/>
              <a:t>(NKJV)</a:t>
            </a:r>
          </a:p>
        </p:txBody>
      </p:sp>
      <p:pic>
        <p:nvPicPr>
          <p:cNvPr id="9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0D2978E3-0348-40C9-BCC6-8E834AE91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n people change? - My CMS">
            <a:extLst>
              <a:ext uri="{FF2B5EF4-FFF2-40B4-BE49-F238E27FC236}">
                <a16:creationId xmlns:a16="http://schemas.microsoft.com/office/drawing/2014/main" id="{01CAB7BD-2643-4D86-9450-66C5F8BDD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Free Washing Hands Cartoon, Download Free Clip Art, Free Clip Art ...">
            <a:extLst>
              <a:ext uri="{FF2B5EF4-FFF2-40B4-BE49-F238E27FC236}">
                <a16:creationId xmlns:a16="http://schemas.microsoft.com/office/drawing/2014/main" id="{037F617E-2EAA-4449-B831-9C87EB08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2" y="3061252"/>
            <a:ext cx="2965523" cy="23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20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Business as usual for Chelmsford's award winning IVF clinic ...">
            <a:extLst>
              <a:ext uri="{FF2B5EF4-FFF2-40B4-BE49-F238E27FC236}">
                <a16:creationId xmlns:a16="http://schemas.microsoft.com/office/drawing/2014/main" id="{5BC168D2-9101-4E24-8EB6-49029F05D8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5832" b="-1"/>
          <a:stretch/>
        </p:blipFill>
        <p:spPr bwMode="auto">
          <a:xfrm>
            <a:off x="691432" y="465243"/>
            <a:ext cx="5821443" cy="460440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AC183E-53F7-44E1-8382-618D805BAB31}"/>
              </a:ext>
            </a:extLst>
          </p:cNvPr>
          <p:cNvSpPr/>
          <p:nvPr/>
        </p:nvSpPr>
        <p:spPr>
          <a:xfrm>
            <a:off x="0" y="5069644"/>
            <a:ext cx="9144000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2 Corinthians 10:5—</a:t>
            </a:r>
            <a:r>
              <a:rPr lang="en-US" sz="2800" i="1" dirty="0">
                <a:latin typeface="Helvetica Neue"/>
              </a:rPr>
              <a:t>We are</a:t>
            </a:r>
            <a:r>
              <a:rPr lang="en-US" sz="2800" dirty="0">
                <a:latin typeface="Helvetica Neue"/>
              </a:rPr>
              <a:t> destroying speculations and every lofty thing raised up against the knowledge of God, and </a:t>
            </a:r>
            <a:r>
              <a:rPr lang="en-US" sz="2800" i="1" dirty="0">
                <a:latin typeface="Helvetica Neue"/>
              </a:rPr>
              <a:t>we are</a:t>
            </a:r>
            <a:r>
              <a:rPr lang="en-US" sz="2800" dirty="0">
                <a:latin typeface="Helvetica Neue"/>
              </a:rPr>
              <a:t> taking every thought captive to the obedience of Christ, </a:t>
            </a:r>
            <a:r>
              <a:rPr lang="en-US" sz="1600" dirty="0">
                <a:latin typeface="Helvetica Neue"/>
              </a:rPr>
              <a:t>(NASB95)</a:t>
            </a:r>
            <a:endParaRPr lang="en-US" sz="1600" i="0" dirty="0">
              <a:effectLst/>
              <a:latin typeface="Helvetica Neu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A7D3C9-7155-441B-8CE5-EF6044EA4965}"/>
              </a:ext>
            </a:extLst>
          </p:cNvPr>
          <p:cNvSpPr/>
          <p:nvPr/>
        </p:nvSpPr>
        <p:spPr>
          <a:xfrm>
            <a:off x="6499575" y="987017"/>
            <a:ext cx="234852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atin typeface="Ink Free" panose="03080402000500000000" pitchFamily="66" charset="0"/>
              </a:rPr>
              <a:t>Think</a:t>
            </a:r>
          </a:p>
          <a:p>
            <a:r>
              <a:rPr lang="en-US" sz="6600" b="1" dirty="0">
                <a:latin typeface="Ink Free" panose="03080402000500000000" pitchFamily="66" charset="0"/>
              </a:rPr>
              <a:t>Twice</a:t>
            </a:r>
            <a:endParaRPr lang="en-NZ" sz="6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82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0"/>
            <a:ext cx="46961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…changed</a:t>
            </a:r>
          </a:p>
          <a:p>
            <a:pPr marL="914400" indent="-914400">
              <a:buAutoNum type="alphaLcPeriod"/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want:</a:t>
            </a:r>
          </a:p>
          <a:p>
            <a:pPr marL="1371600" lvl="1" indent="-914400">
              <a:buFont typeface="+mj-lt"/>
              <a:buAutoNum type="arabicParenR" startAt="2"/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be caught up in </a:t>
            </a:r>
          </a:p>
          <a:p>
            <a:pPr lvl="1"/>
            <a:r>
              <a:rPr lang="en-US" sz="40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godless viewing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—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8A12C83D-9DE7-4D07-A2BE-EF33B728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F9FCF0-A9B5-4884-99E3-BB3831868404}"/>
              </a:ext>
            </a:extLst>
          </p:cNvPr>
          <p:cNvSpPr/>
          <p:nvPr/>
        </p:nvSpPr>
        <p:spPr>
          <a:xfrm>
            <a:off x="169993" y="2796209"/>
            <a:ext cx="381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I need to adjust to a new reality</a:t>
            </a:r>
          </a:p>
        </p:txBody>
      </p:sp>
    </p:spTree>
    <p:extLst>
      <p:ext uri="{BB962C8B-B14F-4D97-AF65-F5344CB8AC3E}">
        <p14:creationId xmlns:p14="http://schemas.microsoft.com/office/powerpoint/2010/main" val="385644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s for HarperCollins based on an old tale called The ...">
            <a:extLst>
              <a:ext uri="{FF2B5EF4-FFF2-40B4-BE49-F238E27FC236}">
                <a16:creationId xmlns:a16="http://schemas.microsoft.com/office/drawing/2014/main" id="{F5C2DA6B-43D9-42B6-882A-5D33BDD041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r="14243"/>
          <a:stretch/>
        </p:blipFill>
        <p:spPr bwMode="auto">
          <a:xfrm>
            <a:off x="1827740" y="10"/>
            <a:ext cx="7316260" cy="6857990"/>
          </a:xfrm>
          <a:custGeom>
            <a:avLst/>
            <a:gdLst/>
            <a:ahLst/>
            <a:cxnLst/>
            <a:rect l="l" t="t" r="r" b="b"/>
            <a:pathLst>
              <a:path w="9755014" h="6858000">
                <a:moveTo>
                  <a:pt x="3516793" y="0"/>
                </a:moveTo>
                <a:lnTo>
                  <a:pt x="9755014" y="0"/>
                </a:lnTo>
                <a:lnTo>
                  <a:pt x="9755014" y="6858000"/>
                </a:lnTo>
                <a:lnTo>
                  <a:pt x="0" y="6858000"/>
                </a:lnTo>
                <a:lnTo>
                  <a:pt x="112947" y="6800152"/>
                </a:lnTo>
                <a:cubicBezTo>
                  <a:pt x="2182349" y="5675986"/>
                  <a:pt x="3587167" y="3483472"/>
                  <a:pt x="3587167" y="962844"/>
                </a:cubicBezTo>
                <a:cubicBezTo>
                  <a:pt x="3587167" y="733696"/>
                  <a:pt x="3575557" y="507260"/>
                  <a:pt x="3552893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5FFC9D2-D020-45DB-B685-1D946BD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EE718-1063-4CA1-8DCE-2A50613A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717036" cy="44659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must be Joking…?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It’s Day 11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Lock-Down in NZ</a:t>
            </a:r>
          </a:p>
        </p:txBody>
      </p:sp>
    </p:spTree>
    <p:extLst>
      <p:ext uri="{BB962C8B-B14F-4D97-AF65-F5344CB8AC3E}">
        <p14:creationId xmlns:p14="http://schemas.microsoft.com/office/powerpoint/2010/main" val="1329128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C183E-53F7-44E1-8382-618D805BAB31}"/>
              </a:ext>
            </a:extLst>
          </p:cNvPr>
          <p:cNvSpPr/>
          <p:nvPr/>
        </p:nvSpPr>
        <p:spPr>
          <a:xfrm>
            <a:off x="-4368" y="4935004"/>
            <a:ext cx="9144000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This stuff is endless…</a:t>
            </a:r>
          </a:p>
          <a:p>
            <a:r>
              <a:rPr lang="en-US" sz="4000" dirty="0"/>
              <a:t>	</a:t>
            </a:r>
          </a:p>
          <a:p>
            <a:endParaRPr lang="en-US" sz="4000" dirty="0"/>
          </a:p>
        </p:txBody>
      </p:sp>
      <p:pic>
        <p:nvPicPr>
          <p:cNvPr id="33794" name="Picture 2" descr="Best TV streaming service 2020: where to get the best online TV ...">
            <a:extLst>
              <a:ext uri="{FF2B5EF4-FFF2-40B4-BE49-F238E27FC236}">
                <a16:creationId xmlns:a16="http://schemas.microsoft.com/office/drawing/2014/main" id="{07E8CE65-EBEB-4EE9-AFFD-B2F21D49F2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36"/>
          <a:stretch/>
        </p:blipFill>
        <p:spPr bwMode="auto">
          <a:xfrm>
            <a:off x="1" y="33042"/>
            <a:ext cx="5338938" cy="49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Use a VPN to watch TV | What is the best VPN to watch TV online?">
            <a:extLst>
              <a:ext uri="{FF2B5EF4-FFF2-40B4-BE49-F238E27FC236}">
                <a16:creationId xmlns:a16="http://schemas.microsoft.com/office/drawing/2014/main" id="{1AF22F4A-20DF-48A4-A8FC-1C9EF9D4B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2"/>
          <a:stretch/>
        </p:blipFill>
        <p:spPr bwMode="auto">
          <a:xfrm>
            <a:off x="5338940" y="-211317"/>
            <a:ext cx="3745474" cy="56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55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C183E-53F7-44E1-8382-618D805BAB31}"/>
              </a:ext>
            </a:extLst>
          </p:cNvPr>
          <p:cNvSpPr/>
          <p:nvPr/>
        </p:nvSpPr>
        <p:spPr>
          <a:xfrm>
            <a:off x="0" y="4289635"/>
            <a:ext cx="9144000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This stuff is endless…</a:t>
            </a:r>
          </a:p>
          <a:p>
            <a:r>
              <a:rPr lang="en-US" sz="4000" dirty="0"/>
              <a:t>1. The Good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4000" dirty="0"/>
              <a:t>A powerful tool for learning and encouragement</a:t>
            </a:r>
          </a:p>
        </p:txBody>
      </p:sp>
      <p:pic>
        <p:nvPicPr>
          <p:cNvPr id="33794" name="Picture 2" descr="Best TV streaming service 2020: where to get the best online TV ...">
            <a:extLst>
              <a:ext uri="{FF2B5EF4-FFF2-40B4-BE49-F238E27FC236}">
                <a16:creationId xmlns:a16="http://schemas.microsoft.com/office/drawing/2014/main" id="{07E8CE65-EBEB-4EE9-AFFD-B2F21D49F2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36"/>
          <a:stretch/>
        </p:blipFill>
        <p:spPr bwMode="auto">
          <a:xfrm>
            <a:off x="1" y="33042"/>
            <a:ext cx="4627322" cy="42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Use a VPN to watch TV | What is the best VPN to watch TV online?">
            <a:extLst>
              <a:ext uri="{FF2B5EF4-FFF2-40B4-BE49-F238E27FC236}">
                <a16:creationId xmlns:a16="http://schemas.microsoft.com/office/drawing/2014/main" id="{1AF22F4A-20DF-48A4-A8FC-1C9EF9D4B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2"/>
          <a:stretch/>
        </p:blipFill>
        <p:spPr bwMode="auto">
          <a:xfrm>
            <a:off x="4659486" y="-211317"/>
            <a:ext cx="4424928" cy="48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46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C183E-53F7-44E1-8382-618D805BAB31}"/>
              </a:ext>
            </a:extLst>
          </p:cNvPr>
          <p:cNvSpPr/>
          <p:nvPr/>
        </p:nvSpPr>
        <p:spPr>
          <a:xfrm>
            <a:off x="0" y="3689534"/>
            <a:ext cx="9144000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This stuff is endless…</a:t>
            </a:r>
          </a:p>
          <a:p>
            <a:r>
              <a:rPr lang="en-US" sz="4000" dirty="0"/>
              <a:t>The Bad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4000" dirty="0"/>
              <a:t>Mindless nonsense that will stunt your soul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4000" dirty="0"/>
              <a:t>And make you evangelistically useless</a:t>
            </a:r>
          </a:p>
        </p:txBody>
      </p:sp>
      <p:pic>
        <p:nvPicPr>
          <p:cNvPr id="33794" name="Picture 2" descr="Best TV streaming service 2020: where to get the best online TV ...">
            <a:extLst>
              <a:ext uri="{FF2B5EF4-FFF2-40B4-BE49-F238E27FC236}">
                <a16:creationId xmlns:a16="http://schemas.microsoft.com/office/drawing/2014/main" id="{07E8CE65-EBEB-4EE9-AFFD-B2F21D49F2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36"/>
          <a:stretch/>
        </p:blipFill>
        <p:spPr bwMode="auto">
          <a:xfrm>
            <a:off x="0" y="33042"/>
            <a:ext cx="3999807" cy="36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Use a VPN to watch TV | What is the best VPN to watch TV online?">
            <a:extLst>
              <a:ext uri="{FF2B5EF4-FFF2-40B4-BE49-F238E27FC236}">
                <a16:creationId xmlns:a16="http://schemas.microsoft.com/office/drawing/2014/main" id="{1AF22F4A-20DF-48A4-A8FC-1C9EF9D4B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2"/>
          <a:stretch/>
        </p:blipFill>
        <p:spPr bwMode="auto">
          <a:xfrm>
            <a:off x="3999808" y="-211317"/>
            <a:ext cx="5084606" cy="42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17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C183E-53F7-44E1-8382-618D805BAB31}"/>
              </a:ext>
            </a:extLst>
          </p:cNvPr>
          <p:cNvSpPr/>
          <p:nvPr/>
        </p:nvSpPr>
        <p:spPr>
          <a:xfrm>
            <a:off x="-4368" y="3712225"/>
            <a:ext cx="9144000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This stuff is endless…</a:t>
            </a:r>
          </a:p>
          <a:p>
            <a:r>
              <a:rPr lang="en-US" sz="4000" dirty="0"/>
              <a:t>And the godless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4000" dirty="0"/>
              <a:t>You can’t grow Godly hearts, churches and families with ungodly junk pouring into your mind.</a:t>
            </a:r>
          </a:p>
        </p:txBody>
      </p:sp>
      <p:pic>
        <p:nvPicPr>
          <p:cNvPr id="33794" name="Picture 2" descr="Best TV streaming service 2020: where to get the best online TV ...">
            <a:extLst>
              <a:ext uri="{FF2B5EF4-FFF2-40B4-BE49-F238E27FC236}">
                <a16:creationId xmlns:a16="http://schemas.microsoft.com/office/drawing/2014/main" id="{07E8CE65-EBEB-4EE9-AFFD-B2F21D49F2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36"/>
          <a:stretch/>
        </p:blipFill>
        <p:spPr bwMode="auto">
          <a:xfrm>
            <a:off x="1" y="-6707"/>
            <a:ext cx="4069950" cy="37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Use a VPN to watch TV | What is the best VPN to watch TV online?">
            <a:extLst>
              <a:ext uri="{FF2B5EF4-FFF2-40B4-BE49-F238E27FC236}">
                <a16:creationId xmlns:a16="http://schemas.microsoft.com/office/drawing/2014/main" id="{1AF22F4A-20DF-48A4-A8FC-1C9EF9D4B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2"/>
          <a:stretch/>
        </p:blipFill>
        <p:spPr bwMode="auto">
          <a:xfrm>
            <a:off x="4127102" y="-211318"/>
            <a:ext cx="4957312" cy="42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6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0"/>
            <a:ext cx="46961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143000" indent="-1143000">
              <a:buFont typeface="+mj-lt"/>
              <a:buAutoNum type="arabicPeriod" startAt="2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…changed</a:t>
            </a:r>
          </a:p>
          <a:p>
            <a:pPr marL="914400" indent="-914400">
              <a:buAutoNum type="alphaLcPeriod"/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want:</a:t>
            </a:r>
          </a:p>
          <a:p>
            <a:pPr marL="1371600" lvl="1" indent="-914400">
              <a:buFont typeface="+mj-lt"/>
              <a:buAutoNum type="arabicParenR" startAt="3"/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be caught </a:t>
            </a:r>
            <a:r>
              <a:rPr lang="en-US" sz="40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burying my talents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—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Everyone can be useful</a:t>
            </a:r>
          </a:p>
        </p:txBody>
      </p:sp>
      <p:pic>
        <p:nvPicPr>
          <p:cNvPr id="9218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8A12C83D-9DE7-4D07-A2BE-EF33B728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94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9576" y="0"/>
            <a:ext cx="912484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Prepare for your return today…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Encourage that teacher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 to paint that room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Deliver groceries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Visit the sick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1"/>
            <a:ext cx="4445584" cy="245165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8A12C83D-9DE7-4D07-A2BE-EF33B728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52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9576" y="0"/>
            <a:ext cx="912484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Prepare for your return today…</a:t>
            </a:r>
          </a:p>
          <a:p>
            <a:pPr marL="914400" indent="-914400">
              <a:buFont typeface="+mj-lt"/>
              <a:buAutoNum type="arabicPeriod" startAt="5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Teach a Sunday School class</a:t>
            </a:r>
          </a:p>
          <a:p>
            <a:pPr marL="914400" indent="-914400">
              <a:buFont typeface="+mj-lt"/>
              <a:buAutoNum type="arabicPeriod" startAt="5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 to church</a:t>
            </a:r>
          </a:p>
          <a:p>
            <a:pPr marL="914400" indent="-914400">
              <a:buFont typeface="+mj-lt"/>
              <a:buAutoNum type="arabicPeriod" startAt="5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 good in others</a:t>
            </a:r>
          </a:p>
          <a:p>
            <a:pPr marL="914400" indent="-914400">
              <a:buFont typeface="+mj-lt"/>
              <a:buAutoNum type="arabicPeriod" startAt="5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Fix something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1"/>
            <a:ext cx="4445584" cy="245165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8A12C83D-9DE7-4D07-A2BE-EF33B728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10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9576" y="0"/>
            <a:ext cx="912484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Prepare for your return today…</a:t>
            </a:r>
          </a:p>
          <a:p>
            <a:pPr marL="914400" indent="-914400">
              <a:buFont typeface="+mj-lt"/>
              <a:buAutoNum type="arabicPeriod" startAt="9"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Talk to someone about your soul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1"/>
            <a:ext cx="4445584" cy="245165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ock video na téma Future Puzzle. White Background. 2 (100% bez ...">
            <a:extLst>
              <a:ext uri="{FF2B5EF4-FFF2-40B4-BE49-F238E27FC236}">
                <a16:creationId xmlns:a16="http://schemas.microsoft.com/office/drawing/2014/main" id="{8A12C83D-9DE7-4D07-A2BE-EF33B728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2247" b="18913"/>
          <a:stretch/>
        </p:blipFill>
        <p:spPr bwMode="auto">
          <a:xfrm>
            <a:off x="4431004" y="0"/>
            <a:ext cx="4720286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62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0"/>
            <a:ext cx="46961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Acts 2:37-38— Peter </a:t>
            </a:r>
            <a:r>
              <a:rPr lang="en-US" i="1" dirty="0"/>
              <a:t>said</a:t>
            </a:r>
            <a:r>
              <a:rPr lang="en-US" dirty="0"/>
              <a:t> to them, “Repent, and each of you be baptized in the name of Jesus Christ for the forgiveness of your sins; and you will receive the gift of the Holy Spirit. </a:t>
            </a:r>
            <a:r>
              <a:rPr lang="en-US" sz="1600" dirty="0"/>
              <a:t>(NASB95)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Repent &amp; Be Baptized – God Like Fire Ministries">
            <a:extLst>
              <a:ext uri="{FF2B5EF4-FFF2-40B4-BE49-F238E27FC236}">
                <a16:creationId xmlns:a16="http://schemas.microsoft.com/office/drawing/2014/main" id="{0AF0AC56-53C5-4110-B95D-0132C41D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8" y="2647950"/>
            <a:ext cx="3810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7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EE718-1063-4CA1-8DCE-2A50613A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0" y="640080"/>
            <a:ext cx="2532887" cy="4833067"/>
          </a:xfr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 to normal doesn’t seem so far away.</a:t>
            </a:r>
          </a:p>
        </p:txBody>
      </p:sp>
      <p:pic>
        <p:nvPicPr>
          <p:cNvPr id="7170" name="Picture 2" descr="Image may contain: 1 person, possible text that says 'people normally people during quarantine'">
            <a:extLst>
              <a:ext uri="{FF2B5EF4-FFF2-40B4-BE49-F238E27FC236}">
                <a16:creationId xmlns:a16="http://schemas.microsoft.com/office/drawing/2014/main" id="{05CE2F6D-4F40-49BC-95DC-4CBCA422FC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64"/>
          <a:stretch/>
        </p:blipFill>
        <p:spPr bwMode="auto">
          <a:xfrm>
            <a:off x="3509847" y="0"/>
            <a:ext cx="565327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3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0" y="5844209"/>
            <a:ext cx="9167472" cy="1013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But Change We Must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-2266" y="0"/>
            <a:ext cx="9143980" cy="5751433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6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0"/>
            <a:ext cx="46961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endParaRPr lang="en-US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n-US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n-US" sz="54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I pray that the good things are getting better…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Each one of us has a role—Even in isolation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04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0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3260C-7B4C-49E0-8A9A-B479360EA57A}"/>
              </a:ext>
            </a:extLst>
          </p:cNvPr>
          <p:cNvSpPr txBox="1">
            <a:spLocks/>
          </p:cNvSpPr>
          <p:nvPr/>
        </p:nvSpPr>
        <p:spPr>
          <a:xfrm>
            <a:off x="4438294" y="1704975"/>
            <a:ext cx="4696130" cy="5153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…better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bg1"/>
                </a:solidFill>
              </a:rPr>
              <a:t>Priorities: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Spiritual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3200" dirty="0"/>
              <a:t>“</a:t>
            </a:r>
            <a:r>
              <a:rPr lang="en-US" sz="3200" b="1" u="sng" dirty="0"/>
              <a:t>Grow</a:t>
            </a:r>
            <a:r>
              <a:rPr lang="en-US" sz="3200" dirty="0"/>
              <a:t> in the grace and knowledge of our Lord and Saviour Jesus Christ”</a:t>
            </a:r>
            <a:r>
              <a:rPr lang="en-US" sz="3200" dirty="0">
                <a:solidFill>
                  <a:schemeClr val="bg1"/>
                </a:solidFill>
              </a:rPr>
              <a:t> (2Pet.3:18).</a:t>
            </a:r>
          </a:p>
        </p:txBody>
      </p:sp>
      <p:pic>
        <p:nvPicPr>
          <p:cNvPr id="5" name="Picture 4" descr="Can people change? - My CMS">
            <a:extLst>
              <a:ext uri="{FF2B5EF4-FFF2-40B4-BE49-F238E27FC236}">
                <a16:creationId xmlns:a16="http://schemas.microsoft.com/office/drawing/2014/main" id="{64EBFFEA-26AC-485F-8C81-C01F3F41F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/>
        </p:blipFill>
        <p:spPr bwMode="auto">
          <a:xfrm>
            <a:off x="9576" y="0"/>
            <a:ext cx="4445584" cy="2796209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BB97DC-D012-49AC-9E84-AC27B5C08273}"/>
              </a:ext>
            </a:extLst>
          </p:cNvPr>
          <p:cNvSpPr/>
          <p:nvPr/>
        </p:nvSpPr>
        <p:spPr>
          <a:xfrm>
            <a:off x="183245" y="3291746"/>
            <a:ext cx="381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Each one of us has a role</a:t>
            </a:r>
          </a:p>
        </p:txBody>
      </p:sp>
      <p:pic>
        <p:nvPicPr>
          <p:cNvPr id="8196" name="Picture 4" descr="Exploring a Call to Action on Arrears Management Programs ...">
            <a:extLst>
              <a:ext uri="{FF2B5EF4-FFF2-40B4-BE49-F238E27FC236}">
                <a16:creationId xmlns:a16="http://schemas.microsoft.com/office/drawing/2014/main" id="{C5C79109-BEE8-4E4A-9692-224EE3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6" y="0"/>
            <a:ext cx="47202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9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reative Faith &amp; Co. | How to Study the Bible | Creative Note ...">
            <a:extLst>
              <a:ext uri="{FF2B5EF4-FFF2-40B4-BE49-F238E27FC236}">
                <a16:creationId xmlns:a16="http://schemas.microsoft.com/office/drawing/2014/main" id="{4DCB8866-274F-4817-8955-E0CD1A2B6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0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D6A5C4-B3FD-416D-BE20-76E6D3D58EFE}"/>
              </a:ext>
            </a:extLst>
          </p:cNvPr>
          <p:cNvSpPr/>
          <p:nvPr/>
        </p:nvSpPr>
        <p:spPr>
          <a:xfrm>
            <a:off x="573697" y="220331"/>
            <a:ext cx="84071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Get clever in your Bible study</a:t>
            </a:r>
            <a:endParaRPr lang="en-NZ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4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3AFF21-6458-4046-9EDA-22FC8BF0800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34424" cy="17724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dirty="0">
                <a:solidFill>
                  <a:schemeClr val="bg1"/>
                </a:solidFill>
              </a:rPr>
              <a:t>Start family devotionals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Make it fun</a:t>
            </a:r>
          </a:p>
        </p:txBody>
      </p:sp>
      <p:pic>
        <p:nvPicPr>
          <p:cNvPr id="30724" name="Picture 4" descr="How to Teach Your Children About God">
            <a:extLst>
              <a:ext uri="{FF2B5EF4-FFF2-40B4-BE49-F238E27FC236}">
                <a16:creationId xmlns:a16="http://schemas.microsoft.com/office/drawing/2014/main" id="{8091B2EB-095E-4AF2-AD37-5873DF52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12" y="1772478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6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668</Words>
  <Application>Microsoft Office PowerPoint</Application>
  <PresentationFormat>On-screen Show (4:3)</PresentationFormat>
  <Paragraphs>169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Helvetica Neue</vt:lpstr>
      <vt:lpstr>Ink Free</vt:lpstr>
      <vt:lpstr>Rockwell</vt:lpstr>
      <vt:lpstr>Wingdings</vt:lpstr>
      <vt:lpstr>Office Theme</vt:lpstr>
      <vt:lpstr>PowerPoint Presentation</vt:lpstr>
      <vt:lpstr>PowerPoint Presentation</vt:lpstr>
      <vt:lpstr>You must be Joking…?  It’s Day 11  of Lock-Down in NZ</vt:lpstr>
      <vt:lpstr>Back to normal doesn’t seem so far away.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John Staiger</cp:lastModifiedBy>
  <cp:revision>37</cp:revision>
  <dcterms:created xsi:type="dcterms:W3CDTF">2020-04-04T09:00:18Z</dcterms:created>
  <dcterms:modified xsi:type="dcterms:W3CDTF">2020-04-05T01:04:22Z</dcterms:modified>
</cp:coreProperties>
</file>