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22" r:id="rId3"/>
    <p:sldId id="320" r:id="rId4"/>
    <p:sldId id="256" r:id="rId5"/>
    <p:sldId id="257" r:id="rId6"/>
    <p:sldId id="329" r:id="rId7"/>
    <p:sldId id="352" r:id="rId8"/>
    <p:sldId id="324" r:id="rId9"/>
    <p:sldId id="350" r:id="rId10"/>
    <p:sldId id="325" r:id="rId11"/>
    <p:sldId id="353" r:id="rId12"/>
    <p:sldId id="354" r:id="rId13"/>
    <p:sldId id="330" r:id="rId14"/>
    <p:sldId id="355" r:id="rId15"/>
    <p:sldId id="331" r:id="rId16"/>
    <p:sldId id="356" r:id="rId17"/>
    <p:sldId id="339" r:id="rId18"/>
    <p:sldId id="357" r:id="rId19"/>
    <p:sldId id="340" r:id="rId20"/>
    <p:sldId id="358" r:id="rId21"/>
    <p:sldId id="341" r:id="rId22"/>
    <p:sldId id="359" r:id="rId23"/>
    <p:sldId id="342" r:id="rId24"/>
    <p:sldId id="351" r:id="rId25"/>
    <p:sldId id="349" r:id="rId26"/>
    <p:sldId id="343" r:id="rId27"/>
    <p:sldId id="348" r:id="rId28"/>
    <p:sldId id="344" r:id="rId29"/>
    <p:sldId id="346" r:id="rId30"/>
    <p:sldId id="345" r:id="rId31"/>
    <p:sldId id="347" r:id="rId32"/>
    <p:sldId id="323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B219-FE96-4520-BB01-53AAB49D8B9E}" type="datetimeFigureOut">
              <a:rPr lang="en-NZ" smtClean="0"/>
              <a:t>23/05/2020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“Add Faith, Too.</a:t>
            </a:r>
            <a:r>
              <a:rPr lang="en-NZ" dirty="0"/>
              <a:t>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24 May 2020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Broadcast from home of John Staiger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103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1. It is expressed in life through ‘acts of worship.’</a:t>
            </a:r>
            <a:endParaRPr lang="en-NZ" sz="4400" dirty="0"/>
          </a:p>
          <a:p>
            <a:r>
              <a:rPr lang="en-US" sz="4400" dirty="0">
                <a:solidFill>
                  <a:schemeClr val="bg1"/>
                </a:solidFill>
              </a:rPr>
              <a:t>Time</a:t>
            </a:r>
          </a:p>
          <a:p>
            <a:r>
              <a:rPr lang="en-US" sz="4400" dirty="0">
                <a:solidFill>
                  <a:schemeClr val="bg1"/>
                </a:solidFill>
              </a:rPr>
              <a:t>Money</a:t>
            </a:r>
          </a:p>
          <a:p>
            <a:r>
              <a:rPr lang="en-US" sz="4400" dirty="0">
                <a:solidFill>
                  <a:schemeClr val="bg1"/>
                </a:solidFill>
              </a:rPr>
              <a:t>Good deeds</a:t>
            </a:r>
          </a:p>
          <a:p>
            <a:r>
              <a:rPr lang="en-US" sz="4400" dirty="0">
                <a:solidFill>
                  <a:schemeClr val="bg1"/>
                </a:solidFill>
              </a:rPr>
              <a:t>Fellowship</a:t>
            </a:r>
          </a:p>
          <a:p>
            <a:r>
              <a:rPr lang="en-US" sz="4400" dirty="0">
                <a:solidFill>
                  <a:schemeClr val="bg1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4388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1. It is expressed in life through ‘acts of worship.’</a:t>
            </a:r>
            <a:endParaRPr lang="en-NZ" sz="4400" dirty="0"/>
          </a:p>
          <a:p>
            <a:r>
              <a:rPr lang="en-US" sz="4400" dirty="0"/>
              <a:t>Time</a:t>
            </a:r>
          </a:p>
          <a:p>
            <a:r>
              <a:rPr lang="en-US" sz="4400" dirty="0"/>
              <a:t>Money</a:t>
            </a:r>
          </a:p>
          <a:p>
            <a:r>
              <a:rPr lang="en-US" sz="4400" dirty="0"/>
              <a:t>Good deeds</a:t>
            </a:r>
          </a:p>
          <a:p>
            <a:r>
              <a:rPr lang="en-US" sz="4400" dirty="0"/>
              <a:t>Fellowship</a:t>
            </a:r>
          </a:p>
          <a:p>
            <a:r>
              <a:rPr lang="en-US" sz="44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5255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 It brings meaning</a:t>
            </a:r>
            <a:endParaRPr lang="en-NZ" sz="4400" dirty="0"/>
          </a:p>
          <a:p>
            <a:r>
              <a:rPr lang="en-US" sz="4400" dirty="0">
                <a:solidFill>
                  <a:schemeClr val="bg1"/>
                </a:solidFill>
              </a:rPr>
              <a:t>Convictions that matter</a:t>
            </a:r>
          </a:p>
          <a:p>
            <a:r>
              <a:rPr lang="en-US" sz="4400" dirty="0">
                <a:solidFill>
                  <a:schemeClr val="bg1"/>
                </a:solidFill>
              </a:rPr>
              <a:t>Ideals to be lived up to</a:t>
            </a:r>
          </a:p>
          <a:p>
            <a:r>
              <a:rPr lang="en-US" sz="4400" dirty="0">
                <a:solidFill>
                  <a:schemeClr val="bg1"/>
                </a:solidFill>
              </a:rPr>
              <a:t>Ideas to uplift the spirit</a:t>
            </a:r>
          </a:p>
        </p:txBody>
      </p:sp>
    </p:spTree>
    <p:extLst>
      <p:ext uri="{BB962C8B-B14F-4D97-AF65-F5344CB8AC3E}">
        <p14:creationId xmlns:p14="http://schemas.microsoft.com/office/powerpoint/2010/main" val="198569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2. It brings meaning</a:t>
            </a:r>
            <a:endParaRPr lang="en-NZ" sz="4400" dirty="0"/>
          </a:p>
          <a:p>
            <a:r>
              <a:rPr lang="en-US" sz="4400" dirty="0"/>
              <a:t>Convictions that matter</a:t>
            </a:r>
          </a:p>
          <a:p>
            <a:r>
              <a:rPr lang="en-US" sz="4400" dirty="0"/>
              <a:t>Ideals to be lived up to</a:t>
            </a:r>
          </a:p>
          <a:p>
            <a:r>
              <a:rPr lang="en-US" sz="4400" dirty="0"/>
              <a:t>Ideas to uplift the spirit</a:t>
            </a:r>
          </a:p>
        </p:txBody>
      </p:sp>
    </p:spTree>
    <p:extLst>
      <p:ext uri="{BB962C8B-B14F-4D97-AF65-F5344CB8AC3E}">
        <p14:creationId xmlns:p14="http://schemas.microsoft.com/office/powerpoint/2010/main" val="247338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3. It brings Community</a:t>
            </a:r>
            <a:endParaRPr lang="en-NZ" sz="4400" dirty="0"/>
          </a:p>
          <a:p>
            <a:r>
              <a:rPr lang="en-US" sz="4400" dirty="0">
                <a:solidFill>
                  <a:schemeClr val="bg1"/>
                </a:solidFill>
              </a:rPr>
              <a:t>Camaraderie</a:t>
            </a:r>
          </a:p>
          <a:p>
            <a:r>
              <a:rPr lang="en-US" sz="4400" dirty="0">
                <a:solidFill>
                  <a:schemeClr val="bg1"/>
                </a:solidFill>
              </a:rPr>
              <a:t>Friendship</a:t>
            </a:r>
          </a:p>
          <a:p>
            <a:r>
              <a:rPr lang="en-US" sz="4400" dirty="0">
                <a:solidFill>
                  <a:schemeClr val="bg1"/>
                </a:solidFill>
              </a:rPr>
              <a:t>Mutual trust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668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Something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3. It brings Community</a:t>
            </a:r>
            <a:endParaRPr lang="en-NZ" sz="4400" dirty="0"/>
          </a:p>
          <a:p>
            <a:r>
              <a:rPr lang="en-US" sz="4400" dirty="0"/>
              <a:t>Camaraderie</a:t>
            </a:r>
          </a:p>
          <a:p>
            <a:r>
              <a:rPr lang="en-US" sz="4400" dirty="0"/>
              <a:t>Friendship</a:t>
            </a:r>
          </a:p>
          <a:p>
            <a:r>
              <a:rPr lang="en-US" sz="4400" dirty="0"/>
              <a:t>Mutual trust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002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4838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1. </a:t>
            </a:r>
            <a:r>
              <a:rPr lang="en-US" dirty="0"/>
              <a:t>What do you have faith in?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93204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Self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Others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Evolution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Islam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Buddhist thought 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44838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1. </a:t>
            </a:r>
            <a:r>
              <a:rPr lang="en-US" dirty="0"/>
              <a:t>What do you have faith in?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93204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4000" dirty="0"/>
              <a:t> Self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/>
              <a:t>Others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/>
              <a:t>Evolution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/>
              <a:t>Islam</a:t>
            </a:r>
          </a:p>
          <a:p>
            <a:pPr marL="0" indent="-228600">
              <a:lnSpc>
                <a:spcPct val="90000"/>
              </a:lnSpc>
            </a:pPr>
            <a:r>
              <a:rPr lang="en-US" sz="4000" dirty="0"/>
              <a:t>Buddhist thought 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2. How has it changed your life?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93204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Better / Worse</a:t>
            </a:r>
          </a:p>
          <a:p>
            <a:r>
              <a:rPr lang="en-US" sz="4000" dirty="0">
                <a:solidFill>
                  <a:schemeClr val="bg1"/>
                </a:solidFill>
              </a:rPr>
              <a:t>Character</a:t>
            </a:r>
          </a:p>
          <a:p>
            <a:r>
              <a:rPr lang="en-US" sz="4000" dirty="0">
                <a:solidFill>
                  <a:schemeClr val="bg1"/>
                </a:solidFill>
              </a:rPr>
              <a:t>Self-control</a:t>
            </a:r>
          </a:p>
          <a:p>
            <a:r>
              <a:rPr lang="en-US" sz="4000" dirty="0">
                <a:solidFill>
                  <a:schemeClr val="bg1"/>
                </a:solidFill>
              </a:rPr>
              <a:t>Family involvement</a:t>
            </a:r>
          </a:p>
          <a:p>
            <a:r>
              <a:rPr lang="en-US" sz="4000" dirty="0">
                <a:solidFill>
                  <a:schemeClr val="bg1"/>
                </a:solidFill>
              </a:rPr>
              <a:t>Skills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7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ly Communion - Reviews | Facebook">
            <a:extLst>
              <a:ext uri="{FF2B5EF4-FFF2-40B4-BE49-F238E27FC236}">
                <a16:creationId xmlns:a16="http://schemas.microsoft.com/office/drawing/2014/main" id="{3C2ED7FC-7298-48D7-942A-6707B391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528" y="1700808"/>
            <a:ext cx="670894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DBA380-ECEA-47F1-AFC2-C66DCC2D2ABE}"/>
              </a:ext>
            </a:extLst>
          </p:cNvPr>
          <p:cNvSpPr/>
          <p:nvPr/>
        </p:nvSpPr>
        <p:spPr>
          <a:xfrm>
            <a:off x="0" y="26064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600"/>
              <a:t>Sunday 24 </a:t>
            </a:r>
            <a:r>
              <a:rPr lang="en-NZ" sz="6600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39317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2. How has it changed your life?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93204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 Better / Worse</a:t>
            </a:r>
          </a:p>
          <a:p>
            <a:r>
              <a:rPr lang="en-US" sz="4000" dirty="0"/>
              <a:t>Character</a:t>
            </a:r>
          </a:p>
          <a:p>
            <a:r>
              <a:rPr lang="en-US" sz="4000" dirty="0"/>
              <a:t>Self-control</a:t>
            </a:r>
          </a:p>
          <a:p>
            <a:r>
              <a:rPr lang="en-US" sz="4000" dirty="0"/>
              <a:t>Family involvement</a:t>
            </a:r>
          </a:p>
          <a:p>
            <a:r>
              <a:rPr lang="en-US" sz="4000" dirty="0"/>
              <a:t>Skills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3. Have you considered Jesus?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57200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Why not?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What have you seen?</a:t>
            </a:r>
          </a:p>
          <a:p>
            <a:r>
              <a:rPr lang="en-US" sz="4000" dirty="0">
                <a:solidFill>
                  <a:schemeClr val="bg1"/>
                </a:solidFill>
              </a:rPr>
              <a:t>What have you heard?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3. Have you considered Jesus? 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4572000" cy="4654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 Why not?</a:t>
            </a:r>
          </a:p>
          <a:p>
            <a:r>
              <a:rPr lang="en-US" sz="4000" dirty="0"/>
              <a:t>What have you seen?</a:t>
            </a:r>
          </a:p>
          <a:p>
            <a:r>
              <a:rPr lang="en-US" sz="4000" dirty="0"/>
              <a:t>What have you heard?</a:t>
            </a:r>
          </a:p>
        </p:txBody>
      </p:sp>
      <p:pic>
        <p:nvPicPr>
          <p:cNvPr id="2050" name="Picture 2" descr="The Most Important Question to Ask Before Budgeting (Video ...">
            <a:extLst>
              <a:ext uri="{FF2B5EF4-FFF2-40B4-BE49-F238E27FC236}">
                <a16:creationId xmlns:a16="http://schemas.microsoft.com/office/drawing/2014/main" id="{3DAC04F9-080A-4C06-A7D7-8FA7E847AB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8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9143998" cy="46542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4000" dirty="0"/>
              <a:t>a. He is Saviour of the world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Titus 3:4-5—</a:t>
            </a:r>
            <a:r>
              <a:rPr lang="en-US" sz="4000" b="1" baseline="30000" dirty="0">
                <a:solidFill>
                  <a:schemeClr val="bg1"/>
                </a:solidFill>
              </a:rPr>
              <a:t>4</a:t>
            </a:r>
            <a:r>
              <a:rPr lang="en-US" sz="4000" dirty="0">
                <a:solidFill>
                  <a:schemeClr val="bg1"/>
                </a:solidFill>
              </a:rPr>
              <a:t>But when the kindness of God our Savior and </a:t>
            </a:r>
            <a:r>
              <a:rPr lang="en-US" sz="4000" i="1" dirty="0">
                <a:solidFill>
                  <a:schemeClr val="bg1"/>
                </a:solidFill>
              </a:rPr>
              <a:t>His</a:t>
            </a:r>
            <a:r>
              <a:rPr lang="en-US" sz="4000" dirty="0">
                <a:solidFill>
                  <a:schemeClr val="bg1"/>
                </a:solidFill>
              </a:rPr>
              <a:t> love for mankind appeared, </a:t>
            </a:r>
            <a:r>
              <a:rPr lang="en-US" sz="4000" b="1" baseline="30000" dirty="0">
                <a:solidFill>
                  <a:schemeClr val="bg1"/>
                </a:solidFill>
              </a:rPr>
              <a:t>5</a:t>
            </a:r>
            <a:r>
              <a:rPr lang="en-US" sz="4000" dirty="0">
                <a:solidFill>
                  <a:schemeClr val="bg1"/>
                </a:solidFill>
              </a:rPr>
              <a:t>He saved us, not on the basis of deeds which we have done in righteousness, but according to His mercy, by the washing of regeneration and renewing by the Holy Spirit, 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50 Names and Titles of Jesus Christ | ComeUntoChrist.org">
            <a:extLst>
              <a:ext uri="{FF2B5EF4-FFF2-40B4-BE49-F238E27FC236}">
                <a16:creationId xmlns:a16="http://schemas.microsoft.com/office/drawing/2014/main" id="{356DBB95-B378-44D9-8DA6-DE39FAADBC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7" t="10700" r="29720"/>
          <a:stretch/>
        </p:blipFill>
        <p:spPr bwMode="auto">
          <a:xfrm>
            <a:off x="3078515" y="2632516"/>
            <a:ext cx="2923133" cy="3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esus On The Cross With Sunset Background / Stock Photo - Our ...">
            <a:extLst>
              <a:ext uri="{FF2B5EF4-FFF2-40B4-BE49-F238E27FC236}">
                <a16:creationId xmlns:a16="http://schemas.microsoft.com/office/drawing/2014/main" id="{5164F552-442B-45F2-A484-087FA96ED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9232"/>
          <a:stretch/>
        </p:blipFill>
        <p:spPr bwMode="auto">
          <a:xfrm>
            <a:off x="6121151" y="2649854"/>
            <a:ext cx="2303194" cy="3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3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" y="2203079"/>
            <a:ext cx="9143998" cy="46542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4000" dirty="0"/>
              <a:t>a. He is Saviour of the world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Titus 3:4-5</a:t>
            </a:r>
            <a:r>
              <a:rPr lang="en-US" sz="3200" dirty="0"/>
              <a:t>—</a:t>
            </a:r>
            <a:r>
              <a:rPr lang="en-US" sz="3200" b="1" baseline="30000" dirty="0"/>
              <a:t>4</a:t>
            </a:r>
            <a:r>
              <a:rPr lang="en-US" sz="4000" dirty="0"/>
              <a:t>But when the kindness of God our Saviour and </a:t>
            </a:r>
            <a:r>
              <a:rPr lang="en-US" sz="4000" i="1" dirty="0"/>
              <a:t>His</a:t>
            </a:r>
            <a:r>
              <a:rPr lang="en-US" sz="4000" dirty="0"/>
              <a:t> love for mankind appeared, </a:t>
            </a:r>
            <a:r>
              <a:rPr lang="en-US" sz="4000" b="1" baseline="30000" dirty="0"/>
              <a:t>5</a:t>
            </a:r>
            <a:r>
              <a:rPr lang="en-US" sz="4000" dirty="0"/>
              <a:t>He saved us, not on the basis of deeds which we have done in </a:t>
            </a:r>
            <a:r>
              <a:rPr lang="en-US" sz="3700" dirty="0"/>
              <a:t>righteousness,</a:t>
            </a:r>
            <a:r>
              <a:rPr lang="en-US" sz="4000" dirty="0"/>
              <a:t> but according to His mercy, by the washing of regeneration and renewing by the Holy Spirit, 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4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8537520" cy="3314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b. He is creator of all things </a:t>
            </a:r>
          </a:p>
          <a:p>
            <a:pPr marL="0" indent="0">
              <a:buNone/>
            </a:pPr>
            <a:r>
              <a:rPr lang="en-US" sz="4000" dirty="0"/>
              <a:t>John 1:3—</a:t>
            </a:r>
            <a:r>
              <a:rPr lang="en-US" sz="4000" b="1" baseline="30000" dirty="0">
                <a:solidFill>
                  <a:schemeClr val="bg1"/>
                </a:solidFill>
              </a:rPr>
              <a:t>3 </a:t>
            </a:r>
            <a:r>
              <a:rPr lang="en-US" sz="4000" dirty="0">
                <a:solidFill>
                  <a:schemeClr val="bg1"/>
                </a:solidFill>
              </a:rPr>
              <a:t>All things came into being through Him, and apart from Him nothing came into being that has come into being.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orld of possibilities | College of Education | University of ...">
            <a:extLst>
              <a:ext uri="{FF2B5EF4-FFF2-40B4-BE49-F238E27FC236}">
                <a16:creationId xmlns:a16="http://schemas.microsoft.com/office/drawing/2014/main" id="{17A1C024-B7FC-4E93-B07A-6D9B4A673B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2241" r="12737" b="16592"/>
          <a:stretch/>
        </p:blipFill>
        <p:spPr bwMode="auto">
          <a:xfrm>
            <a:off x="3415341" y="3068960"/>
            <a:ext cx="4981861" cy="33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25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03079"/>
            <a:ext cx="8537520" cy="3314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b. He is creator of all things </a:t>
            </a:r>
          </a:p>
          <a:p>
            <a:pPr marL="0" indent="0">
              <a:buNone/>
            </a:pPr>
            <a:r>
              <a:rPr lang="en-US" sz="4000" dirty="0"/>
              <a:t>John 1:3—</a:t>
            </a:r>
            <a:r>
              <a:rPr lang="en-US" sz="4000" b="1" baseline="30000" dirty="0"/>
              <a:t>3 </a:t>
            </a:r>
            <a:r>
              <a:rPr lang="en-US" sz="4000" dirty="0"/>
              <a:t>All things came into being through Him, and apart from Him nothing came into being that has come into being.</a:t>
            </a:r>
            <a:endParaRPr lang="en-NZ" sz="40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me - Judsonia Church of Christ">
            <a:extLst>
              <a:ext uri="{FF2B5EF4-FFF2-40B4-BE49-F238E27FC236}">
                <a16:creationId xmlns:a16="http://schemas.microsoft.com/office/drawing/2014/main" id="{512A2A22-129F-4BD0-B287-B2B2D3E4E8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8" y="3140969"/>
            <a:ext cx="4690816" cy="33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DA468DD-D0AB-4AD2-AED4-CAE4DF5D2EA7}"/>
              </a:ext>
            </a:extLst>
          </p:cNvPr>
          <p:cNvSpPr txBox="1">
            <a:spLocks/>
          </p:cNvSpPr>
          <p:nvPr/>
        </p:nvSpPr>
        <p:spPr>
          <a:xfrm>
            <a:off x="1" y="2203079"/>
            <a:ext cx="8686800" cy="46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/>
              <a:t>c. He is the head of the body 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/>
              <a:t>Ephesians 1:22-23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04474-EFB7-453C-84B3-B846C80D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203079"/>
            <a:ext cx="8686800" cy="4654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c. He is the head of the body </a:t>
            </a:r>
          </a:p>
          <a:p>
            <a:pPr marL="0" indent="0">
              <a:buNone/>
            </a:pPr>
            <a:r>
              <a:rPr lang="en-US" sz="4000" dirty="0"/>
              <a:t>Ephesians 1:22-23—</a:t>
            </a:r>
            <a:r>
              <a:rPr lang="en-US" sz="4000" b="1" baseline="30000" dirty="0"/>
              <a:t>22</a:t>
            </a:r>
            <a:r>
              <a:rPr lang="en-US" sz="4000" dirty="0"/>
              <a:t>And He put all things in subjection under His feet, and gave Him as head over all things to the church, </a:t>
            </a:r>
            <a:r>
              <a:rPr lang="en-US" sz="4000" b="1" baseline="30000" dirty="0"/>
              <a:t>23</a:t>
            </a:r>
            <a:r>
              <a:rPr lang="en-US" sz="4000" dirty="0"/>
              <a:t>which is His body, the fullness of Him who fills all in all.</a:t>
            </a:r>
            <a:r>
              <a:rPr lang="en-NZ" dirty="0"/>
              <a:t> </a:t>
            </a:r>
            <a:r>
              <a:rPr lang="en-NZ" sz="1600" dirty="0"/>
              <a:t>(NASB95)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58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BF6B-47B2-4085-A03C-6E4FB5EA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Welcome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9067-12E1-457C-9B33-3E2E0BBE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Sunday 24 May 2020</a:t>
            </a:r>
          </a:p>
          <a:p>
            <a:pPr marL="0" indent="0" algn="ctr">
              <a:buNone/>
            </a:pPr>
            <a:r>
              <a:rPr lang="en-US" sz="4000" dirty="0"/>
              <a:t>John Staiger</a:t>
            </a:r>
          </a:p>
          <a:p>
            <a:pPr algn="ctr"/>
            <a:r>
              <a:rPr lang="en-US" sz="4000" dirty="0"/>
              <a:t>For Morningside Church of Christ</a:t>
            </a:r>
          </a:p>
          <a:p>
            <a:pPr marL="0" indent="0" algn="ctr">
              <a:buNone/>
            </a:pPr>
            <a:r>
              <a:rPr lang="en-US" sz="4000" dirty="0"/>
              <a:t>(42 Leslie Ave, Sandringham, Auckland)</a:t>
            </a:r>
          </a:p>
          <a:p>
            <a:endParaRPr lang="en-US" sz="800" dirty="0"/>
          </a:p>
          <a:p>
            <a:pPr algn="ctr"/>
            <a:r>
              <a:rPr lang="en-US" sz="4000" dirty="0"/>
              <a:t>Facebook Live</a:t>
            </a:r>
          </a:p>
          <a:p>
            <a:pPr algn="ctr"/>
            <a:endParaRPr lang="en-US" sz="800" dirty="0"/>
          </a:p>
          <a:p>
            <a:pPr algn="ctr"/>
            <a:r>
              <a:rPr lang="en-US" sz="4000" dirty="0"/>
              <a:t>11am </a:t>
            </a:r>
          </a:p>
          <a:p>
            <a:pPr algn="ctr"/>
            <a:r>
              <a:rPr lang="en-US" sz="4000" dirty="0"/>
              <a:t>6pm</a:t>
            </a:r>
          </a:p>
          <a:p>
            <a:pPr algn="ctr"/>
            <a:r>
              <a:rPr lang="en-US" sz="4000" dirty="0"/>
              <a:t>And Wednesday at 7pm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985927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A37382-D7A3-4B6F-B190-5AA4394FD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203079"/>
            <a:ext cx="8537521" cy="465492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d. He is coming back to judge the living and the dead </a:t>
            </a:r>
          </a:p>
          <a:p>
            <a:r>
              <a:rPr lang="en-US" sz="4000" dirty="0"/>
              <a:t>Hebrews 9:27-28—</a:t>
            </a:r>
            <a:r>
              <a:rPr lang="en-US" sz="4000" b="1" baseline="30000" dirty="0">
                <a:solidFill>
                  <a:schemeClr val="bg1"/>
                </a:solidFill>
              </a:rPr>
              <a:t>27</a:t>
            </a:r>
            <a:r>
              <a:rPr lang="en-US" sz="4000" dirty="0">
                <a:solidFill>
                  <a:schemeClr val="bg1"/>
                </a:solidFill>
              </a:rPr>
              <a:t>And inasmuch as it is appointed for men to die once and after this </a:t>
            </a:r>
            <a:r>
              <a:rPr lang="en-US" sz="4000" i="1" dirty="0">
                <a:solidFill>
                  <a:schemeClr val="bg1"/>
                </a:solidFill>
              </a:rPr>
              <a:t>comes</a:t>
            </a:r>
            <a:r>
              <a:rPr lang="en-US" sz="4000" dirty="0">
                <a:solidFill>
                  <a:schemeClr val="bg1"/>
                </a:solidFill>
              </a:rPr>
              <a:t> judgment, </a:t>
            </a:r>
            <a:r>
              <a:rPr lang="en-US" sz="4000" b="1" baseline="30000" dirty="0">
                <a:solidFill>
                  <a:schemeClr val="bg1"/>
                </a:solidFill>
              </a:rPr>
              <a:t>28</a:t>
            </a:r>
            <a:r>
              <a:rPr lang="en-US" sz="4000" dirty="0">
                <a:solidFill>
                  <a:schemeClr val="bg1"/>
                </a:solidFill>
              </a:rPr>
              <a:t>so Christ also, having been offered once to bear the sins of many, will appear a second time for salvation without </a:t>
            </a:r>
            <a:r>
              <a:rPr lang="en-US" sz="4000" i="1" dirty="0">
                <a:solidFill>
                  <a:schemeClr val="bg1"/>
                </a:solidFill>
              </a:rPr>
              <a:t>reference to</a:t>
            </a:r>
            <a:r>
              <a:rPr lang="en-US" sz="4000" dirty="0">
                <a:solidFill>
                  <a:schemeClr val="bg1"/>
                </a:solidFill>
              </a:rPr>
              <a:t> sin, to those who eagerly await Him.</a:t>
            </a: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Judgment Day is Coming | ThePreachersWord">
            <a:extLst>
              <a:ext uri="{FF2B5EF4-FFF2-40B4-BE49-F238E27FC236}">
                <a16:creationId xmlns:a16="http://schemas.microsoft.com/office/drawing/2014/main" id="{08163281-BF6E-4046-854B-BE82BF2A7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0609" r="16925" b="8332"/>
          <a:stretch/>
        </p:blipFill>
        <p:spPr bwMode="auto">
          <a:xfrm>
            <a:off x="4295471" y="3042155"/>
            <a:ext cx="3960440" cy="36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8156-D6F9-4F37-8236-3C48F4E3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5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Good Questions to ask:</a:t>
            </a:r>
            <a:br>
              <a:rPr lang="en-US" sz="4200" dirty="0"/>
            </a:br>
            <a:br>
              <a:rPr lang="en-US" sz="4200" dirty="0"/>
            </a:br>
            <a:r>
              <a:rPr lang="en-US" dirty="0"/>
              <a:t>4. Can I tell you about my faith in Jesus?</a:t>
            </a:r>
            <a:endParaRPr lang="en-US" sz="42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203079"/>
            <a:ext cx="8537521" cy="465492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d. He is coming back to judge the living and the dead </a:t>
            </a:r>
          </a:p>
          <a:p>
            <a:r>
              <a:rPr lang="en-US" sz="4000" dirty="0"/>
              <a:t>Hebrews 9:27-28—</a:t>
            </a:r>
            <a:r>
              <a:rPr lang="en-US" sz="4000" b="1" baseline="30000" dirty="0"/>
              <a:t>27</a:t>
            </a:r>
            <a:r>
              <a:rPr lang="en-US" sz="4000" dirty="0"/>
              <a:t>And inasmuch as it is appointed for men to die once and after this </a:t>
            </a:r>
            <a:r>
              <a:rPr lang="en-US" sz="4000" i="1" dirty="0"/>
              <a:t>comes</a:t>
            </a:r>
            <a:r>
              <a:rPr lang="en-US" sz="4000" dirty="0"/>
              <a:t> judgment, </a:t>
            </a:r>
            <a:r>
              <a:rPr lang="en-US" sz="4000" b="1" baseline="30000" dirty="0"/>
              <a:t>28</a:t>
            </a:r>
            <a:r>
              <a:rPr lang="en-US" sz="4000" dirty="0"/>
              <a:t>so Christ also, having been offered once to bear the sins of many, will appear a second time for salvation without </a:t>
            </a:r>
            <a:r>
              <a:rPr lang="en-US" sz="4000" i="1" dirty="0"/>
              <a:t>reference to</a:t>
            </a:r>
            <a:r>
              <a:rPr lang="en-US" sz="4000" dirty="0"/>
              <a:t> sin, to those who eagerly await Him.</a:t>
            </a:r>
            <a:endParaRPr lang="en-NZ" sz="40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9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55EA-C47A-4C3A-B9B8-A2D6E46D8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824537"/>
            <a:ext cx="9144000" cy="20334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dirty="0"/>
              <a:t>Mark 16:16—</a:t>
            </a:r>
            <a:r>
              <a:rPr lang="en-US" sz="4800" b="1" baseline="30000" dirty="0"/>
              <a:t>16</a:t>
            </a:r>
            <a:r>
              <a:rPr lang="en-US" sz="4800" dirty="0"/>
              <a:t>He who has believed and has been baptized shall be saved; but he who has disbelieved shall be condemned.</a:t>
            </a:r>
            <a:r>
              <a:rPr lang="en-US" sz="4000" dirty="0"/>
              <a:t> </a:t>
            </a:r>
            <a:r>
              <a:rPr lang="en-US" sz="1600" dirty="0"/>
              <a:t>(NASB95)</a:t>
            </a:r>
            <a:endParaRPr lang="en-NZ" sz="1600" dirty="0"/>
          </a:p>
        </p:txBody>
      </p:sp>
      <p:pic>
        <p:nvPicPr>
          <p:cNvPr id="1026" name="Picture 2" descr="Water Baptism and Laying On of Hands | United Church of God">
            <a:extLst>
              <a:ext uri="{FF2B5EF4-FFF2-40B4-BE49-F238E27FC236}">
                <a16:creationId xmlns:a16="http://schemas.microsoft.com/office/drawing/2014/main" id="{1AFE4F62-F842-44AD-8DF7-7595574A36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b="7184"/>
          <a:stretch/>
        </p:blipFill>
        <p:spPr bwMode="auto">
          <a:xfrm>
            <a:off x="0" y="0"/>
            <a:ext cx="914400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2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BF6B-47B2-4085-A03C-6E4FB5EA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See you again…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9067-12E1-457C-9B33-3E2E0BBE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pPr marL="0" indent="0" algn="ctr">
              <a:buNone/>
            </a:pPr>
            <a:r>
              <a:rPr lang="en-US" sz="6600" dirty="0"/>
              <a:t>Facebook Live</a:t>
            </a:r>
          </a:p>
          <a:p>
            <a:pPr marL="0" indent="0" algn="ctr">
              <a:buNone/>
            </a:pPr>
            <a:r>
              <a:rPr lang="en-US" sz="6600" dirty="0"/>
              <a:t>6 o’clock</a:t>
            </a:r>
          </a:p>
          <a:p>
            <a:pPr marL="0" indent="0" algn="ctr">
              <a:buNone/>
            </a:pPr>
            <a:r>
              <a:rPr lang="en-US" sz="6600" dirty="0"/>
              <a:t>This Evening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And Wednesday at 7pm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2387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766" y="3071183"/>
            <a:ext cx="7432722" cy="292903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en-NZ" sz="7000" dirty="0"/>
              <a:t>Add </a:t>
            </a:r>
            <a:br>
              <a:rPr lang="en-NZ" sz="7000" dirty="0"/>
            </a:br>
            <a:r>
              <a:rPr lang="en-NZ" sz="7000" dirty="0"/>
              <a:t>Faith, </a:t>
            </a:r>
            <a:br>
              <a:rPr lang="en-NZ" sz="7000" dirty="0"/>
            </a:br>
            <a:r>
              <a:rPr lang="en-NZ" sz="7000" dirty="0"/>
              <a:t>Too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66" y="1553518"/>
            <a:ext cx="7432721" cy="1281733"/>
          </a:xfrm>
        </p:spPr>
        <p:txBody>
          <a:bodyPr anchor="b">
            <a:normAutofit/>
          </a:bodyPr>
          <a:lstStyle/>
          <a:p>
            <a:pPr algn="l"/>
            <a:r>
              <a:rPr lang="en-NZ" sz="4400" b="1" dirty="0">
                <a:solidFill>
                  <a:schemeClr val="tx1"/>
                </a:solidFill>
              </a:rPr>
              <a:t>2 Peter 1:5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2 Peter 1:5-7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800" baseline="30000" dirty="0"/>
              <a:t>5</a:t>
            </a:r>
            <a:r>
              <a:rPr lang="en-NZ" sz="3800" dirty="0"/>
              <a:t>For this very reason, make every effort to add to your                         </a:t>
            </a:r>
            <a:r>
              <a:rPr lang="en-NZ" sz="3800" b="1" i="1" u="sng" dirty="0"/>
              <a:t>faith</a:t>
            </a:r>
            <a:r>
              <a:rPr lang="en-NZ" sz="3800" dirty="0"/>
              <a:t> </a:t>
            </a:r>
          </a:p>
          <a:p>
            <a:pPr marL="0" indent="0">
              <a:buNone/>
            </a:pPr>
            <a:r>
              <a:rPr lang="en-NZ" sz="3800" i="1" dirty="0"/>
              <a:t>                                              goodness</a:t>
            </a:r>
            <a:r>
              <a:rPr lang="en-NZ" sz="3800" dirty="0"/>
              <a:t>; </a:t>
            </a:r>
          </a:p>
          <a:p>
            <a:pPr marL="0" indent="0">
              <a:buNone/>
            </a:pPr>
            <a:r>
              <a:rPr lang="en-NZ" sz="3800" dirty="0"/>
              <a:t>               and to goodness, </a:t>
            </a:r>
            <a:r>
              <a:rPr lang="en-NZ" sz="3800" i="1" dirty="0"/>
              <a:t>knowledge</a:t>
            </a:r>
            <a:r>
              <a:rPr lang="en-NZ" sz="3800" dirty="0"/>
              <a:t>;</a:t>
            </a:r>
          </a:p>
          <a:p>
            <a:pPr marL="0" indent="0">
              <a:buNone/>
            </a:pPr>
            <a:r>
              <a:rPr lang="en-NZ" sz="3800" baseline="30000" dirty="0"/>
              <a:t>                  6</a:t>
            </a:r>
            <a:r>
              <a:rPr lang="en-NZ" sz="3800" dirty="0"/>
              <a:t>and to knowledge, </a:t>
            </a:r>
            <a:r>
              <a:rPr lang="en-NZ" sz="3800" i="1" dirty="0"/>
              <a:t>self-control</a:t>
            </a:r>
            <a:r>
              <a:rPr lang="en-NZ" sz="3800" dirty="0"/>
              <a:t>;</a:t>
            </a:r>
          </a:p>
          <a:p>
            <a:pPr marL="0" indent="0">
              <a:buNone/>
            </a:pPr>
            <a:r>
              <a:rPr lang="en-NZ" sz="3800" dirty="0"/>
              <a:t>             and to self-control, </a:t>
            </a:r>
            <a:r>
              <a:rPr lang="en-NZ" sz="3800" i="1" dirty="0"/>
              <a:t>perseverance</a:t>
            </a:r>
            <a:r>
              <a:rPr lang="en-NZ" sz="3800" dirty="0"/>
              <a:t>;</a:t>
            </a:r>
          </a:p>
          <a:p>
            <a:pPr marL="0" indent="0">
              <a:buNone/>
            </a:pPr>
            <a:r>
              <a:rPr lang="en-NZ" sz="3800" dirty="0"/>
              <a:t>         and to perseverance, </a:t>
            </a:r>
            <a:r>
              <a:rPr lang="en-NZ" sz="3800" i="1" dirty="0"/>
              <a:t>godliness</a:t>
            </a:r>
            <a:r>
              <a:rPr lang="en-NZ" sz="3800" dirty="0"/>
              <a:t>;</a:t>
            </a:r>
          </a:p>
          <a:p>
            <a:pPr marL="0" indent="0">
              <a:buNone/>
            </a:pPr>
            <a:r>
              <a:rPr lang="en-NZ" sz="3800" baseline="30000" dirty="0"/>
              <a:t>                      7</a:t>
            </a:r>
            <a:r>
              <a:rPr lang="en-NZ" sz="3800" dirty="0"/>
              <a:t>and to godliness, </a:t>
            </a:r>
            <a:r>
              <a:rPr lang="en-NZ" sz="3800" i="1" dirty="0"/>
              <a:t>brotherly kindness</a:t>
            </a:r>
            <a:r>
              <a:rPr lang="en-NZ" sz="3800" dirty="0"/>
              <a:t>; </a:t>
            </a:r>
          </a:p>
          <a:p>
            <a:pPr marL="0" indent="0">
              <a:buNone/>
            </a:pPr>
            <a:r>
              <a:rPr lang="en-NZ" sz="3800" dirty="0"/>
              <a:t>and to brotherly kindness, </a:t>
            </a:r>
            <a:r>
              <a:rPr lang="en-NZ" sz="3800" i="1" dirty="0"/>
              <a:t>love</a:t>
            </a:r>
            <a:r>
              <a:rPr lang="en-NZ" sz="38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We live in a world of struggles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993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We all long for meaning </a:t>
            </a:r>
          </a:p>
          <a:p>
            <a:pPr marL="0" indent="0" algn="ctr">
              <a:buNone/>
            </a:pPr>
            <a:r>
              <a:rPr lang="en-US" sz="6600" dirty="0"/>
              <a:t>and </a:t>
            </a:r>
          </a:p>
          <a:p>
            <a:pPr marL="0" indent="0" algn="ctr">
              <a:buNone/>
            </a:pPr>
            <a:r>
              <a:rPr lang="en-US" sz="6600" dirty="0"/>
              <a:t>significance.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11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Everyone wants to put their trust in </a:t>
            </a:r>
          </a:p>
          <a:p>
            <a:pPr marL="0" indent="0" algn="ctr">
              <a:buNone/>
            </a:pPr>
            <a:r>
              <a:rPr lang="en-US" sz="6600" dirty="0"/>
              <a:t>something </a:t>
            </a:r>
          </a:p>
          <a:p>
            <a:pPr marL="0" indent="0" algn="ctr">
              <a:buNone/>
            </a:pPr>
            <a:r>
              <a:rPr lang="en-US" sz="6600" dirty="0"/>
              <a:t>immovable.</a:t>
            </a:r>
          </a:p>
        </p:txBody>
      </p:sp>
    </p:spTree>
    <p:extLst>
      <p:ext uri="{BB962C8B-B14F-4D97-AF65-F5344CB8AC3E}">
        <p14:creationId xmlns:p14="http://schemas.microsoft.com/office/powerpoint/2010/main" val="10089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B8FE-C002-4B5B-8423-526DC66B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Belief in something </a:t>
            </a:r>
          </a:p>
          <a:p>
            <a:pPr marL="0" indent="0" algn="ctr">
              <a:buNone/>
            </a:pPr>
            <a:r>
              <a:rPr lang="en-US" sz="6600" dirty="0"/>
              <a:t>that is valuable </a:t>
            </a:r>
          </a:p>
          <a:p>
            <a:pPr marL="0" indent="0" algn="ctr">
              <a:buNone/>
            </a:pPr>
            <a:r>
              <a:rPr lang="en-US" sz="6600" dirty="0"/>
              <a:t>beyond </a:t>
            </a:r>
          </a:p>
          <a:p>
            <a:pPr marL="0" indent="0" algn="ctr">
              <a:buNone/>
            </a:pPr>
            <a:r>
              <a:rPr lang="en-US" sz="6600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415386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1014</Words>
  <Application>Microsoft Office PowerPoint</Application>
  <PresentationFormat>On-screen Show (4:3)</PresentationFormat>
  <Paragraphs>145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Welcome</vt:lpstr>
      <vt:lpstr>Add  Faith,  Too</vt:lpstr>
      <vt:lpstr>2 Peter 1:5-7</vt:lpstr>
      <vt:lpstr>PowerPoint Presentation</vt:lpstr>
      <vt:lpstr>PowerPoint Presentation</vt:lpstr>
      <vt:lpstr>PowerPoint Presentation</vt:lpstr>
      <vt:lpstr>PowerPoint Presentation</vt:lpstr>
      <vt:lpstr>Faith in Something</vt:lpstr>
      <vt:lpstr>Faith in Something</vt:lpstr>
      <vt:lpstr>Faith in Something</vt:lpstr>
      <vt:lpstr>Faith in Something</vt:lpstr>
      <vt:lpstr>Faith in Something</vt:lpstr>
      <vt:lpstr>Faith in Something</vt:lpstr>
      <vt:lpstr>Faith in Something</vt:lpstr>
      <vt:lpstr>Good Questions to ask:  1. What do you have faith in? </vt:lpstr>
      <vt:lpstr>Good Questions to ask:  1. What do you have faith in? </vt:lpstr>
      <vt:lpstr>Good Questions to ask:  2. How has it changed your life? </vt:lpstr>
      <vt:lpstr>Good Questions to ask:  2. How has it changed your life? </vt:lpstr>
      <vt:lpstr>Good Questions to ask:  3. Have you considered Jesus? </vt:lpstr>
      <vt:lpstr>Good Questions to ask:  3. Have you considered Jesus? 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Good Questions to ask:  4. Can I tell you about my faith in Jesus?</vt:lpstr>
      <vt:lpstr>PowerPoint Presentation</vt:lpstr>
      <vt:lpstr>See you again…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14</cp:revision>
  <dcterms:created xsi:type="dcterms:W3CDTF">2020-05-23T10:56:34Z</dcterms:created>
  <dcterms:modified xsi:type="dcterms:W3CDTF">2020-05-23T22:46:44Z</dcterms:modified>
</cp:coreProperties>
</file>