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322" r:id="rId3"/>
    <p:sldId id="327" r:id="rId4"/>
    <p:sldId id="324" r:id="rId5"/>
    <p:sldId id="348" r:id="rId6"/>
    <p:sldId id="349" r:id="rId7"/>
    <p:sldId id="321" r:id="rId8"/>
    <p:sldId id="350" r:id="rId9"/>
    <p:sldId id="343" r:id="rId10"/>
    <p:sldId id="351" r:id="rId11"/>
    <p:sldId id="344" r:id="rId12"/>
    <p:sldId id="352" r:id="rId13"/>
    <p:sldId id="345" r:id="rId14"/>
    <p:sldId id="329" r:id="rId15"/>
    <p:sldId id="346" r:id="rId16"/>
    <p:sldId id="353" r:id="rId17"/>
    <p:sldId id="354" r:id="rId18"/>
    <p:sldId id="326" r:id="rId19"/>
    <p:sldId id="333" r:id="rId20"/>
    <p:sldId id="347" r:id="rId21"/>
    <p:sldId id="334" r:id="rId22"/>
    <p:sldId id="339" r:id="rId23"/>
    <p:sldId id="335" r:id="rId24"/>
    <p:sldId id="336" r:id="rId25"/>
    <p:sldId id="337" r:id="rId26"/>
    <p:sldId id="341" r:id="rId27"/>
    <p:sldId id="340" r:id="rId28"/>
    <p:sldId id="342" r:id="rId29"/>
    <p:sldId id="330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F8085F-9A14-4624-A710-C86D588A48E2}" v="15" dt="2020-05-24T05:52:05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0620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950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497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130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320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292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0572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621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88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3447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43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9E8AE-1A02-47E6-8981-2455664E0B65}" type="datetimeFigureOut">
              <a:rPr lang="en-NZ" smtClean="0"/>
              <a:t>24/05/2020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8A186-388E-43A1-AA4A-2F56347E49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995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628650" y="742122"/>
            <a:ext cx="7886700" cy="567193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“How to Bear a Burden.</a:t>
            </a:r>
            <a:r>
              <a:rPr lang="en-NZ" dirty="0"/>
              <a:t>”</a:t>
            </a:r>
            <a:endParaRPr lang="en-US" dirty="0"/>
          </a:p>
          <a:p>
            <a:endParaRPr lang="en-US" dirty="0"/>
          </a:p>
          <a:p>
            <a:r>
              <a:rPr lang="en-NZ" dirty="0"/>
              <a:t>John Staiger</a:t>
            </a:r>
          </a:p>
          <a:p>
            <a:endParaRPr lang="en-NZ" dirty="0"/>
          </a:p>
          <a:p>
            <a:r>
              <a:rPr lang="en-NZ" dirty="0"/>
              <a:t>For Morningside Church of Christ </a:t>
            </a:r>
          </a:p>
          <a:p>
            <a:endParaRPr lang="en-NZ" dirty="0"/>
          </a:p>
          <a:p>
            <a:r>
              <a:rPr lang="en-NZ" dirty="0"/>
              <a:t>Sunday 24 May 2020</a:t>
            </a:r>
          </a:p>
          <a:p>
            <a:endParaRPr lang="en-NZ" dirty="0"/>
          </a:p>
          <a:p>
            <a:r>
              <a:rPr lang="en-NZ" dirty="0"/>
              <a:t>PM Sermon</a:t>
            </a:r>
          </a:p>
          <a:p>
            <a:endParaRPr lang="en-NZ" dirty="0"/>
          </a:p>
          <a:p>
            <a:r>
              <a:rPr lang="en-NZ" dirty="0"/>
              <a:t>Broadcast from home of John Staiger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</a:t>
            </a:r>
            <a:br>
              <a:rPr lang="en-US" dirty="0"/>
            </a:br>
            <a:br>
              <a:rPr lang="en-US" sz="900" dirty="0"/>
            </a:br>
            <a:r>
              <a:rPr lang="en-US" dirty="0"/>
              <a:t>How do we know?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590260"/>
            <a:ext cx="9144000" cy="526773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4000" dirty="0"/>
              <a:t>How?</a:t>
            </a:r>
          </a:p>
          <a:p>
            <a:pPr lvl="2"/>
            <a:r>
              <a:rPr lang="en-US" sz="4000" dirty="0"/>
              <a:t>It is written on their faces</a:t>
            </a:r>
          </a:p>
          <a:p>
            <a:pPr lvl="2"/>
            <a:r>
              <a:rPr lang="en-US" sz="4000" dirty="0"/>
              <a:t>Their countenance has fallen—Nehemiah</a:t>
            </a:r>
          </a:p>
          <a:p>
            <a:pPr lvl="2"/>
            <a:r>
              <a:rPr lang="en-US" sz="4000" dirty="0"/>
              <a:t>They are unsettled</a:t>
            </a:r>
          </a:p>
          <a:p>
            <a:pPr lvl="2"/>
            <a:r>
              <a:rPr lang="en-US" sz="4000" dirty="0"/>
              <a:t>We don’t see them so much anymore</a:t>
            </a:r>
          </a:p>
          <a:p>
            <a:pPr lvl="2"/>
            <a:r>
              <a:rPr lang="en-US" sz="4000" dirty="0"/>
              <a:t>They are open about their burdens</a:t>
            </a:r>
          </a:p>
          <a:p>
            <a:pPr lvl="2"/>
            <a:r>
              <a:rPr lang="en-US" sz="4000" dirty="0"/>
              <a:t>Others are concerned for good reason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1255849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/>
          </a:bodyPr>
          <a:lstStyle/>
          <a:p>
            <a:r>
              <a:rPr lang="en-US" dirty="0"/>
              <a:t>The Burden</a:t>
            </a:r>
            <a:br>
              <a:rPr lang="en-US" dirty="0"/>
            </a:br>
            <a:r>
              <a:rPr lang="en-US" dirty="0"/>
              <a:t>When are these things happening?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590260"/>
            <a:ext cx="9144000" cy="526773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4000" dirty="0">
                <a:solidFill>
                  <a:schemeClr val="bg1"/>
                </a:solidFill>
              </a:rPr>
              <a:t>When?</a:t>
            </a:r>
          </a:p>
          <a:p>
            <a:pPr lvl="1"/>
            <a:r>
              <a:rPr lang="en-NZ" sz="4000" dirty="0">
                <a:solidFill>
                  <a:schemeClr val="bg1"/>
                </a:solidFill>
              </a:rPr>
              <a:t>Past—Unresolved consequences of past sins</a:t>
            </a:r>
          </a:p>
          <a:p>
            <a:pPr lvl="1"/>
            <a:r>
              <a:rPr lang="en-NZ" sz="4000" dirty="0">
                <a:solidFill>
                  <a:schemeClr val="bg1"/>
                </a:solidFill>
              </a:rPr>
              <a:t>Present—Ongoing conflicts</a:t>
            </a:r>
          </a:p>
          <a:p>
            <a:pPr lvl="1"/>
            <a:r>
              <a:rPr lang="en-NZ" sz="4000" dirty="0">
                <a:solidFill>
                  <a:schemeClr val="bg1"/>
                </a:solidFill>
              </a:rPr>
              <a:t>Future—Consequences are going to persist regardless</a:t>
            </a:r>
          </a:p>
          <a:p>
            <a:pPr lvl="1"/>
            <a:r>
              <a:rPr lang="en-NZ" sz="4000" dirty="0">
                <a:solidFill>
                  <a:schemeClr val="bg1"/>
                </a:solidFill>
              </a:rPr>
              <a:t>Unknown—Always feeling anxious</a:t>
            </a:r>
          </a:p>
        </p:txBody>
      </p:sp>
    </p:spTree>
    <p:extLst>
      <p:ext uri="{BB962C8B-B14F-4D97-AF65-F5344CB8AC3E}">
        <p14:creationId xmlns:p14="http://schemas.microsoft.com/office/powerpoint/2010/main" val="121103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/>
          </a:bodyPr>
          <a:lstStyle/>
          <a:p>
            <a:r>
              <a:rPr lang="en-US" dirty="0"/>
              <a:t>The Burden</a:t>
            </a:r>
            <a:br>
              <a:rPr lang="en-US" dirty="0"/>
            </a:br>
            <a:r>
              <a:rPr lang="en-US" dirty="0"/>
              <a:t>When are these things happening?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590260"/>
            <a:ext cx="9144000" cy="526773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4000" dirty="0"/>
              <a:t>When?</a:t>
            </a:r>
          </a:p>
          <a:p>
            <a:pPr lvl="1"/>
            <a:r>
              <a:rPr lang="en-NZ" sz="4000" dirty="0"/>
              <a:t>Past—Unresolved consequences of past sins</a:t>
            </a:r>
          </a:p>
          <a:p>
            <a:pPr lvl="1"/>
            <a:r>
              <a:rPr lang="en-NZ" sz="4000" dirty="0"/>
              <a:t>Present—Ongoing conflicts</a:t>
            </a:r>
          </a:p>
          <a:p>
            <a:pPr lvl="1"/>
            <a:r>
              <a:rPr lang="en-NZ" sz="4000" dirty="0"/>
              <a:t>Future—Consequences are going to persist regardless</a:t>
            </a:r>
          </a:p>
          <a:p>
            <a:pPr lvl="1"/>
            <a:r>
              <a:rPr lang="en-NZ" sz="4000" dirty="0"/>
              <a:t>Unknown—Always feeling anxious</a:t>
            </a:r>
          </a:p>
        </p:txBody>
      </p:sp>
    </p:spTree>
    <p:extLst>
      <p:ext uri="{BB962C8B-B14F-4D97-AF65-F5344CB8AC3E}">
        <p14:creationId xmlns:p14="http://schemas.microsoft.com/office/powerpoint/2010/main" val="1578270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/>
          </a:bodyPr>
          <a:lstStyle/>
          <a:p>
            <a:r>
              <a:rPr lang="en-US" dirty="0"/>
              <a:t>The Burden-Bearer</a:t>
            </a:r>
            <a:br>
              <a:rPr lang="en-US" dirty="0"/>
            </a:br>
            <a:endParaRPr lang="en-N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271FB9-8395-45A8-A59A-25E9AF747FBC}"/>
              </a:ext>
            </a:extLst>
          </p:cNvPr>
          <p:cNvSpPr/>
          <p:nvPr/>
        </p:nvSpPr>
        <p:spPr>
          <a:xfrm>
            <a:off x="1203437" y="3151569"/>
            <a:ext cx="64226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2 Corinthians 11:28-29—</a:t>
            </a:r>
          </a:p>
        </p:txBody>
      </p:sp>
    </p:spTree>
    <p:extLst>
      <p:ext uri="{BB962C8B-B14F-4D97-AF65-F5344CB8AC3E}">
        <p14:creationId xmlns:p14="http://schemas.microsoft.com/office/powerpoint/2010/main" val="2560029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9737C-02CC-4A1A-9677-0E2FDCAD9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2 Corinthians 11:28-29—</a:t>
            </a:r>
          </a:p>
          <a:p>
            <a:r>
              <a:rPr lang="en-US" sz="4000" b="1" baseline="30000" dirty="0"/>
              <a:t>28</a:t>
            </a:r>
            <a:r>
              <a:rPr lang="en-US" sz="4000" dirty="0"/>
              <a:t>Apart from </a:t>
            </a:r>
            <a:r>
              <a:rPr lang="en-US" sz="4000" i="1" dirty="0"/>
              <a:t>such</a:t>
            </a:r>
            <a:r>
              <a:rPr lang="en-US" sz="4000" dirty="0"/>
              <a:t> </a:t>
            </a:r>
            <a:r>
              <a:rPr lang="en-US" sz="4000" baseline="30000" dirty="0"/>
              <a:t>[a]</a:t>
            </a:r>
            <a:r>
              <a:rPr lang="en-US" sz="4000" dirty="0"/>
              <a:t>external things, there is the daily pressure on me </a:t>
            </a:r>
            <a:r>
              <a:rPr lang="en-US" sz="4000" i="1" dirty="0"/>
              <a:t>of</a:t>
            </a:r>
            <a:r>
              <a:rPr lang="en-US" sz="4000" dirty="0"/>
              <a:t> concern for all the churches. </a:t>
            </a:r>
            <a:r>
              <a:rPr lang="en-US" sz="4000" b="1" baseline="30000" dirty="0"/>
              <a:t>29 </a:t>
            </a:r>
            <a:r>
              <a:rPr lang="en-US" sz="4000" dirty="0"/>
              <a:t>Who is weak without my being weak? Who is </a:t>
            </a:r>
            <a:r>
              <a:rPr lang="en-US" sz="4000" baseline="30000" dirty="0"/>
              <a:t>[b]</a:t>
            </a:r>
            <a:r>
              <a:rPr lang="en-US" sz="4000" dirty="0"/>
              <a:t>led into sin </a:t>
            </a:r>
            <a:r>
              <a:rPr lang="en-US" sz="4000" baseline="30000" dirty="0"/>
              <a:t>[c]</a:t>
            </a:r>
            <a:r>
              <a:rPr lang="en-US" sz="4000" dirty="0"/>
              <a:t>without my intense concern? </a:t>
            </a:r>
            <a:r>
              <a:rPr lang="en-US" sz="1600" dirty="0"/>
              <a:t>(NASB95) </a:t>
            </a:r>
          </a:p>
          <a:p>
            <a:r>
              <a:rPr lang="en-US" sz="1600" dirty="0"/>
              <a:t>[a]Or </a:t>
            </a:r>
            <a:r>
              <a:rPr lang="en-US" sz="1600" i="1" dirty="0"/>
              <a:t>the things unmentioned</a:t>
            </a:r>
            <a:r>
              <a:rPr lang="en-US" sz="1600" dirty="0"/>
              <a:t> [b]Lit </a:t>
            </a:r>
            <a:r>
              <a:rPr lang="en-US" sz="1600" i="1" dirty="0"/>
              <a:t>made to stumble</a:t>
            </a:r>
            <a:r>
              <a:rPr lang="en-US" sz="1600" dirty="0"/>
              <a:t> [c]Lit </a:t>
            </a:r>
            <a:r>
              <a:rPr lang="en-US" sz="1600" i="1" dirty="0"/>
              <a:t>and I do not burn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3822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/>
          </a:bodyPr>
          <a:lstStyle/>
          <a:p>
            <a:r>
              <a:rPr lang="en-US" dirty="0"/>
              <a:t>The Burden-Bearer</a:t>
            </a:r>
            <a:br>
              <a:rPr lang="en-US" dirty="0"/>
            </a:br>
            <a:r>
              <a:rPr lang="en-US" dirty="0">
                <a:solidFill>
                  <a:schemeClr val="bg1"/>
                </a:solidFill>
              </a:rPr>
              <a:t>All of us</a:t>
            </a:r>
            <a:endParaRPr lang="en-N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797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/>
          </a:bodyPr>
          <a:lstStyle/>
          <a:p>
            <a:r>
              <a:rPr lang="en-US" dirty="0"/>
              <a:t>The Burden-Bearer</a:t>
            </a:r>
            <a:br>
              <a:rPr lang="en-US" dirty="0"/>
            </a:br>
            <a:r>
              <a:rPr lang="en-US" dirty="0"/>
              <a:t>All of us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590260"/>
            <a:ext cx="9144000" cy="526773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We are all called to be burden bearers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Me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You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Church</a:t>
            </a:r>
          </a:p>
          <a:p>
            <a:pPr marL="0" indent="0">
              <a:buNone/>
            </a:pP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107928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/>
          </a:bodyPr>
          <a:lstStyle/>
          <a:p>
            <a:r>
              <a:rPr lang="en-US" dirty="0"/>
              <a:t>The Burden-Bearer</a:t>
            </a:r>
            <a:br>
              <a:rPr lang="en-US" dirty="0"/>
            </a:br>
            <a:r>
              <a:rPr lang="en-US" dirty="0"/>
              <a:t>All of us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590260"/>
            <a:ext cx="9144000" cy="526773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We are all called to be burden bearers</a:t>
            </a:r>
          </a:p>
          <a:p>
            <a:pPr lvl="1"/>
            <a:r>
              <a:rPr lang="en-US" sz="4000" dirty="0"/>
              <a:t>Me</a:t>
            </a:r>
          </a:p>
          <a:p>
            <a:pPr lvl="1"/>
            <a:r>
              <a:rPr lang="en-US" sz="4000" dirty="0"/>
              <a:t>You</a:t>
            </a:r>
          </a:p>
          <a:p>
            <a:pPr lvl="1"/>
            <a:r>
              <a:rPr lang="en-US" sz="4000" dirty="0"/>
              <a:t>Church</a:t>
            </a:r>
          </a:p>
          <a:p>
            <a:pPr marL="0" indent="0">
              <a:buNone/>
            </a:pP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2975295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9321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6:1</a:t>
            </a:r>
          </a:p>
        </p:txBody>
      </p:sp>
    </p:spTree>
    <p:extLst>
      <p:ext uri="{BB962C8B-B14F-4D97-AF65-F5344CB8AC3E}">
        <p14:creationId xmlns:p14="http://schemas.microsoft.com/office/powerpoint/2010/main" val="211969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D0898-4D94-4025-8D8A-4B10C2626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31520"/>
            <a:ext cx="9144000" cy="2778443"/>
          </a:xfrm>
        </p:spPr>
        <p:txBody>
          <a:bodyPr>
            <a:noAutofit/>
          </a:bodyPr>
          <a:lstStyle/>
          <a:p>
            <a:r>
              <a:rPr lang="en-US" sz="9600" dirty="0"/>
              <a:t>How to </a:t>
            </a:r>
            <a:br>
              <a:rPr lang="en-US" sz="9600" dirty="0"/>
            </a:br>
            <a:r>
              <a:rPr lang="en-US" sz="9600" dirty="0"/>
              <a:t>Bear a Burden</a:t>
            </a:r>
            <a:endParaRPr lang="en-NZ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D46825-3070-4597-9BDD-9A6B8C7CA0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7338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B81335-B2C1-4B1A-BEEB-A8FDAA79D1D5}"/>
              </a:ext>
            </a:extLst>
          </p:cNvPr>
          <p:cNvSpPr txBox="1">
            <a:spLocks/>
          </p:cNvSpPr>
          <p:nvPr/>
        </p:nvSpPr>
        <p:spPr>
          <a:xfrm>
            <a:off x="0" y="4174435"/>
            <a:ext cx="9144000" cy="26835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300" dirty="0"/>
              <a:t>Galatians 6:1—Brethren, even if </a:t>
            </a:r>
            <a:r>
              <a:rPr lang="en-US" sz="4300" baseline="30000" dirty="0"/>
              <a:t>[a]</a:t>
            </a:r>
            <a:r>
              <a:rPr lang="en-US" sz="4300" dirty="0"/>
              <a:t>anyone is caught in any trespass, you who are spiritual, restore such a one in a spirit of gentleness; </a:t>
            </a:r>
            <a:r>
              <a:rPr lang="en-US" sz="4300" i="1" dirty="0"/>
              <a:t>each one</a:t>
            </a:r>
            <a:r>
              <a:rPr lang="en-US" sz="4300" dirty="0"/>
              <a:t> looking to yourself, so that you too will not be tempted. </a:t>
            </a:r>
            <a:r>
              <a:rPr lang="en-US" sz="4300" b="1" baseline="30000" dirty="0"/>
              <a:t> </a:t>
            </a:r>
            <a:r>
              <a:rPr lang="en-US" sz="1600" dirty="0"/>
              <a:t>(NASB95) [a]Gr </a:t>
            </a:r>
            <a:r>
              <a:rPr lang="en-US" sz="1600" i="1" dirty="0" err="1"/>
              <a:t>anthropos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50711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6:1</a:t>
            </a:r>
          </a:p>
          <a:p>
            <a:pPr marL="514350" indent="-514350">
              <a:buAutoNum type="arabicPeriod"/>
            </a:pPr>
            <a:r>
              <a:rPr lang="en-US" sz="4000" dirty="0"/>
              <a:t>Burdened— Someone is “Caught in a trespass.”</a:t>
            </a:r>
          </a:p>
          <a:p>
            <a:pPr lvl="1"/>
            <a:r>
              <a:rPr lang="en-US" sz="4000" dirty="0"/>
              <a:t>Satan’s goal is to tempt and deceive us</a:t>
            </a:r>
          </a:p>
          <a:p>
            <a:pPr lvl="1"/>
            <a:r>
              <a:rPr lang="en-US" sz="4000" dirty="0"/>
              <a:t>Our desires trap us in dark places</a:t>
            </a:r>
          </a:p>
          <a:p>
            <a:pPr lvl="1"/>
            <a:r>
              <a:rPr lang="en-US" sz="4000" dirty="0"/>
              <a:t>Spiraling down we lose strength</a:t>
            </a:r>
          </a:p>
          <a:p>
            <a:pPr lvl="1"/>
            <a:r>
              <a:rPr lang="en-US" sz="4000" dirty="0"/>
              <a:t>Our faith begins to fall apart</a:t>
            </a:r>
          </a:p>
        </p:txBody>
      </p:sp>
    </p:spTree>
    <p:extLst>
      <p:ext uri="{BB962C8B-B14F-4D97-AF65-F5344CB8AC3E}">
        <p14:creationId xmlns:p14="http://schemas.microsoft.com/office/powerpoint/2010/main" val="3516171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6:1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/>
              <a:t>Bearer “…You who are spiritual”</a:t>
            </a:r>
          </a:p>
          <a:p>
            <a:pPr lvl="1"/>
            <a:r>
              <a:rPr lang="en-US" sz="4000" dirty="0"/>
              <a:t>Spiritual people for spiritual work</a:t>
            </a:r>
          </a:p>
          <a:p>
            <a:pPr lvl="1"/>
            <a:r>
              <a:rPr lang="en-US" sz="4000" dirty="0"/>
              <a:t>Always caring—ready to help</a:t>
            </a:r>
          </a:p>
          <a:p>
            <a:pPr lvl="1"/>
            <a:r>
              <a:rPr lang="en-US" sz="4000" dirty="0"/>
              <a:t>Strong to strengthen</a:t>
            </a:r>
          </a:p>
          <a:p>
            <a:pPr lvl="1"/>
            <a:r>
              <a:rPr lang="en-US" sz="4000" dirty="0"/>
              <a:t>Confidential</a:t>
            </a:r>
          </a:p>
          <a:p>
            <a:pPr lvl="1"/>
            <a:r>
              <a:rPr lang="en-US" sz="4000" dirty="0"/>
              <a:t> If you are in bad place a seek help yourself—From a spiritual brother of sister.</a:t>
            </a:r>
          </a:p>
        </p:txBody>
      </p:sp>
    </p:spTree>
    <p:extLst>
      <p:ext uri="{BB962C8B-B14F-4D97-AF65-F5344CB8AC3E}">
        <p14:creationId xmlns:p14="http://schemas.microsoft.com/office/powerpoint/2010/main" val="2186041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6:1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US" sz="4000" dirty="0"/>
              <a:t>Goal— “Restore such a one”</a:t>
            </a:r>
          </a:p>
          <a:p>
            <a:pPr lvl="1"/>
            <a:r>
              <a:rPr lang="en-US" sz="4000" dirty="0"/>
              <a:t>Back on the ‘Narrow Road!’</a:t>
            </a:r>
          </a:p>
          <a:p>
            <a:pPr lvl="1"/>
            <a:r>
              <a:rPr lang="en-US" sz="4000" dirty="0"/>
              <a:t>Not your personal counselling client</a:t>
            </a:r>
          </a:p>
          <a:p>
            <a:pPr lvl="1"/>
            <a:r>
              <a:rPr lang="en-US" sz="4000" dirty="0"/>
              <a:t>God’s struggling child</a:t>
            </a:r>
          </a:p>
          <a:p>
            <a:pPr lvl="3"/>
            <a:r>
              <a:rPr lang="en-US" sz="4000" dirty="0"/>
              <a:t>Repentance</a:t>
            </a:r>
          </a:p>
          <a:p>
            <a:pPr lvl="4"/>
            <a:r>
              <a:rPr lang="en-US" sz="4000" dirty="0"/>
              <a:t>Healing</a:t>
            </a:r>
          </a:p>
          <a:p>
            <a:pPr lvl="5"/>
            <a:r>
              <a:rPr lang="en-US" sz="4000" dirty="0"/>
              <a:t>Growth</a:t>
            </a:r>
          </a:p>
          <a:p>
            <a:pPr lvl="6"/>
            <a:r>
              <a:rPr lang="en-US" sz="4000" dirty="0"/>
              <a:t>Maturity</a:t>
            </a:r>
          </a:p>
        </p:txBody>
      </p:sp>
    </p:spTree>
    <p:extLst>
      <p:ext uri="{BB962C8B-B14F-4D97-AF65-F5344CB8AC3E}">
        <p14:creationId xmlns:p14="http://schemas.microsoft.com/office/powerpoint/2010/main" val="1814748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6:1</a:t>
            </a:r>
          </a:p>
          <a:p>
            <a:pPr marL="742950" indent="-742950">
              <a:buFont typeface="+mj-lt"/>
              <a:buAutoNum type="arabicPeriod" startAt="4"/>
            </a:pPr>
            <a:r>
              <a:rPr lang="en-US" sz="4000" dirty="0"/>
              <a:t>How?— “in a spirit of gentleness”</a:t>
            </a:r>
          </a:p>
          <a:p>
            <a:pPr lvl="1"/>
            <a:r>
              <a:rPr lang="en-US" sz="4000" dirty="0"/>
              <a:t>Sin is destructive</a:t>
            </a:r>
          </a:p>
          <a:p>
            <a:pPr lvl="1"/>
            <a:r>
              <a:rPr lang="en-US" sz="4000" dirty="0"/>
              <a:t>Easy to place blame where it belongs</a:t>
            </a:r>
          </a:p>
          <a:p>
            <a:pPr lvl="1"/>
            <a:r>
              <a:rPr lang="en-US" sz="4000" dirty="0"/>
              <a:t>Our emotions must be controlled</a:t>
            </a:r>
          </a:p>
          <a:p>
            <a:pPr lvl="1"/>
            <a:r>
              <a:rPr lang="en-US" sz="4000" dirty="0"/>
              <a:t>Jesus is “gentle in heart.”</a:t>
            </a:r>
          </a:p>
        </p:txBody>
      </p:sp>
    </p:spTree>
    <p:extLst>
      <p:ext uri="{BB962C8B-B14F-4D97-AF65-F5344CB8AC3E}">
        <p14:creationId xmlns:p14="http://schemas.microsoft.com/office/powerpoint/2010/main" val="3473565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6:1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sz="4000" dirty="0"/>
              <a:t>Caution!— “so that you too will not be tempted”</a:t>
            </a:r>
          </a:p>
          <a:p>
            <a:pPr lvl="1"/>
            <a:r>
              <a:rPr lang="en-US" sz="4000" dirty="0"/>
              <a:t>Tempted to sin in your anger</a:t>
            </a:r>
          </a:p>
          <a:p>
            <a:pPr lvl="1"/>
            <a:r>
              <a:rPr lang="en-US" sz="4000" dirty="0"/>
              <a:t>All of us can have judgmental spirit </a:t>
            </a:r>
          </a:p>
          <a:p>
            <a:pPr lvl="1"/>
            <a:r>
              <a:rPr lang="en-US" sz="4000" dirty="0"/>
              <a:t>Sin can become attractive—even when being confessed and repented of</a:t>
            </a:r>
          </a:p>
          <a:p>
            <a:pPr lvl="1"/>
            <a:r>
              <a:rPr lang="en-US" sz="4000" dirty="0"/>
              <a:t>Yes, see it for what it is!—But honour the great physician for what he is.</a:t>
            </a:r>
          </a:p>
        </p:txBody>
      </p:sp>
    </p:spTree>
    <p:extLst>
      <p:ext uri="{BB962C8B-B14F-4D97-AF65-F5344CB8AC3E}">
        <p14:creationId xmlns:p14="http://schemas.microsoft.com/office/powerpoint/2010/main" val="2121738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6:2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DF4416-A475-409D-9B18-34805DFB2FAC}"/>
              </a:ext>
            </a:extLst>
          </p:cNvPr>
          <p:cNvSpPr txBox="1">
            <a:spLocks/>
          </p:cNvSpPr>
          <p:nvPr/>
        </p:nvSpPr>
        <p:spPr>
          <a:xfrm>
            <a:off x="0" y="5453269"/>
            <a:ext cx="9144000" cy="14047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300" dirty="0"/>
              <a:t>Galatians 6:2—</a:t>
            </a:r>
            <a:r>
              <a:rPr lang="en-US" sz="4300" b="1" baseline="30000" dirty="0"/>
              <a:t>2</a:t>
            </a:r>
            <a:r>
              <a:rPr lang="en-US" sz="4300" dirty="0"/>
              <a:t>Bear one another’s burdens, and thereby fulfill the law of Christ. </a:t>
            </a:r>
            <a:r>
              <a:rPr lang="en-US" sz="1600" dirty="0"/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245276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6:2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US" sz="4000" dirty="0"/>
              <a:t>Thus the Command— “Bear one another’s burdens”</a:t>
            </a:r>
          </a:p>
          <a:p>
            <a:pPr lvl="1"/>
            <a:r>
              <a:rPr lang="en-US" sz="4000" dirty="0"/>
              <a:t>What are you there for?</a:t>
            </a:r>
          </a:p>
          <a:p>
            <a:pPr lvl="1"/>
            <a:r>
              <a:rPr lang="en-US" sz="4000" dirty="0"/>
              <a:t>Stay focused</a:t>
            </a:r>
          </a:p>
          <a:p>
            <a:pPr lvl="1"/>
            <a:r>
              <a:rPr lang="en-US" sz="4000" dirty="0"/>
              <a:t>Don’t buckle to temptation</a:t>
            </a:r>
          </a:p>
          <a:p>
            <a:pPr lvl="1"/>
            <a:r>
              <a:rPr lang="en-US" sz="4000" dirty="0"/>
              <a:t>The devil is always fighting for souls</a:t>
            </a:r>
          </a:p>
          <a:p>
            <a:pPr lvl="1"/>
            <a:r>
              <a:rPr lang="en-US" sz="4000" dirty="0"/>
              <a:t>Don’t trivialize or dismiss it</a:t>
            </a:r>
          </a:p>
          <a:p>
            <a:pPr lvl="1"/>
            <a:r>
              <a:rPr lang="en-US" sz="4000" dirty="0"/>
              <a:t>Go the distance</a:t>
            </a:r>
          </a:p>
        </p:txBody>
      </p:sp>
    </p:spTree>
    <p:extLst>
      <p:ext uri="{BB962C8B-B14F-4D97-AF65-F5344CB8AC3E}">
        <p14:creationId xmlns:p14="http://schemas.microsoft.com/office/powerpoint/2010/main" val="30010853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40473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 bearer</a:t>
            </a:r>
            <a:br>
              <a:rPr lang="en-US" dirty="0"/>
            </a:br>
            <a:br>
              <a:rPr lang="en-US" sz="1300" dirty="0"/>
            </a:br>
            <a:r>
              <a:rPr lang="en-US" dirty="0"/>
              <a:t>Qualifications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4731"/>
            <a:ext cx="9144000" cy="5453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From Galatians 6:2</a:t>
            </a:r>
          </a:p>
          <a:p>
            <a:pPr marL="742950" indent="-742950">
              <a:buFont typeface="+mj-lt"/>
              <a:buAutoNum type="arabicPeriod" startAt="7"/>
            </a:pPr>
            <a:r>
              <a:rPr lang="en-US" sz="4000" dirty="0"/>
              <a:t>Intention— “and thereby fulfill the law of Christ.”</a:t>
            </a:r>
          </a:p>
          <a:p>
            <a:pPr lvl="1"/>
            <a:r>
              <a:rPr lang="en-US" sz="4000" dirty="0"/>
              <a:t>The perfect law of liberty—Freedom!</a:t>
            </a:r>
          </a:p>
          <a:p>
            <a:pPr lvl="1"/>
            <a:r>
              <a:rPr lang="en-US" sz="4000" dirty="0"/>
              <a:t>That which brings mercy—Mercy triumphs over judgment (Jm.2:13)</a:t>
            </a:r>
          </a:p>
          <a:p>
            <a:pPr lvl="1"/>
            <a:r>
              <a:rPr lang="en-US" sz="4000" dirty="0"/>
              <a:t>Love of a brother and sister united in the love of Christ</a:t>
            </a:r>
          </a:p>
        </p:txBody>
      </p:sp>
    </p:spTree>
    <p:extLst>
      <p:ext uri="{BB962C8B-B14F-4D97-AF65-F5344CB8AC3E}">
        <p14:creationId xmlns:p14="http://schemas.microsoft.com/office/powerpoint/2010/main" val="3255275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9BF6B-47B2-4085-A03C-6E4FB5EA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See you again…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49067-12E1-457C-9B33-3E2E0BBE0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800" dirty="0"/>
          </a:p>
          <a:p>
            <a:pPr marL="0" indent="0" algn="ctr">
              <a:buNone/>
            </a:pPr>
            <a:r>
              <a:rPr lang="en-US" sz="6600" dirty="0"/>
              <a:t>Facebook Live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Wednesday at 7pm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Bible Study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1 Corinthians 3:1ff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402387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9737C-02CC-4A1A-9677-0E2FDCAD9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300" dirty="0"/>
              <a:t>Galatians 6:1-5—Brethren, even if </a:t>
            </a:r>
            <a:r>
              <a:rPr lang="en-US" sz="4300" baseline="30000" dirty="0"/>
              <a:t>[a]</a:t>
            </a:r>
            <a:r>
              <a:rPr lang="en-US" sz="4300" dirty="0"/>
              <a:t>anyone is caught in any trespass, you who are spiritual, restore such a one in a spirit of gentleness; </a:t>
            </a:r>
            <a:r>
              <a:rPr lang="en-US" sz="4300" i="1" dirty="0"/>
              <a:t>each one</a:t>
            </a:r>
            <a:r>
              <a:rPr lang="en-US" sz="4300" dirty="0"/>
              <a:t> looking to yourself, so that you too will not be tempted. </a:t>
            </a:r>
            <a:r>
              <a:rPr lang="en-US" sz="4300" b="1" baseline="30000" dirty="0"/>
              <a:t>2</a:t>
            </a:r>
            <a:r>
              <a:rPr lang="en-US" sz="4300" dirty="0"/>
              <a:t>Bear one another’s burdens, and thereby fulfill the law of Christ. </a:t>
            </a:r>
            <a:r>
              <a:rPr lang="en-US" sz="4300" b="1" baseline="30000" dirty="0"/>
              <a:t>3</a:t>
            </a:r>
            <a:r>
              <a:rPr lang="en-US" sz="4300" dirty="0"/>
              <a:t>For if anyone thinks he is something when he is nothing, he deceives himself. </a:t>
            </a:r>
            <a:r>
              <a:rPr lang="en-US" sz="4300" b="1" baseline="30000" dirty="0"/>
              <a:t>4</a:t>
            </a:r>
            <a:r>
              <a:rPr lang="en-US" sz="4300" dirty="0"/>
              <a:t>But each one must examine his own work, and then he will have </a:t>
            </a:r>
            <a:r>
              <a:rPr lang="en-US" sz="4300" i="1" dirty="0"/>
              <a:t>reason for </a:t>
            </a:r>
            <a:r>
              <a:rPr lang="en-US" sz="4300" dirty="0"/>
              <a:t>boasting in regard to himself alone, and not in regard to another. </a:t>
            </a:r>
            <a:r>
              <a:rPr lang="en-US" sz="4300" b="1" baseline="30000" dirty="0"/>
              <a:t>5</a:t>
            </a:r>
            <a:r>
              <a:rPr lang="en-US" sz="4300" dirty="0"/>
              <a:t>For each one will bear his own load. </a:t>
            </a:r>
            <a:r>
              <a:rPr lang="en-US" sz="1600" dirty="0"/>
              <a:t>(NASB95) [a]Gr </a:t>
            </a:r>
            <a:r>
              <a:rPr lang="en-US" sz="1600" i="1" dirty="0" err="1"/>
              <a:t>anthropos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8707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</a:t>
            </a:r>
            <a:br>
              <a:rPr lang="en-US" dirty="0"/>
            </a:br>
            <a:br>
              <a:rPr lang="en-US" sz="900" dirty="0"/>
            </a:br>
            <a:r>
              <a:rPr lang="en-US" dirty="0">
                <a:solidFill>
                  <a:schemeClr val="bg1"/>
                </a:solidFill>
              </a:rPr>
              <a:t>Who is Burdened?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590261"/>
            <a:ext cx="9144000" cy="45867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It helps to know specifically: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We all have things in common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Sin and temptation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Circumstance of church, family, work, school, health…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Fear comes upon us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Sooner of later it is us</a:t>
            </a:r>
          </a:p>
        </p:txBody>
      </p:sp>
    </p:spTree>
    <p:extLst>
      <p:ext uri="{BB962C8B-B14F-4D97-AF65-F5344CB8AC3E}">
        <p14:creationId xmlns:p14="http://schemas.microsoft.com/office/powerpoint/2010/main" val="393756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</a:t>
            </a:r>
            <a:br>
              <a:rPr lang="en-US" dirty="0"/>
            </a:br>
            <a:br>
              <a:rPr lang="en-US" sz="900" dirty="0"/>
            </a:br>
            <a:r>
              <a:rPr lang="en-US" dirty="0"/>
              <a:t>Who is Burdened?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590261"/>
            <a:ext cx="9144000" cy="45867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It helps to know specifically: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We all have things in common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Sin and temptation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Circumstance of church, family, work, school, health…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Fear comes upon us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Sooner of later it is us</a:t>
            </a:r>
          </a:p>
        </p:txBody>
      </p:sp>
    </p:spTree>
    <p:extLst>
      <p:ext uri="{BB962C8B-B14F-4D97-AF65-F5344CB8AC3E}">
        <p14:creationId xmlns:p14="http://schemas.microsoft.com/office/powerpoint/2010/main" val="3629230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</a:t>
            </a:r>
            <a:br>
              <a:rPr lang="en-US" dirty="0"/>
            </a:br>
            <a:br>
              <a:rPr lang="en-US" sz="900" dirty="0"/>
            </a:br>
            <a:r>
              <a:rPr lang="en-US" dirty="0"/>
              <a:t>Who is Burdened?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590261"/>
            <a:ext cx="9144000" cy="45867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helps to know specifically:</a:t>
            </a:r>
          </a:p>
          <a:p>
            <a:pPr lvl="1"/>
            <a:r>
              <a:rPr lang="en-US" sz="4000" dirty="0"/>
              <a:t>We all have things in common</a:t>
            </a:r>
          </a:p>
          <a:p>
            <a:pPr lvl="1"/>
            <a:r>
              <a:rPr lang="en-US" sz="4000" dirty="0"/>
              <a:t>Sin and temptation</a:t>
            </a:r>
          </a:p>
          <a:p>
            <a:pPr lvl="1"/>
            <a:r>
              <a:rPr lang="en-US" sz="4000" dirty="0"/>
              <a:t>Circumstance of church, family, work, school, health…</a:t>
            </a:r>
          </a:p>
          <a:p>
            <a:pPr lvl="1"/>
            <a:r>
              <a:rPr lang="en-US" sz="4000" dirty="0"/>
              <a:t>Fear comes upon us</a:t>
            </a:r>
          </a:p>
          <a:p>
            <a:pPr lvl="1"/>
            <a:r>
              <a:rPr lang="en-US" sz="4000" dirty="0"/>
              <a:t>Sooner of later it is us</a:t>
            </a:r>
          </a:p>
        </p:txBody>
      </p:sp>
    </p:spTree>
    <p:extLst>
      <p:ext uri="{BB962C8B-B14F-4D97-AF65-F5344CB8AC3E}">
        <p14:creationId xmlns:p14="http://schemas.microsoft.com/office/powerpoint/2010/main" val="252578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550504"/>
            <a:ext cx="9144000" cy="528924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4000" dirty="0">
                <a:solidFill>
                  <a:schemeClr val="bg1"/>
                </a:solidFill>
              </a:rPr>
              <a:t>What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Personal—private sin or temptation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Sickness—affecting your future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Disappointment—relationships, work issues, child trouble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Loneliness—divorce, friendship issues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Financial—setback 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Temptation—changes bring opportunities</a:t>
            </a:r>
          </a:p>
          <a:p>
            <a:pPr lvl="2"/>
            <a:r>
              <a:rPr lang="en-US" sz="4000" dirty="0">
                <a:solidFill>
                  <a:schemeClr val="bg1"/>
                </a:solidFill>
              </a:rPr>
              <a:t>Not accountable to old friends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</a:rPr>
              <a:t>Guilt—Past and/or present sins</a:t>
            </a:r>
          </a:p>
          <a:p>
            <a:pPr lvl="2"/>
            <a:r>
              <a:rPr lang="en-US" sz="4000" dirty="0">
                <a:solidFill>
                  <a:schemeClr val="bg1"/>
                </a:solidFill>
              </a:rPr>
              <a:t>Situations handled badly—Regret</a:t>
            </a:r>
          </a:p>
          <a:p>
            <a:pPr lvl="1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1B9203-22CB-45D3-934E-E24BB6B6D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</a:t>
            </a:r>
            <a:br>
              <a:rPr lang="en-US" dirty="0"/>
            </a:br>
            <a:br>
              <a:rPr lang="en-US" sz="900" dirty="0"/>
            </a:br>
            <a:r>
              <a:rPr lang="en-US" dirty="0"/>
              <a:t>What is Burdening them?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42760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550504"/>
            <a:ext cx="9144000" cy="528924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4000" dirty="0"/>
              <a:t>What</a:t>
            </a:r>
          </a:p>
          <a:p>
            <a:pPr lvl="1"/>
            <a:r>
              <a:rPr lang="en-US" sz="4000" dirty="0"/>
              <a:t>Personal—private sin or temptation</a:t>
            </a:r>
          </a:p>
          <a:p>
            <a:pPr lvl="1"/>
            <a:r>
              <a:rPr lang="en-US" sz="4000" dirty="0"/>
              <a:t>Sickness—affecting your future</a:t>
            </a:r>
          </a:p>
          <a:p>
            <a:pPr lvl="1"/>
            <a:r>
              <a:rPr lang="en-US" sz="4000" dirty="0"/>
              <a:t>Disappointment—relationships, work issues, child trouble</a:t>
            </a:r>
          </a:p>
          <a:p>
            <a:pPr lvl="1"/>
            <a:r>
              <a:rPr lang="en-US" sz="4000" dirty="0"/>
              <a:t>Loneliness—divorce, friendship issues</a:t>
            </a:r>
          </a:p>
          <a:p>
            <a:pPr lvl="1"/>
            <a:r>
              <a:rPr lang="en-US" sz="4000" dirty="0"/>
              <a:t>Financial—setback </a:t>
            </a:r>
          </a:p>
          <a:p>
            <a:pPr lvl="1"/>
            <a:r>
              <a:rPr lang="en-US" sz="4000" dirty="0"/>
              <a:t>Temptation—changes bring opportunities</a:t>
            </a:r>
          </a:p>
          <a:p>
            <a:pPr lvl="2"/>
            <a:r>
              <a:rPr lang="en-US" sz="4000" dirty="0"/>
              <a:t>Not accountable to old friends</a:t>
            </a:r>
          </a:p>
          <a:p>
            <a:pPr lvl="1"/>
            <a:r>
              <a:rPr lang="en-US" sz="4000" dirty="0"/>
              <a:t>Guilt—Past and/or present sins</a:t>
            </a:r>
          </a:p>
          <a:p>
            <a:pPr lvl="2"/>
            <a:r>
              <a:rPr lang="en-US" sz="4000" dirty="0"/>
              <a:t>Situations handled badly—Regret</a:t>
            </a:r>
          </a:p>
          <a:p>
            <a:pPr lvl="1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1B9203-22CB-45D3-934E-E24BB6B6D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</a:t>
            </a:r>
            <a:br>
              <a:rPr lang="en-US" dirty="0"/>
            </a:br>
            <a:br>
              <a:rPr lang="en-US" sz="900" dirty="0"/>
            </a:br>
            <a:r>
              <a:rPr lang="en-US" dirty="0"/>
              <a:t>What is Burdening them?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6351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DA87-6E70-45EA-A4ED-063457D1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8515349" cy="1399727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Burden</a:t>
            </a:r>
            <a:br>
              <a:rPr lang="en-US" dirty="0"/>
            </a:br>
            <a:br>
              <a:rPr lang="en-US" sz="900" dirty="0"/>
            </a:br>
            <a:r>
              <a:rPr lang="en-US" dirty="0"/>
              <a:t>How do we know?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F7A-953D-4261-A33E-1703175E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590260"/>
            <a:ext cx="9144000" cy="526773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4000" dirty="0">
                <a:solidFill>
                  <a:schemeClr val="bg1"/>
                </a:solidFill>
              </a:rPr>
              <a:t>How?</a:t>
            </a:r>
          </a:p>
          <a:p>
            <a:pPr lvl="2"/>
            <a:r>
              <a:rPr lang="en-US" sz="4000" dirty="0">
                <a:solidFill>
                  <a:schemeClr val="bg1"/>
                </a:solidFill>
              </a:rPr>
              <a:t>It is written on their faces</a:t>
            </a:r>
          </a:p>
          <a:p>
            <a:pPr lvl="2"/>
            <a:r>
              <a:rPr lang="en-US" sz="4000" dirty="0">
                <a:solidFill>
                  <a:schemeClr val="bg1"/>
                </a:solidFill>
              </a:rPr>
              <a:t>Their countenance has fallen—Nehemiah</a:t>
            </a:r>
          </a:p>
          <a:p>
            <a:pPr lvl="2"/>
            <a:r>
              <a:rPr lang="en-US" sz="4000" dirty="0">
                <a:solidFill>
                  <a:schemeClr val="bg1"/>
                </a:solidFill>
              </a:rPr>
              <a:t>They are unsettled</a:t>
            </a:r>
          </a:p>
          <a:p>
            <a:pPr lvl="2"/>
            <a:r>
              <a:rPr lang="en-US" sz="4000" dirty="0">
                <a:solidFill>
                  <a:schemeClr val="bg1"/>
                </a:solidFill>
              </a:rPr>
              <a:t>We don’t see them so much anymore</a:t>
            </a:r>
          </a:p>
          <a:p>
            <a:pPr lvl="2"/>
            <a:r>
              <a:rPr lang="en-US" sz="4000" dirty="0">
                <a:solidFill>
                  <a:schemeClr val="bg1"/>
                </a:solidFill>
              </a:rPr>
              <a:t>They are open about their burdens</a:t>
            </a:r>
          </a:p>
          <a:p>
            <a:pPr lvl="2"/>
            <a:r>
              <a:rPr lang="en-US" sz="4000" dirty="0">
                <a:solidFill>
                  <a:schemeClr val="bg1"/>
                </a:solidFill>
              </a:rPr>
              <a:t>Others are concerned for good reason</a:t>
            </a:r>
            <a:endParaRPr lang="en-NZ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7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</TotalTime>
  <Words>1155</Words>
  <Application>Microsoft Office PowerPoint</Application>
  <PresentationFormat>On-screen Show (4:3)</PresentationFormat>
  <Paragraphs>172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PowerPoint Presentation</vt:lpstr>
      <vt:lpstr>How to  Bear a Burden</vt:lpstr>
      <vt:lpstr>PowerPoint Presentation</vt:lpstr>
      <vt:lpstr>The Burden  Who is Burdened?</vt:lpstr>
      <vt:lpstr>The Burden  Who is Burdened?</vt:lpstr>
      <vt:lpstr>The Burden  Who is Burdened?</vt:lpstr>
      <vt:lpstr>The Burden  What is Burdening them?</vt:lpstr>
      <vt:lpstr>The Burden  What is Burdening them?</vt:lpstr>
      <vt:lpstr>The Burden  How do we know?</vt:lpstr>
      <vt:lpstr>The Burden  How do we know?</vt:lpstr>
      <vt:lpstr>The Burden When are these things happening?</vt:lpstr>
      <vt:lpstr>The Burden When are these things happening?</vt:lpstr>
      <vt:lpstr>The Burden-Bearer </vt:lpstr>
      <vt:lpstr>PowerPoint Presentation</vt:lpstr>
      <vt:lpstr>The Burden-Bearer All of us</vt:lpstr>
      <vt:lpstr>The Burden-Bearer All of us</vt:lpstr>
      <vt:lpstr>The Burden-Bearer All of us</vt:lpstr>
      <vt:lpstr>The Burden bearer  Qualifications</vt:lpstr>
      <vt:lpstr>The Burden bearer  Qualifications</vt:lpstr>
      <vt:lpstr>The Burden bearer  Qualifications</vt:lpstr>
      <vt:lpstr>The Burden bearer  Qualifications</vt:lpstr>
      <vt:lpstr>The Burden bearer  Qualifications</vt:lpstr>
      <vt:lpstr>The Burden bearer  Qualifications</vt:lpstr>
      <vt:lpstr>The Burden bearer  Qualifications</vt:lpstr>
      <vt:lpstr>The Burden bearer  Qualifications</vt:lpstr>
      <vt:lpstr>The Burden bearer  Qualifications</vt:lpstr>
      <vt:lpstr>The Burden bearer  Qualifications</vt:lpstr>
      <vt:lpstr>The Burden bearer  Qualifications</vt:lpstr>
      <vt:lpstr>See you again…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Staiger</dc:creator>
  <cp:lastModifiedBy>John Staiger</cp:lastModifiedBy>
  <cp:revision>21</cp:revision>
  <dcterms:created xsi:type="dcterms:W3CDTF">2020-05-24T01:32:13Z</dcterms:created>
  <dcterms:modified xsi:type="dcterms:W3CDTF">2020-05-24T09:31:07Z</dcterms:modified>
</cp:coreProperties>
</file>