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317" r:id="rId3"/>
    <p:sldId id="256" r:id="rId4"/>
    <p:sldId id="318" r:id="rId5"/>
    <p:sldId id="259" r:id="rId6"/>
    <p:sldId id="275" r:id="rId7"/>
    <p:sldId id="260" r:id="rId8"/>
    <p:sldId id="261" r:id="rId9"/>
    <p:sldId id="276" r:id="rId10"/>
    <p:sldId id="262" r:id="rId11"/>
    <p:sldId id="280" r:id="rId12"/>
    <p:sldId id="284" r:id="rId13"/>
    <p:sldId id="283" r:id="rId14"/>
    <p:sldId id="282" r:id="rId15"/>
    <p:sldId id="281" r:id="rId16"/>
    <p:sldId id="285" r:id="rId17"/>
    <p:sldId id="286" r:id="rId18"/>
    <p:sldId id="267" r:id="rId19"/>
    <p:sldId id="287" r:id="rId20"/>
    <p:sldId id="263" r:id="rId21"/>
    <p:sldId id="290" r:id="rId22"/>
    <p:sldId id="312" r:id="rId23"/>
    <p:sldId id="319" r:id="rId24"/>
    <p:sldId id="295" r:id="rId25"/>
    <p:sldId id="296" r:id="rId26"/>
    <p:sldId id="297" r:id="rId27"/>
    <p:sldId id="269" r:id="rId28"/>
    <p:sldId id="299" r:id="rId29"/>
    <p:sldId id="300" r:id="rId30"/>
    <p:sldId id="301" r:id="rId31"/>
    <p:sldId id="270" r:id="rId32"/>
    <p:sldId id="302" r:id="rId33"/>
    <p:sldId id="303" r:id="rId34"/>
    <p:sldId id="304" r:id="rId35"/>
    <p:sldId id="271" r:id="rId36"/>
    <p:sldId id="289" r:id="rId37"/>
    <p:sldId id="313" r:id="rId38"/>
    <p:sldId id="314" r:id="rId39"/>
    <p:sldId id="315" r:id="rId40"/>
    <p:sldId id="272" r:id="rId41"/>
    <p:sldId id="273" r:id="rId42"/>
    <p:sldId id="305" r:id="rId43"/>
    <p:sldId id="306" r:id="rId44"/>
    <p:sldId id="307" r:id="rId45"/>
    <p:sldId id="308" r:id="rId46"/>
    <p:sldId id="309" r:id="rId47"/>
    <p:sldId id="310" r:id="rId48"/>
    <p:sldId id="311" r:id="rId49"/>
    <p:sldId id="320"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1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EB7F88CA-DAF9-464F-A65D-6D73A4E54DFC}" type="datetimeFigureOut">
              <a:rPr lang="en-NZ" smtClean="0"/>
              <a:pPr/>
              <a:t>10/05/2020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9352D24-FE2B-4839-8A47-52200B295FC1}" type="slidenum">
              <a:rPr lang="en-NZ" smtClean="0"/>
              <a:pPr/>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EB7F88CA-DAF9-464F-A65D-6D73A4E54DFC}" type="datetimeFigureOut">
              <a:rPr lang="en-NZ" smtClean="0"/>
              <a:pPr/>
              <a:t>10/05/2020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9352D24-FE2B-4839-8A47-52200B295FC1}" type="slidenum">
              <a:rPr lang="en-NZ" smtClean="0"/>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EB7F88CA-DAF9-464F-A65D-6D73A4E54DFC}" type="datetimeFigureOut">
              <a:rPr lang="en-NZ" smtClean="0"/>
              <a:pPr/>
              <a:t>10/05/2020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9352D24-FE2B-4839-8A47-52200B295FC1}" type="slidenum">
              <a:rPr lang="en-NZ" smtClean="0"/>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EB7F88CA-DAF9-464F-A65D-6D73A4E54DFC}" type="datetimeFigureOut">
              <a:rPr lang="en-NZ" smtClean="0"/>
              <a:pPr/>
              <a:t>10/05/2020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9352D24-FE2B-4839-8A47-52200B295FC1}" type="slidenum">
              <a:rPr lang="en-NZ" smtClean="0"/>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7F88CA-DAF9-464F-A65D-6D73A4E54DFC}" type="datetimeFigureOut">
              <a:rPr lang="en-NZ" smtClean="0"/>
              <a:pPr/>
              <a:t>10/05/2020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9352D24-FE2B-4839-8A47-52200B295FC1}" type="slidenum">
              <a:rPr lang="en-NZ" smtClean="0"/>
              <a:pPr/>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EB7F88CA-DAF9-464F-A65D-6D73A4E54DFC}" type="datetimeFigureOut">
              <a:rPr lang="en-NZ" smtClean="0"/>
              <a:pPr/>
              <a:t>10/05/2020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9352D24-FE2B-4839-8A47-52200B295FC1}" type="slidenum">
              <a:rPr lang="en-NZ" smtClean="0"/>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EB7F88CA-DAF9-464F-A65D-6D73A4E54DFC}" type="datetimeFigureOut">
              <a:rPr lang="en-NZ" smtClean="0"/>
              <a:pPr/>
              <a:t>10/05/2020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29352D24-FE2B-4839-8A47-52200B295FC1}" type="slidenum">
              <a:rPr lang="en-NZ" smtClean="0"/>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EB7F88CA-DAF9-464F-A65D-6D73A4E54DFC}" type="datetimeFigureOut">
              <a:rPr lang="en-NZ" smtClean="0"/>
              <a:pPr/>
              <a:t>10/05/2020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29352D24-FE2B-4839-8A47-52200B295FC1}" type="slidenum">
              <a:rPr lang="en-NZ" smtClean="0"/>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F88CA-DAF9-464F-A65D-6D73A4E54DFC}" type="datetimeFigureOut">
              <a:rPr lang="en-NZ" smtClean="0"/>
              <a:pPr/>
              <a:t>10/05/2020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29352D24-FE2B-4839-8A47-52200B295FC1}" type="slidenum">
              <a:rPr lang="en-NZ" smtClean="0"/>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7F88CA-DAF9-464F-A65D-6D73A4E54DFC}" type="datetimeFigureOut">
              <a:rPr lang="en-NZ" smtClean="0"/>
              <a:pPr/>
              <a:t>10/05/2020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9352D24-FE2B-4839-8A47-52200B295FC1}" type="slidenum">
              <a:rPr lang="en-NZ" smtClean="0"/>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7F88CA-DAF9-464F-A65D-6D73A4E54DFC}" type="datetimeFigureOut">
              <a:rPr lang="en-NZ" smtClean="0"/>
              <a:pPr/>
              <a:t>10/05/2020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9352D24-FE2B-4839-8A47-52200B295FC1}" type="slidenum">
              <a:rPr lang="en-NZ" smtClean="0"/>
              <a:pPr/>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F88CA-DAF9-464F-A65D-6D73A4E54DFC}" type="datetimeFigureOut">
              <a:rPr lang="en-NZ" smtClean="0"/>
              <a:pPr/>
              <a:t>10/05/2020</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352D24-FE2B-4839-8A47-52200B295FC1}" type="slidenum">
              <a:rPr lang="en-NZ" smtClean="0"/>
              <a:pPr/>
              <a:t>‹#›</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85A3B99-EB2F-4BAB-AB64-F6E13F957339}"/>
              </a:ext>
            </a:extLst>
          </p:cNvPr>
          <p:cNvSpPr txBox="1">
            <a:spLocks/>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a:t>
            </a:r>
            <a:r>
              <a:rPr lang="en-NZ" dirty="0">
                <a:solidFill>
                  <a:schemeClr val="bg1"/>
                </a:solidFill>
              </a:rPr>
              <a:t>Jesus at the centre of your Home </a:t>
            </a:r>
            <a:r>
              <a:rPr lang="en-US" dirty="0">
                <a:solidFill>
                  <a:schemeClr val="bg1"/>
                </a:solidFill>
              </a:rPr>
              <a:t>.</a:t>
            </a:r>
            <a:r>
              <a:rPr lang="en-NZ" dirty="0">
                <a:solidFill>
                  <a:schemeClr val="bg1"/>
                </a:solidFill>
              </a:rPr>
              <a:t>”</a:t>
            </a:r>
            <a:endParaRPr lang="en-US" dirty="0">
              <a:solidFill>
                <a:schemeClr val="bg1"/>
              </a:solidFill>
            </a:endParaRPr>
          </a:p>
          <a:p>
            <a:endParaRPr lang="en-US" dirty="0">
              <a:solidFill>
                <a:schemeClr val="bg1"/>
              </a:solidFill>
            </a:endParaRPr>
          </a:p>
          <a:p>
            <a:r>
              <a:rPr lang="en-NZ" dirty="0">
                <a:solidFill>
                  <a:schemeClr val="bg1"/>
                </a:solidFill>
              </a:rPr>
              <a:t>John Staiger</a:t>
            </a:r>
          </a:p>
          <a:p>
            <a:endParaRPr lang="en-NZ" dirty="0">
              <a:solidFill>
                <a:schemeClr val="bg1"/>
              </a:solidFill>
            </a:endParaRPr>
          </a:p>
          <a:p>
            <a:r>
              <a:rPr lang="en-NZ" dirty="0">
                <a:solidFill>
                  <a:schemeClr val="bg1"/>
                </a:solidFill>
              </a:rPr>
              <a:t>For Morningside Church of Christ </a:t>
            </a:r>
          </a:p>
          <a:p>
            <a:endParaRPr lang="en-NZ" dirty="0">
              <a:solidFill>
                <a:schemeClr val="bg1"/>
              </a:solidFill>
            </a:endParaRPr>
          </a:p>
          <a:p>
            <a:r>
              <a:rPr lang="en-NZ" dirty="0">
                <a:solidFill>
                  <a:schemeClr val="bg1"/>
                </a:solidFill>
              </a:rPr>
              <a:t>Sunday 10 May 2020</a:t>
            </a:r>
          </a:p>
          <a:p>
            <a:endParaRPr lang="en-NZ" dirty="0">
              <a:solidFill>
                <a:schemeClr val="bg1"/>
              </a:solidFill>
            </a:endParaRPr>
          </a:p>
          <a:p>
            <a:r>
              <a:rPr lang="en-NZ" dirty="0">
                <a:solidFill>
                  <a:schemeClr val="bg1"/>
                </a:solidFill>
              </a:rPr>
              <a:t>PM Sermon</a:t>
            </a:r>
          </a:p>
          <a:p>
            <a:endParaRPr lang="en-NZ" dirty="0">
              <a:solidFill>
                <a:schemeClr val="bg1"/>
              </a:solidFill>
            </a:endParaRPr>
          </a:p>
          <a:p>
            <a:r>
              <a:rPr lang="en-NZ" dirty="0">
                <a:solidFill>
                  <a:schemeClr val="bg1"/>
                </a:solidFill>
              </a:rPr>
              <a:t>Broadcast at 6pm on Facebook Live</a:t>
            </a:r>
          </a:p>
          <a:p>
            <a:r>
              <a:rPr lang="en-NZ" dirty="0">
                <a:solidFill>
                  <a:schemeClr val="bg1"/>
                </a:solidFill>
              </a:rPr>
              <a:t>From 16 McClintock Road, Massey, Auckland.</a:t>
            </a:r>
          </a:p>
        </p:txBody>
      </p:sp>
    </p:spTree>
    <p:extLst>
      <p:ext uri="{BB962C8B-B14F-4D97-AF65-F5344CB8AC3E}">
        <p14:creationId xmlns:p14="http://schemas.microsoft.com/office/powerpoint/2010/main" val="613513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390" y="980729"/>
            <a:ext cx="9129220" cy="1224136"/>
          </a:xfrm>
        </p:spPr>
        <p:txBody>
          <a:bodyPr>
            <a:normAutofit lnSpcReduction="10000"/>
          </a:bodyPr>
          <a:lstStyle/>
          <a:p>
            <a:pPr>
              <a:buNone/>
            </a:pPr>
            <a:r>
              <a:rPr lang="en-NZ" sz="4000" b="1" dirty="0"/>
              <a:t>Who you married was </a:t>
            </a:r>
            <a:r>
              <a:rPr lang="en-NZ" sz="4000" dirty="0"/>
              <a:t>going to determine a lot of things—</a:t>
            </a:r>
          </a:p>
        </p:txBody>
      </p:sp>
      <p:pic>
        <p:nvPicPr>
          <p:cNvPr id="5" name="Content Placeholder 4" descr="k6.jpg"/>
          <p:cNvPicPr>
            <a:picLocks noGrp="1" noChangeAspect="1"/>
          </p:cNvPicPr>
          <p:nvPr>
            <p:ph sz="half" idx="2"/>
          </p:nvPr>
        </p:nvPicPr>
        <p:blipFill>
          <a:blip r:embed="rId2" cstate="print"/>
          <a:stretch>
            <a:fillRect/>
          </a:stretch>
        </p:blipFill>
        <p:spPr>
          <a:xfrm>
            <a:off x="3143934" y="2204864"/>
            <a:ext cx="5992676" cy="4653136"/>
          </a:xfrm>
        </p:spPr>
      </p:pic>
      <p:sp>
        <p:nvSpPr>
          <p:cNvPr id="6" name="Content Placeholder 2">
            <a:extLst>
              <a:ext uri="{FF2B5EF4-FFF2-40B4-BE49-F238E27FC236}">
                <a16:creationId xmlns:a16="http://schemas.microsoft.com/office/drawing/2014/main" id="{3B3A7CE0-212D-444E-AEA3-7F5B90247205}"/>
              </a:ext>
            </a:extLst>
          </p:cNvPr>
          <p:cNvSpPr txBox="1">
            <a:spLocks/>
          </p:cNvSpPr>
          <p:nvPr/>
        </p:nvSpPr>
        <p:spPr>
          <a:xfrm>
            <a:off x="0" y="0"/>
            <a:ext cx="9144000" cy="144012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None/>
            </a:pPr>
            <a:r>
              <a:rPr lang="en-NZ" sz="4000" dirty="0"/>
              <a:t>Depends on who you’re looking for…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Freeform: Shape 29">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 name="Freeform: Shape 31">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 name="Content Placeholder 2">
            <a:extLst>
              <a:ext uri="{FF2B5EF4-FFF2-40B4-BE49-F238E27FC236}">
                <a16:creationId xmlns:a16="http://schemas.microsoft.com/office/drawing/2014/main" id="{3B3A7CE0-212D-444E-AEA3-7F5B90247205}"/>
              </a:ext>
            </a:extLst>
          </p:cNvPr>
          <p:cNvSpPr txBox="1">
            <a:spLocks/>
          </p:cNvSpPr>
          <p:nvPr/>
        </p:nvSpPr>
        <p:spPr>
          <a:xfrm>
            <a:off x="336042" y="566968"/>
            <a:ext cx="3624601" cy="153615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90000"/>
              </a:lnSpc>
              <a:spcBef>
                <a:spcPct val="0"/>
              </a:spcBef>
              <a:spcAft>
                <a:spcPts val="600"/>
              </a:spcAft>
              <a:buNone/>
            </a:pPr>
            <a:r>
              <a:rPr lang="en-US" sz="4000" kern="1200" dirty="0">
                <a:solidFill>
                  <a:schemeClr val="bg1"/>
                </a:solidFill>
                <a:latin typeface="+mj-lt"/>
                <a:ea typeface="+mj-ea"/>
                <a:cs typeface="+mj-cs"/>
              </a:rPr>
              <a:t>Depended on what you were looking for…</a:t>
            </a:r>
          </a:p>
        </p:txBody>
      </p:sp>
      <p:sp>
        <p:nvSpPr>
          <p:cNvPr id="34" name="Rectangle 33">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6" name="Rectangle 35">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sz="half" idx="1"/>
          </p:nvPr>
        </p:nvSpPr>
        <p:spPr>
          <a:xfrm>
            <a:off x="0" y="2512611"/>
            <a:ext cx="3960644" cy="4327091"/>
          </a:xfrm>
        </p:spPr>
        <p:txBody>
          <a:bodyPr vert="horz" lIns="91440" tIns="45720" rIns="91440" bIns="45720" rtlCol="0">
            <a:noAutofit/>
          </a:bodyPr>
          <a:lstStyle/>
          <a:p>
            <a:pPr marL="114300" indent="0">
              <a:lnSpc>
                <a:spcPct val="90000"/>
              </a:lnSpc>
              <a:buNone/>
            </a:pPr>
            <a:r>
              <a:rPr lang="en-US" sz="4000" dirty="0">
                <a:solidFill>
                  <a:schemeClr val="bg1"/>
                </a:solidFill>
              </a:rPr>
              <a:t>A </a:t>
            </a:r>
            <a:r>
              <a:rPr lang="en-US" sz="4000" b="1" u="sng" dirty="0">
                <a:solidFill>
                  <a:schemeClr val="bg1"/>
                </a:solidFill>
              </a:rPr>
              <a:t>wise</a:t>
            </a:r>
            <a:r>
              <a:rPr lang="en-US" sz="4000" dirty="0">
                <a:solidFill>
                  <a:schemeClr val="bg1"/>
                </a:solidFill>
              </a:rPr>
              <a:t> choice can mean… travelling from place to place singing and dancing or settling down to build a cathedral.</a:t>
            </a:r>
          </a:p>
        </p:txBody>
      </p:sp>
      <p:pic>
        <p:nvPicPr>
          <p:cNvPr id="24" name="Content Placeholder 4" descr="k6.jpg">
            <a:extLst>
              <a:ext uri="{FF2B5EF4-FFF2-40B4-BE49-F238E27FC236}">
                <a16:creationId xmlns:a16="http://schemas.microsoft.com/office/drawing/2014/main" id="{46BF398A-5467-4ED5-BA93-45D9BD5FF63C}"/>
              </a:ext>
            </a:extLst>
          </p:cNvPr>
          <p:cNvPicPr>
            <a:picLocks noGrp="1" noChangeAspect="1"/>
          </p:cNvPicPr>
          <p:nvPr>
            <p:ph sz="half" idx="2"/>
          </p:nvPr>
        </p:nvPicPr>
        <p:blipFill>
          <a:blip r:embed="rId2" cstate="print"/>
          <a:stretch>
            <a:fillRect/>
          </a:stretch>
        </p:blipFill>
        <p:spPr>
          <a:xfrm>
            <a:off x="4283968" y="3090066"/>
            <a:ext cx="4852642" cy="3767933"/>
          </a:xfrm>
        </p:spPr>
      </p:pic>
    </p:spTree>
    <p:extLst>
      <p:ext uri="{BB962C8B-B14F-4D97-AF65-F5344CB8AC3E}">
        <p14:creationId xmlns:p14="http://schemas.microsoft.com/office/powerpoint/2010/main" val="1793996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Freeform: Shape 29">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 name="Freeform: Shape 31">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6" name="Rectangle 35">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sz="half" idx="1"/>
          </p:nvPr>
        </p:nvSpPr>
        <p:spPr>
          <a:xfrm>
            <a:off x="0" y="2512611"/>
            <a:ext cx="3960644" cy="4327091"/>
          </a:xfrm>
        </p:spPr>
        <p:txBody>
          <a:bodyPr vert="horz" lIns="91440" tIns="45720" rIns="91440" bIns="45720" rtlCol="0">
            <a:noAutofit/>
          </a:bodyPr>
          <a:lstStyle/>
          <a:p>
            <a:pPr marL="114300" indent="0">
              <a:lnSpc>
                <a:spcPct val="90000"/>
              </a:lnSpc>
              <a:buNone/>
            </a:pPr>
            <a:r>
              <a:rPr lang="en-US" sz="4000" dirty="0"/>
              <a:t>A </a:t>
            </a:r>
            <a:r>
              <a:rPr lang="en-US" sz="4000" b="1" u="sng" dirty="0"/>
              <a:t>wise</a:t>
            </a:r>
            <a:r>
              <a:rPr lang="en-US" sz="4000" dirty="0"/>
              <a:t> choice could mean… </a:t>
            </a:r>
            <a:r>
              <a:rPr lang="en-US" sz="4000" dirty="0">
                <a:solidFill>
                  <a:schemeClr val="bg1"/>
                </a:solidFill>
              </a:rPr>
              <a:t>travelling from place to place singing and dancing or settling down to build a cathedral.</a:t>
            </a:r>
          </a:p>
        </p:txBody>
      </p:sp>
      <p:sp>
        <p:nvSpPr>
          <p:cNvPr id="10" name="Content Placeholder 2">
            <a:extLst>
              <a:ext uri="{FF2B5EF4-FFF2-40B4-BE49-F238E27FC236}">
                <a16:creationId xmlns:a16="http://schemas.microsoft.com/office/drawing/2014/main" id="{C5379B88-0E4F-42B8-8687-D070836693D6}"/>
              </a:ext>
            </a:extLst>
          </p:cNvPr>
          <p:cNvSpPr txBox="1">
            <a:spLocks/>
          </p:cNvSpPr>
          <p:nvPr/>
        </p:nvSpPr>
        <p:spPr>
          <a:xfrm>
            <a:off x="336042" y="566968"/>
            <a:ext cx="3624601" cy="153615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90000"/>
              </a:lnSpc>
              <a:spcBef>
                <a:spcPct val="0"/>
              </a:spcBef>
              <a:spcAft>
                <a:spcPts val="600"/>
              </a:spcAft>
              <a:buNone/>
            </a:pPr>
            <a:r>
              <a:rPr lang="en-US" sz="4000" kern="1200" dirty="0">
                <a:solidFill>
                  <a:schemeClr val="bg1"/>
                </a:solidFill>
                <a:latin typeface="+mj-lt"/>
                <a:ea typeface="+mj-ea"/>
                <a:cs typeface="+mj-cs"/>
              </a:rPr>
              <a:t>Depended on what you were looking for…</a:t>
            </a:r>
          </a:p>
        </p:txBody>
      </p:sp>
    </p:spTree>
    <p:extLst>
      <p:ext uri="{BB962C8B-B14F-4D97-AF65-F5344CB8AC3E}">
        <p14:creationId xmlns:p14="http://schemas.microsoft.com/office/powerpoint/2010/main" val="2530955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4" descr="k5.jpg">
            <a:extLst>
              <a:ext uri="{FF2B5EF4-FFF2-40B4-BE49-F238E27FC236}">
                <a16:creationId xmlns:a16="http://schemas.microsoft.com/office/drawing/2014/main" id="{9B62EFC0-0EA8-4A45-900B-9413B62DE643}"/>
              </a:ext>
            </a:extLst>
          </p:cNvPr>
          <p:cNvPicPr>
            <a:picLocks noGrp="1" noChangeAspect="1"/>
          </p:cNvPicPr>
          <p:nvPr>
            <p:ph sz="half" idx="2"/>
          </p:nvPr>
        </p:nvPicPr>
        <p:blipFill rotWithShape="1">
          <a:blip r:embed="rId2" cstate="print"/>
          <a:srcRect r="-2" b="10710"/>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sp useBgFill="1">
        <p:nvSpPr>
          <p:cNvPr id="30" name="Freeform: Shape 29">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 name="Freeform: Shape 31">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6" name="Rectangle 35">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sz="half" idx="1"/>
          </p:nvPr>
        </p:nvSpPr>
        <p:spPr>
          <a:xfrm>
            <a:off x="0" y="2512611"/>
            <a:ext cx="3960644" cy="4327091"/>
          </a:xfrm>
        </p:spPr>
        <p:txBody>
          <a:bodyPr vert="horz" lIns="91440" tIns="45720" rIns="91440" bIns="45720" rtlCol="0">
            <a:noAutofit/>
          </a:bodyPr>
          <a:lstStyle/>
          <a:p>
            <a:pPr marL="114300" indent="0">
              <a:lnSpc>
                <a:spcPct val="90000"/>
              </a:lnSpc>
              <a:buNone/>
            </a:pPr>
            <a:r>
              <a:rPr lang="en-US" sz="4000" dirty="0"/>
              <a:t>A </a:t>
            </a:r>
            <a:r>
              <a:rPr lang="en-US" sz="4000" b="1" u="sng" dirty="0"/>
              <a:t>wise</a:t>
            </a:r>
            <a:r>
              <a:rPr lang="en-US" sz="4000" dirty="0"/>
              <a:t> choice could mean travelling from place to place singing and dancing or… </a:t>
            </a:r>
            <a:r>
              <a:rPr lang="en-US" sz="4000" dirty="0">
                <a:solidFill>
                  <a:schemeClr val="bg1"/>
                </a:solidFill>
              </a:rPr>
              <a:t>settling down to build a cathedral.</a:t>
            </a:r>
          </a:p>
        </p:txBody>
      </p:sp>
      <p:sp>
        <p:nvSpPr>
          <p:cNvPr id="12" name="Content Placeholder 2">
            <a:extLst>
              <a:ext uri="{FF2B5EF4-FFF2-40B4-BE49-F238E27FC236}">
                <a16:creationId xmlns:a16="http://schemas.microsoft.com/office/drawing/2014/main" id="{C9834632-8638-43D5-8BD5-FF15531C2D7D}"/>
              </a:ext>
            </a:extLst>
          </p:cNvPr>
          <p:cNvSpPr txBox="1">
            <a:spLocks/>
          </p:cNvSpPr>
          <p:nvPr/>
        </p:nvSpPr>
        <p:spPr>
          <a:xfrm>
            <a:off x="336042" y="566968"/>
            <a:ext cx="3624601" cy="153615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90000"/>
              </a:lnSpc>
              <a:spcBef>
                <a:spcPct val="0"/>
              </a:spcBef>
              <a:spcAft>
                <a:spcPts val="600"/>
              </a:spcAft>
              <a:buNone/>
            </a:pPr>
            <a:r>
              <a:rPr lang="en-US" sz="4000" kern="1200" dirty="0">
                <a:solidFill>
                  <a:schemeClr val="bg1"/>
                </a:solidFill>
                <a:latin typeface="+mj-lt"/>
                <a:ea typeface="+mj-ea"/>
                <a:cs typeface="+mj-cs"/>
              </a:rPr>
              <a:t>Depended on what you were looking for…</a:t>
            </a:r>
          </a:p>
        </p:txBody>
      </p:sp>
    </p:spTree>
    <p:extLst>
      <p:ext uri="{BB962C8B-B14F-4D97-AF65-F5344CB8AC3E}">
        <p14:creationId xmlns:p14="http://schemas.microsoft.com/office/powerpoint/2010/main" val="1247520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4" descr="k5.jpg">
            <a:extLst>
              <a:ext uri="{FF2B5EF4-FFF2-40B4-BE49-F238E27FC236}">
                <a16:creationId xmlns:a16="http://schemas.microsoft.com/office/drawing/2014/main" id="{9B62EFC0-0EA8-4A45-900B-9413B62DE643}"/>
              </a:ext>
            </a:extLst>
          </p:cNvPr>
          <p:cNvPicPr>
            <a:picLocks noGrp="1" noChangeAspect="1"/>
          </p:cNvPicPr>
          <p:nvPr>
            <p:ph sz="half" idx="2"/>
          </p:nvPr>
        </p:nvPicPr>
        <p:blipFill rotWithShape="1">
          <a:blip r:embed="rId2" cstate="print"/>
          <a:srcRect r="-2" b="10710"/>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7" name="Picture 2" descr="Chartres Cathedral Stock Pictures, Royalty-free Photos &amp; Images ...">
            <a:extLst>
              <a:ext uri="{FF2B5EF4-FFF2-40B4-BE49-F238E27FC236}">
                <a16:creationId xmlns:a16="http://schemas.microsoft.com/office/drawing/2014/main" id="{ACD94844-8CFB-4B13-B3BD-3D1F7479FB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139" r="-2" b="-2"/>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30" name="Freeform: Shape 29">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 name="Freeform: Shape 31">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6" name="Rectangle 35">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sz="half" idx="1"/>
          </p:nvPr>
        </p:nvSpPr>
        <p:spPr>
          <a:xfrm>
            <a:off x="0" y="2512611"/>
            <a:ext cx="3960644" cy="4327091"/>
          </a:xfrm>
        </p:spPr>
        <p:txBody>
          <a:bodyPr vert="horz" lIns="91440" tIns="45720" rIns="91440" bIns="45720" rtlCol="0">
            <a:noAutofit/>
          </a:bodyPr>
          <a:lstStyle/>
          <a:p>
            <a:pPr marL="114300" indent="0">
              <a:lnSpc>
                <a:spcPct val="90000"/>
              </a:lnSpc>
              <a:buNone/>
            </a:pPr>
            <a:r>
              <a:rPr lang="en-US" sz="4000" dirty="0"/>
              <a:t>A </a:t>
            </a:r>
            <a:r>
              <a:rPr lang="en-US" sz="4000" b="1" u="sng" dirty="0"/>
              <a:t>wise</a:t>
            </a:r>
            <a:r>
              <a:rPr lang="en-US" sz="4000" dirty="0"/>
              <a:t> choice could mean travelling from place to place singing and dancing or settling down to build a cathedral.</a:t>
            </a:r>
          </a:p>
        </p:txBody>
      </p:sp>
      <p:sp>
        <p:nvSpPr>
          <p:cNvPr id="12" name="Content Placeholder 2">
            <a:extLst>
              <a:ext uri="{FF2B5EF4-FFF2-40B4-BE49-F238E27FC236}">
                <a16:creationId xmlns:a16="http://schemas.microsoft.com/office/drawing/2014/main" id="{01BE8928-F291-423A-B772-65A06D3AB52D}"/>
              </a:ext>
            </a:extLst>
          </p:cNvPr>
          <p:cNvSpPr txBox="1">
            <a:spLocks/>
          </p:cNvSpPr>
          <p:nvPr/>
        </p:nvSpPr>
        <p:spPr>
          <a:xfrm>
            <a:off x="336042" y="566968"/>
            <a:ext cx="3624601" cy="153615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90000"/>
              </a:lnSpc>
              <a:spcBef>
                <a:spcPct val="0"/>
              </a:spcBef>
              <a:spcAft>
                <a:spcPts val="600"/>
              </a:spcAft>
              <a:buNone/>
            </a:pPr>
            <a:r>
              <a:rPr lang="en-US" sz="4000" kern="1200" dirty="0">
                <a:solidFill>
                  <a:schemeClr val="bg1"/>
                </a:solidFill>
                <a:latin typeface="+mj-lt"/>
                <a:ea typeface="+mj-ea"/>
                <a:cs typeface="+mj-cs"/>
              </a:rPr>
              <a:t>Depended on what you were looking for…</a:t>
            </a:r>
          </a:p>
        </p:txBody>
      </p:sp>
    </p:spTree>
    <p:extLst>
      <p:ext uri="{BB962C8B-B14F-4D97-AF65-F5344CB8AC3E}">
        <p14:creationId xmlns:p14="http://schemas.microsoft.com/office/powerpoint/2010/main" val="3730495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Freeform: Shape 29">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 name="Freeform: Shape 31">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6" name="Rectangle 35">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Content Placeholder 2">
            <a:extLst>
              <a:ext uri="{FF2B5EF4-FFF2-40B4-BE49-F238E27FC236}">
                <a16:creationId xmlns:a16="http://schemas.microsoft.com/office/drawing/2014/main" id="{AD0DB4E8-D424-4C9D-818B-15E34CFDCD3A}"/>
              </a:ext>
            </a:extLst>
          </p:cNvPr>
          <p:cNvSpPr>
            <a:spLocks noGrp="1"/>
          </p:cNvSpPr>
          <p:nvPr>
            <p:ph sz="half" idx="1"/>
          </p:nvPr>
        </p:nvSpPr>
        <p:spPr>
          <a:xfrm>
            <a:off x="0" y="2512611"/>
            <a:ext cx="3960644" cy="4327091"/>
          </a:xfrm>
        </p:spPr>
        <p:txBody>
          <a:bodyPr vert="horz" lIns="91440" tIns="45720" rIns="91440" bIns="45720" rtlCol="0">
            <a:noAutofit/>
          </a:bodyPr>
          <a:lstStyle/>
          <a:p>
            <a:pPr marL="114300" indent="0">
              <a:lnSpc>
                <a:spcPct val="90000"/>
              </a:lnSpc>
              <a:buNone/>
            </a:pPr>
            <a:r>
              <a:rPr lang="en-US" sz="4000" dirty="0"/>
              <a:t>A </a:t>
            </a:r>
            <a:r>
              <a:rPr lang="en-US" sz="4000" b="1" u="sng" dirty="0"/>
              <a:t>Bad</a:t>
            </a:r>
            <a:r>
              <a:rPr lang="en-US" sz="4000" dirty="0"/>
              <a:t> choice could mean </a:t>
            </a:r>
            <a:r>
              <a:rPr lang="en-US" sz="4000" dirty="0">
                <a:solidFill>
                  <a:schemeClr val="bg1"/>
                </a:solidFill>
              </a:rPr>
              <a:t>travelling from place to place singing and dancing or settling down to build a cathedral.</a:t>
            </a:r>
          </a:p>
        </p:txBody>
      </p:sp>
      <p:sp>
        <p:nvSpPr>
          <p:cNvPr id="17" name="Content Placeholder 2">
            <a:extLst>
              <a:ext uri="{FF2B5EF4-FFF2-40B4-BE49-F238E27FC236}">
                <a16:creationId xmlns:a16="http://schemas.microsoft.com/office/drawing/2014/main" id="{9AD7269F-CE55-4F9E-A0BA-5317DE3CCCA1}"/>
              </a:ext>
            </a:extLst>
          </p:cNvPr>
          <p:cNvSpPr txBox="1">
            <a:spLocks/>
          </p:cNvSpPr>
          <p:nvPr/>
        </p:nvSpPr>
        <p:spPr>
          <a:xfrm>
            <a:off x="336042" y="566968"/>
            <a:ext cx="3624601" cy="153615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90000"/>
              </a:lnSpc>
              <a:spcBef>
                <a:spcPct val="0"/>
              </a:spcBef>
              <a:spcAft>
                <a:spcPts val="600"/>
              </a:spcAft>
              <a:buNone/>
            </a:pPr>
            <a:r>
              <a:rPr lang="en-US" sz="4000" kern="1200" dirty="0">
                <a:solidFill>
                  <a:schemeClr val="bg1"/>
                </a:solidFill>
                <a:latin typeface="+mj-lt"/>
                <a:ea typeface="+mj-ea"/>
                <a:cs typeface="+mj-cs"/>
              </a:rPr>
              <a:t>Depended on what you were looking for…</a:t>
            </a:r>
          </a:p>
        </p:txBody>
      </p:sp>
    </p:spTree>
    <p:extLst>
      <p:ext uri="{BB962C8B-B14F-4D97-AF65-F5344CB8AC3E}">
        <p14:creationId xmlns:p14="http://schemas.microsoft.com/office/powerpoint/2010/main" val="858704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4" descr="k5.jpg">
            <a:extLst>
              <a:ext uri="{FF2B5EF4-FFF2-40B4-BE49-F238E27FC236}">
                <a16:creationId xmlns:a16="http://schemas.microsoft.com/office/drawing/2014/main" id="{9B62EFC0-0EA8-4A45-900B-9413B62DE643}"/>
              </a:ext>
            </a:extLst>
          </p:cNvPr>
          <p:cNvPicPr>
            <a:picLocks noGrp="1" noChangeAspect="1"/>
          </p:cNvPicPr>
          <p:nvPr>
            <p:ph sz="half" idx="2"/>
          </p:nvPr>
        </p:nvPicPr>
        <p:blipFill rotWithShape="1">
          <a:blip r:embed="rId2" cstate="print"/>
          <a:srcRect r="-2" b="10710"/>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sp useBgFill="1">
        <p:nvSpPr>
          <p:cNvPr id="30" name="Freeform: Shape 29">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 name="Freeform: Shape 31">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6" name="Rectangle 35">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Content Placeholder 2">
            <a:extLst>
              <a:ext uri="{FF2B5EF4-FFF2-40B4-BE49-F238E27FC236}">
                <a16:creationId xmlns:a16="http://schemas.microsoft.com/office/drawing/2014/main" id="{AD0DB4E8-D424-4C9D-818B-15E34CFDCD3A}"/>
              </a:ext>
            </a:extLst>
          </p:cNvPr>
          <p:cNvSpPr>
            <a:spLocks noGrp="1"/>
          </p:cNvSpPr>
          <p:nvPr>
            <p:ph sz="half" idx="1"/>
          </p:nvPr>
        </p:nvSpPr>
        <p:spPr>
          <a:xfrm>
            <a:off x="0" y="2512611"/>
            <a:ext cx="3960644" cy="4327091"/>
          </a:xfrm>
        </p:spPr>
        <p:txBody>
          <a:bodyPr vert="horz" lIns="91440" tIns="45720" rIns="91440" bIns="45720" rtlCol="0">
            <a:noAutofit/>
          </a:bodyPr>
          <a:lstStyle/>
          <a:p>
            <a:pPr marL="114300" indent="0">
              <a:lnSpc>
                <a:spcPct val="90000"/>
              </a:lnSpc>
              <a:buNone/>
            </a:pPr>
            <a:r>
              <a:rPr lang="en-US" sz="4000" dirty="0"/>
              <a:t>A </a:t>
            </a:r>
            <a:r>
              <a:rPr lang="en-US" sz="4000" b="1" u="sng" dirty="0"/>
              <a:t>Bad</a:t>
            </a:r>
            <a:r>
              <a:rPr lang="en-US" sz="4000" dirty="0"/>
              <a:t> choice could mean travelling from place to place singing and dancing or… </a:t>
            </a:r>
            <a:r>
              <a:rPr lang="en-US" sz="4000" dirty="0">
                <a:solidFill>
                  <a:schemeClr val="bg1"/>
                </a:solidFill>
              </a:rPr>
              <a:t>settling down to build a cathedral.</a:t>
            </a:r>
          </a:p>
        </p:txBody>
      </p:sp>
      <p:sp>
        <p:nvSpPr>
          <p:cNvPr id="12" name="Content Placeholder 2">
            <a:extLst>
              <a:ext uri="{FF2B5EF4-FFF2-40B4-BE49-F238E27FC236}">
                <a16:creationId xmlns:a16="http://schemas.microsoft.com/office/drawing/2014/main" id="{22D4CCCB-BE9D-474A-98AF-D0D070816CA4}"/>
              </a:ext>
            </a:extLst>
          </p:cNvPr>
          <p:cNvSpPr txBox="1">
            <a:spLocks/>
          </p:cNvSpPr>
          <p:nvPr/>
        </p:nvSpPr>
        <p:spPr>
          <a:xfrm>
            <a:off x="336042" y="566968"/>
            <a:ext cx="3624601" cy="153615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90000"/>
              </a:lnSpc>
              <a:spcBef>
                <a:spcPct val="0"/>
              </a:spcBef>
              <a:spcAft>
                <a:spcPts val="600"/>
              </a:spcAft>
              <a:buNone/>
            </a:pPr>
            <a:r>
              <a:rPr lang="en-US" sz="4000" kern="1200" dirty="0">
                <a:solidFill>
                  <a:schemeClr val="bg1"/>
                </a:solidFill>
                <a:latin typeface="+mj-lt"/>
                <a:ea typeface="+mj-ea"/>
                <a:cs typeface="+mj-cs"/>
              </a:rPr>
              <a:t>Depended on what you were looking for…</a:t>
            </a:r>
          </a:p>
        </p:txBody>
      </p:sp>
    </p:spTree>
    <p:extLst>
      <p:ext uri="{BB962C8B-B14F-4D97-AF65-F5344CB8AC3E}">
        <p14:creationId xmlns:p14="http://schemas.microsoft.com/office/powerpoint/2010/main" val="3505656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4" descr="k5.jpg">
            <a:extLst>
              <a:ext uri="{FF2B5EF4-FFF2-40B4-BE49-F238E27FC236}">
                <a16:creationId xmlns:a16="http://schemas.microsoft.com/office/drawing/2014/main" id="{9B62EFC0-0EA8-4A45-900B-9413B62DE643}"/>
              </a:ext>
            </a:extLst>
          </p:cNvPr>
          <p:cNvPicPr>
            <a:picLocks noGrp="1" noChangeAspect="1"/>
          </p:cNvPicPr>
          <p:nvPr>
            <p:ph sz="half" idx="2"/>
          </p:nvPr>
        </p:nvPicPr>
        <p:blipFill rotWithShape="1">
          <a:blip r:embed="rId2" cstate="print"/>
          <a:srcRect r="-2" b="10710"/>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7" name="Picture 2" descr="Chartres Cathedral Stock Pictures, Royalty-free Photos &amp; Images ...">
            <a:extLst>
              <a:ext uri="{FF2B5EF4-FFF2-40B4-BE49-F238E27FC236}">
                <a16:creationId xmlns:a16="http://schemas.microsoft.com/office/drawing/2014/main" id="{ACD94844-8CFB-4B13-B3BD-3D1F7479FB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139" r="-2" b="-2"/>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30" name="Freeform: Shape 29">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 name="Freeform: Shape 31">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6" name="Rectangle 35">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Content Placeholder 2">
            <a:extLst>
              <a:ext uri="{FF2B5EF4-FFF2-40B4-BE49-F238E27FC236}">
                <a16:creationId xmlns:a16="http://schemas.microsoft.com/office/drawing/2014/main" id="{AD0DB4E8-D424-4C9D-818B-15E34CFDCD3A}"/>
              </a:ext>
            </a:extLst>
          </p:cNvPr>
          <p:cNvSpPr>
            <a:spLocks noGrp="1"/>
          </p:cNvSpPr>
          <p:nvPr>
            <p:ph sz="half" idx="1"/>
          </p:nvPr>
        </p:nvSpPr>
        <p:spPr>
          <a:xfrm>
            <a:off x="0" y="2512611"/>
            <a:ext cx="3960644" cy="4327091"/>
          </a:xfrm>
        </p:spPr>
        <p:txBody>
          <a:bodyPr vert="horz" lIns="91440" tIns="45720" rIns="91440" bIns="45720" rtlCol="0">
            <a:noAutofit/>
          </a:bodyPr>
          <a:lstStyle/>
          <a:p>
            <a:pPr marL="114300" indent="0">
              <a:lnSpc>
                <a:spcPct val="90000"/>
              </a:lnSpc>
              <a:buNone/>
            </a:pPr>
            <a:r>
              <a:rPr lang="en-US" sz="4000" dirty="0"/>
              <a:t>A </a:t>
            </a:r>
            <a:r>
              <a:rPr lang="en-US" sz="4000" b="1" u="sng" dirty="0"/>
              <a:t>Bad</a:t>
            </a:r>
            <a:r>
              <a:rPr lang="en-US" sz="4000" dirty="0"/>
              <a:t> choice could mean travelling from place to place singing and dancing or settling down to build a cathedral.</a:t>
            </a:r>
          </a:p>
        </p:txBody>
      </p:sp>
      <p:sp>
        <p:nvSpPr>
          <p:cNvPr id="12" name="Content Placeholder 2">
            <a:extLst>
              <a:ext uri="{FF2B5EF4-FFF2-40B4-BE49-F238E27FC236}">
                <a16:creationId xmlns:a16="http://schemas.microsoft.com/office/drawing/2014/main" id="{F4420666-1A90-4591-9DA3-E4EB83085550}"/>
              </a:ext>
            </a:extLst>
          </p:cNvPr>
          <p:cNvSpPr txBox="1">
            <a:spLocks/>
          </p:cNvSpPr>
          <p:nvPr/>
        </p:nvSpPr>
        <p:spPr>
          <a:xfrm>
            <a:off x="336042" y="566968"/>
            <a:ext cx="3624601" cy="153615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ct val="90000"/>
              </a:lnSpc>
              <a:spcBef>
                <a:spcPct val="0"/>
              </a:spcBef>
              <a:spcAft>
                <a:spcPts val="600"/>
              </a:spcAft>
              <a:buNone/>
            </a:pPr>
            <a:r>
              <a:rPr lang="en-US" sz="4000" kern="1200" dirty="0">
                <a:solidFill>
                  <a:schemeClr val="bg1"/>
                </a:solidFill>
                <a:latin typeface="+mj-lt"/>
                <a:ea typeface="+mj-ea"/>
                <a:cs typeface="+mj-cs"/>
              </a:rPr>
              <a:t>Depended on what you were looking for…</a:t>
            </a:r>
          </a:p>
        </p:txBody>
      </p:sp>
    </p:spTree>
    <p:extLst>
      <p:ext uri="{BB962C8B-B14F-4D97-AF65-F5344CB8AC3E}">
        <p14:creationId xmlns:p14="http://schemas.microsoft.com/office/powerpoint/2010/main" val="2876676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Quotes about Family property (43 quotes)">
            <a:extLst>
              <a:ext uri="{FF2B5EF4-FFF2-40B4-BE49-F238E27FC236}">
                <a16:creationId xmlns:a16="http://schemas.microsoft.com/office/drawing/2014/main" id="{7ACF8B5E-F0A4-4434-A987-1E054DEDB45A}"/>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9743" t="9091" r="22946"/>
          <a:stretch/>
        </p:blipFill>
        <p:spPr bwMode="auto">
          <a:xfrm>
            <a:off x="2642616" y="10"/>
            <a:ext cx="6501384"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58485" y="1122363"/>
            <a:ext cx="3017520" cy="3204134"/>
          </a:xfrm>
        </p:spPr>
        <p:txBody>
          <a:bodyPr vert="horz" lIns="91440" tIns="45720" rIns="91440" bIns="45720" rtlCol="0" anchor="b">
            <a:normAutofit/>
          </a:bodyPr>
          <a:lstStyle/>
          <a:p>
            <a:pPr algn="l">
              <a:lnSpc>
                <a:spcPct val="90000"/>
              </a:lnSpc>
            </a:pPr>
            <a:r>
              <a:rPr lang="en-US" sz="4200" dirty="0"/>
              <a:t>If you are wanting this…</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58485" y="1122363"/>
            <a:ext cx="3017520" cy="3204134"/>
          </a:xfrm>
        </p:spPr>
        <p:txBody>
          <a:bodyPr vert="horz" lIns="91440" tIns="45720" rIns="91440" bIns="45720" rtlCol="0" anchor="b">
            <a:normAutofit/>
          </a:bodyPr>
          <a:lstStyle/>
          <a:p>
            <a:pPr algn="l">
              <a:lnSpc>
                <a:spcPct val="90000"/>
              </a:lnSpc>
            </a:pPr>
            <a:r>
              <a:rPr lang="en-US" sz="4200" dirty="0"/>
              <a:t>Then, forget this guy…</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Content Placeholder 4" descr="k7.jpg">
            <a:extLst>
              <a:ext uri="{FF2B5EF4-FFF2-40B4-BE49-F238E27FC236}">
                <a16:creationId xmlns:a16="http://schemas.microsoft.com/office/drawing/2014/main" id="{0B76A0F1-BDF8-48D1-B903-4EA86328B75E}"/>
              </a:ext>
            </a:extLst>
          </p:cNvPr>
          <p:cNvPicPr>
            <a:picLocks noChangeAspect="1"/>
          </p:cNvPicPr>
          <p:nvPr/>
        </p:nvPicPr>
        <p:blipFill rotWithShape="1">
          <a:blip r:embed="rId2" cstate="print"/>
          <a:srcRect t="1241" b="12820"/>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spTree>
    <p:extLst>
      <p:ext uri="{BB962C8B-B14F-4D97-AF65-F5344CB8AC3E}">
        <p14:creationId xmlns:p14="http://schemas.microsoft.com/office/powerpoint/2010/main" val="277628906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9BF6B-47B2-4085-A03C-6E4FB5EA3D14}"/>
              </a:ext>
            </a:extLst>
          </p:cNvPr>
          <p:cNvSpPr>
            <a:spLocks noGrp="1"/>
          </p:cNvSpPr>
          <p:nvPr>
            <p:ph type="title"/>
          </p:nvPr>
        </p:nvSpPr>
        <p:spPr>
          <a:xfrm>
            <a:off x="0" y="0"/>
            <a:ext cx="9144000" cy="1143000"/>
          </a:xfrm>
        </p:spPr>
        <p:style>
          <a:lnRef idx="2">
            <a:schemeClr val="dk1"/>
          </a:lnRef>
          <a:fillRef idx="1">
            <a:schemeClr val="lt1"/>
          </a:fillRef>
          <a:effectRef idx="0">
            <a:schemeClr val="dk1"/>
          </a:effectRef>
          <a:fontRef idx="minor">
            <a:schemeClr val="dk1"/>
          </a:fontRef>
        </p:style>
        <p:txBody>
          <a:bodyPr>
            <a:noAutofit/>
          </a:bodyPr>
          <a:lstStyle/>
          <a:p>
            <a:r>
              <a:rPr lang="en-US" sz="7200" dirty="0"/>
              <a:t>Welcome</a:t>
            </a:r>
            <a:endParaRPr lang="en-NZ" sz="7200" dirty="0"/>
          </a:p>
        </p:txBody>
      </p:sp>
      <p:sp>
        <p:nvSpPr>
          <p:cNvPr id="3" name="Content Placeholder 2">
            <a:extLst>
              <a:ext uri="{FF2B5EF4-FFF2-40B4-BE49-F238E27FC236}">
                <a16:creationId xmlns:a16="http://schemas.microsoft.com/office/drawing/2014/main" id="{82E49067-12E1-457C-9B33-3E2E0BBE0BDF}"/>
              </a:ext>
            </a:extLst>
          </p:cNvPr>
          <p:cNvSpPr>
            <a:spLocks noGrp="1"/>
          </p:cNvSpPr>
          <p:nvPr>
            <p:ph idx="1"/>
          </p:nvPr>
        </p:nvSpPr>
        <p:spPr>
          <a:xfrm>
            <a:off x="0" y="1143000"/>
            <a:ext cx="9144000" cy="5715000"/>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0" indent="0" algn="ctr">
              <a:buNone/>
            </a:pPr>
            <a:r>
              <a:rPr lang="en-US" sz="4000" dirty="0"/>
              <a:t>Sunday 10 May 2020</a:t>
            </a:r>
          </a:p>
          <a:p>
            <a:pPr algn="ctr"/>
            <a:r>
              <a:rPr lang="en-US" sz="4000" dirty="0"/>
              <a:t>Morningside Church of Christ</a:t>
            </a:r>
          </a:p>
          <a:p>
            <a:pPr marL="0" indent="0" algn="ctr">
              <a:buNone/>
            </a:pPr>
            <a:r>
              <a:rPr lang="en-US" sz="4000" dirty="0"/>
              <a:t>(42 Leslie Ave, Sandringham, Auckland)</a:t>
            </a:r>
          </a:p>
          <a:p>
            <a:endParaRPr lang="en-US" sz="800" dirty="0">
              <a:solidFill>
                <a:srgbClr val="FF0000"/>
              </a:solidFill>
            </a:endParaRPr>
          </a:p>
          <a:p>
            <a:pPr algn="ctr"/>
            <a:r>
              <a:rPr lang="en-US" sz="4000" dirty="0">
                <a:solidFill>
                  <a:schemeClr val="bg1"/>
                </a:solidFill>
              </a:rPr>
              <a:t>Facebook Live</a:t>
            </a:r>
          </a:p>
          <a:p>
            <a:pPr algn="ctr"/>
            <a:endParaRPr lang="en-US" sz="800" dirty="0"/>
          </a:p>
          <a:p>
            <a:pPr algn="ctr"/>
            <a:r>
              <a:rPr lang="en-US" sz="4000" dirty="0"/>
              <a:t>6pm</a:t>
            </a:r>
          </a:p>
          <a:p>
            <a:pPr algn="ctr"/>
            <a:r>
              <a:rPr lang="en-US" sz="4000" dirty="0"/>
              <a:t>And Wednesday at 7pm</a:t>
            </a:r>
            <a:endParaRPr lang="en-NZ" sz="4000" dirty="0"/>
          </a:p>
        </p:txBody>
      </p:sp>
    </p:spTree>
    <p:extLst>
      <p:ext uri="{BB962C8B-B14F-4D97-AF65-F5344CB8AC3E}">
        <p14:creationId xmlns:p14="http://schemas.microsoft.com/office/powerpoint/2010/main" val="393744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k7.jpg"/>
          <p:cNvPicPr>
            <a:picLocks noGrp="1" noChangeAspect="1"/>
          </p:cNvPicPr>
          <p:nvPr>
            <p:ph sz="half" idx="2"/>
          </p:nvPr>
        </p:nvPicPr>
        <p:blipFill rotWithShape="1">
          <a:blip r:embed="rId2" cstate="print"/>
          <a:srcRect t="1241" b="12820"/>
          <a:stretch/>
        </p:blipFill>
        <p:spPr>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12292" name="Picture 4" descr="Eating alone could be making you unhappy, finds study | The ...">
            <a:extLst>
              <a:ext uri="{FF2B5EF4-FFF2-40B4-BE49-F238E27FC236}">
                <a16:creationId xmlns:a16="http://schemas.microsoft.com/office/drawing/2014/main" id="{1F3990EF-A169-41F3-8717-BCED2006AB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8034"/>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39" name="Freeform: Shape 138">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1" name="Freeform: Shape 140">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29184" y="1524659"/>
            <a:ext cx="3764305" cy="2774088"/>
          </a:xfr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b">
            <a:normAutofit/>
          </a:bodyPr>
          <a:lstStyle/>
          <a:p>
            <a:pPr algn="l">
              <a:lnSpc>
                <a:spcPct val="90000"/>
              </a:lnSpc>
            </a:pPr>
            <a:r>
              <a:rPr lang="en-US" sz="4700" kern="1200" dirty="0">
                <a:solidFill>
                  <a:schemeClr val="bg1"/>
                </a:solidFill>
                <a:latin typeface="+mj-lt"/>
                <a:ea typeface="+mj-ea"/>
                <a:cs typeface="+mj-cs"/>
              </a:rPr>
              <a:t>Don’t expect him home for dinner…</a:t>
            </a:r>
          </a:p>
        </p:txBody>
      </p:sp>
      <p:sp>
        <p:nvSpPr>
          <p:cNvPr id="143" name="Rectangle 142">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7704"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145" name="Rectangle 144">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23" y="4461119"/>
            <a:ext cx="376430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6C0E59-C6C6-45A7-9A5F-422E88A8A163}"/>
              </a:ext>
            </a:extLst>
          </p:cNvPr>
          <p:cNvSpPr>
            <a:spLocks noGrp="1"/>
          </p:cNvSpPr>
          <p:nvPr>
            <p:ph sz="half" idx="1"/>
          </p:nvPr>
        </p:nvSpPr>
        <p:spPr>
          <a:xfrm>
            <a:off x="0" y="1288054"/>
            <a:ext cx="4283968" cy="5534381"/>
          </a:xfrm>
        </p:spPr>
        <p:txBody>
          <a:bodyPr>
            <a:normAutofit lnSpcReduction="10000"/>
          </a:bodyPr>
          <a:lstStyle/>
          <a:p>
            <a:pPr marL="0" indent="0" algn="ctr">
              <a:buNone/>
            </a:pPr>
            <a:r>
              <a:rPr lang="en-NZ" sz="4000" dirty="0">
                <a:solidFill>
                  <a:schemeClr val="bg1"/>
                </a:solidFill>
              </a:rPr>
              <a:t>Together</a:t>
            </a:r>
          </a:p>
          <a:p>
            <a:pPr marL="0" indent="0" algn="ctr">
              <a:buNone/>
            </a:pPr>
            <a:r>
              <a:rPr lang="en-NZ" sz="4000" dirty="0">
                <a:solidFill>
                  <a:schemeClr val="bg1"/>
                </a:solidFill>
              </a:rPr>
              <a:t>Husband and wife</a:t>
            </a:r>
          </a:p>
          <a:p>
            <a:pPr marL="0" indent="0" algn="ctr">
              <a:buNone/>
            </a:pPr>
            <a:r>
              <a:rPr lang="en-NZ" sz="4000" dirty="0">
                <a:solidFill>
                  <a:schemeClr val="bg1"/>
                </a:solidFill>
              </a:rPr>
              <a:t>Put </a:t>
            </a:r>
          </a:p>
          <a:p>
            <a:pPr marL="0" indent="0" algn="ctr">
              <a:buNone/>
            </a:pPr>
            <a:r>
              <a:rPr lang="en-NZ" sz="4000" b="1" dirty="0">
                <a:solidFill>
                  <a:schemeClr val="bg1"/>
                </a:solidFill>
              </a:rPr>
              <a:t>God and His word </a:t>
            </a:r>
            <a:r>
              <a:rPr lang="en-NZ" sz="4000" dirty="0">
                <a:solidFill>
                  <a:schemeClr val="bg1"/>
                </a:solidFill>
              </a:rPr>
              <a:t>at the </a:t>
            </a:r>
          </a:p>
          <a:p>
            <a:pPr marL="0" indent="0" algn="ctr">
              <a:buNone/>
            </a:pPr>
            <a:r>
              <a:rPr lang="en-NZ" sz="4000" dirty="0">
                <a:solidFill>
                  <a:schemeClr val="bg1"/>
                </a:solidFill>
              </a:rPr>
              <a:t>forefront </a:t>
            </a:r>
          </a:p>
          <a:p>
            <a:pPr marL="0" indent="0" algn="ctr">
              <a:buNone/>
            </a:pPr>
            <a:r>
              <a:rPr lang="en-NZ" sz="4000" dirty="0">
                <a:solidFill>
                  <a:schemeClr val="bg1"/>
                </a:solidFill>
              </a:rPr>
              <a:t>of the</a:t>
            </a:r>
          </a:p>
          <a:p>
            <a:pPr marL="0" indent="0" algn="ctr">
              <a:buNone/>
            </a:pPr>
            <a:r>
              <a:rPr lang="en-NZ" sz="4000" dirty="0">
                <a:solidFill>
                  <a:schemeClr val="bg1"/>
                </a:solidFill>
              </a:rPr>
              <a:t>relationship.</a:t>
            </a:r>
          </a:p>
        </p:txBody>
      </p:sp>
      <p:sp>
        <p:nvSpPr>
          <p:cNvPr id="4" name="Content Placeholder 3">
            <a:extLst>
              <a:ext uri="{FF2B5EF4-FFF2-40B4-BE49-F238E27FC236}">
                <a16:creationId xmlns:a16="http://schemas.microsoft.com/office/drawing/2014/main" id="{27FE3B0F-BDF5-451A-888F-F3AC19A541D4}"/>
              </a:ext>
            </a:extLst>
          </p:cNvPr>
          <p:cNvSpPr>
            <a:spLocks noGrp="1"/>
          </p:cNvSpPr>
          <p:nvPr>
            <p:ph sz="half" idx="2"/>
          </p:nvPr>
        </p:nvSpPr>
        <p:spPr>
          <a:xfrm>
            <a:off x="0" y="35565"/>
            <a:ext cx="9144000" cy="1195536"/>
          </a:xfrm>
        </p:spPr>
        <p:txBody>
          <a:bodyPr>
            <a:normAutofit lnSpcReduction="10000"/>
          </a:bodyPr>
          <a:lstStyle/>
          <a:p>
            <a:pPr marL="0" indent="0" algn="ctr">
              <a:buNone/>
            </a:pPr>
            <a:r>
              <a:rPr lang="en-NZ" sz="6600" dirty="0"/>
              <a:t>God’s will for a family</a:t>
            </a:r>
          </a:p>
        </p:txBody>
      </p:sp>
      <p:pic>
        <p:nvPicPr>
          <p:cNvPr id="5" name="Content Placeholder 4" descr="k10.jpg">
            <a:extLst>
              <a:ext uri="{FF2B5EF4-FFF2-40B4-BE49-F238E27FC236}">
                <a16:creationId xmlns:a16="http://schemas.microsoft.com/office/drawing/2014/main" id="{F1DD01F4-1AC7-42B2-8D83-DEC9E3D57E27}"/>
              </a:ext>
            </a:extLst>
          </p:cNvPr>
          <p:cNvPicPr>
            <a:picLocks noChangeAspect="1"/>
          </p:cNvPicPr>
          <p:nvPr/>
        </p:nvPicPr>
        <p:blipFill>
          <a:blip r:embed="rId2" cstate="print"/>
          <a:stretch>
            <a:fillRect/>
          </a:stretch>
        </p:blipFill>
        <p:spPr>
          <a:xfrm>
            <a:off x="4067944" y="1755356"/>
            <a:ext cx="5081065" cy="3814590"/>
          </a:xfrm>
          <a:prstGeom prst="rect">
            <a:avLst/>
          </a:prstGeom>
        </p:spPr>
      </p:pic>
    </p:spTree>
    <p:extLst>
      <p:ext uri="{BB962C8B-B14F-4D97-AF65-F5344CB8AC3E}">
        <p14:creationId xmlns:p14="http://schemas.microsoft.com/office/powerpoint/2010/main" val="2665654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6C0E59-C6C6-45A7-9A5F-422E88A8A163}"/>
              </a:ext>
            </a:extLst>
          </p:cNvPr>
          <p:cNvSpPr>
            <a:spLocks noGrp="1"/>
          </p:cNvSpPr>
          <p:nvPr>
            <p:ph sz="half" idx="1"/>
          </p:nvPr>
        </p:nvSpPr>
        <p:spPr>
          <a:xfrm>
            <a:off x="0" y="1288054"/>
            <a:ext cx="4283968" cy="5534381"/>
          </a:xfrm>
        </p:spPr>
        <p:txBody>
          <a:bodyPr>
            <a:normAutofit lnSpcReduction="10000"/>
          </a:bodyPr>
          <a:lstStyle/>
          <a:p>
            <a:pPr marL="0" indent="0" algn="ctr">
              <a:buNone/>
            </a:pPr>
            <a:r>
              <a:rPr lang="en-NZ" sz="4000" dirty="0"/>
              <a:t>Together</a:t>
            </a:r>
          </a:p>
          <a:p>
            <a:pPr marL="0" indent="0" algn="ctr">
              <a:buNone/>
            </a:pPr>
            <a:r>
              <a:rPr lang="en-NZ" sz="4000" dirty="0"/>
              <a:t>Husband and wife</a:t>
            </a:r>
          </a:p>
          <a:p>
            <a:pPr marL="0" indent="0" algn="ctr">
              <a:buNone/>
            </a:pPr>
            <a:r>
              <a:rPr lang="en-NZ" sz="4000" dirty="0">
                <a:solidFill>
                  <a:schemeClr val="bg1"/>
                </a:solidFill>
              </a:rPr>
              <a:t>Put </a:t>
            </a:r>
          </a:p>
          <a:p>
            <a:pPr marL="0" indent="0" algn="ctr">
              <a:buNone/>
            </a:pPr>
            <a:r>
              <a:rPr lang="en-NZ" sz="4000" b="1" dirty="0">
                <a:solidFill>
                  <a:schemeClr val="bg1"/>
                </a:solidFill>
              </a:rPr>
              <a:t>God and His word </a:t>
            </a:r>
            <a:r>
              <a:rPr lang="en-NZ" sz="4000" dirty="0">
                <a:solidFill>
                  <a:schemeClr val="bg1"/>
                </a:solidFill>
              </a:rPr>
              <a:t>at the </a:t>
            </a:r>
          </a:p>
          <a:p>
            <a:pPr marL="0" indent="0" algn="ctr">
              <a:buNone/>
            </a:pPr>
            <a:r>
              <a:rPr lang="en-NZ" sz="4000" dirty="0">
                <a:solidFill>
                  <a:schemeClr val="bg1"/>
                </a:solidFill>
              </a:rPr>
              <a:t>forefront </a:t>
            </a:r>
          </a:p>
          <a:p>
            <a:pPr marL="0" indent="0" algn="ctr">
              <a:buNone/>
            </a:pPr>
            <a:r>
              <a:rPr lang="en-NZ" sz="4000" dirty="0">
                <a:solidFill>
                  <a:schemeClr val="bg1"/>
                </a:solidFill>
              </a:rPr>
              <a:t>of the</a:t>
            </a:r>
          </a:p>
          <a:p>
            <a:pPr marL="0" indent="0" algn="ctr">
              <a:buNone/>
            </a:pPr>
            <a:r>
              <a:rPr lang="en-NZ" sz="4000" dirty="0">
                <a:solidFill>
                  <a:schemeClr val="bg1"/>
                </a:solidFill>
              </a:rPr>
              <a:t>relationship.</a:t>
            </a:r>
          </a:p>
        </p:txBody>
      </p:sp>
      <p:sp>
        <p:nvSpPr>
          <p:cNvPr id="4" name="Content Placeholder 3">
            <a:extLst>
              <a:ext uri="{FF2B5EF4-FFF2-40B4-BE49-F238E27FC236}">
                <a16:creationId xmlns:a16="http://schemas.microsoft.com/office/drawing/2014/main" id="{27FE3B0F-BDF5-451A-888F-F3AC19A541D4}"/>
              </a:ext>
            </a:extLst>
          </p:cNvPr>
          <p:cNvSpPr>
            <a:spLocks noGrp="1"/>
          </p:cNvSpPr>
          <p:nvPr>
            <p:ph sz="half" idx="2"/>
          </p:nvPr>
        </p:nvSpPr>
        <p:spPr>
          <a:xfrm>
            <a:off x="0" y="35565"/>
            <a:ext cx="9144000" cy="1195536"/>
          </a:xfrm>
        </p:spPr>
        <p:txBody>
          <a:bodyPr>
            <a:normAutofit lnSpcReduction="10000"/>
          </a:bodyPr>
          <a:lstStyle/>
          <a:p>
            <a:pPr marL="0" indent="0" algn="ctr">
              <a:buNone/>
            </a:pPr>
            <a:r>
              <a:rPr lang="en-NZ" sz="6600" dirty="0"/>
              <a:t>God’s will for a family</a:t>
            </a:r>
          </a:p>
        </p:txBody>
      </p:sp>
      <p:pic>
        <p:nvPicPr>
          <p:cNvPr id="5" name="Content Placeholder 4" descr="k10.jpg">
            <a:extLst>
              <a:ext uri="{FF2B5EF4-FFF2-40B4-BE49-F238E27FC236}">
                <a16:creationId xmlns:a16="http://schemas.microsoft.com/office/drawing/2014/main" id="{F1DD01F4-1AC7-42B2-8D83-DEC9E3D57E27}"/>
              </a:ext>
            </a:extLst>
          </p:cNvPr>
          <p:cNvPicPr>
            <a:picLocks noChangeAspect="1"/>
          </p:cNvPicPr>
          <p:nvPr/>
        </p:nvPicPr>
        <p:blipFill>
          <a:blip r:embed="rId2" cstate="print"/>
          <a:stretch>
            <a:fillRect/>
          </a:stretch>
        </p:blipFill>
        <p:spPr>
          <a:xfrm>
            <a:off x="4067944" y="1755356"/>
            <a:ext cx="5081065" cy="3814590"/>
          </a:xfrm>
          <a:prstGeom prst="rect">
            <a:avLst/>
          </a:prstGeom>
        </p:spPr>
      </p:pic>
    </p:spTree>
    <p:extLst>
      <p:ext uri="{BB962C8B-B14F-4D97-AF65-F5344CB8AC3E}">
        <p14:creationId xmlns:p14="http://schemas.microsoft.com/office/powerpoint/2010/main" val="2320880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6C0E59-C6C6-45A7-9A5F-422E88A8A163}"/>
              </a:ext>
            </a:extLst>
          </p:cNvPr>
          <p:cNvSpPr>
            <a:spLocks noGrp="1"/>
          </p:cNvSpPr>
          <p:nvPr>
            <p:ph sz="half" idx="1"/>
          </p:nvPr>
        </p:nvSpPr>
        <p:spPr>
          <a:xfrm>
            <a:off x="0" y="1288054"/>
            <a:ext cx="4283968" cy="5534381"/>
          </a:xfrm>
        </p:spPr>
        <p:txBody>
          <a:bodyPr>
            <a:normAutofit lnSpcReduction="10000"/>
          </a:bodyPr>
          <a:lstStyle/>
          <a:p>
            <a:pPr marL="0" indent="0" algn="ctr">
              <a:buNone/>
            </a:pPr>
            <a:r>
              <a:rPr lang="en-NZ" sz="4000" dirty="0"/>
              <a:t>Together</a:t>
            </a:r>
          </a:p>
          <a:p>
            <a:pPr marL="0" indent="0" algn="ctr">
              <a:buNone/>
            </a:pPr>
            <a:r>
              <a:rPr lang="en-NZ" sz="4000" dirty="0"/>
              <a:t>Husband and wife</a:t>
            </a:r>
          </a:p>
          <a:p>
            <a:pPr marL="0" indent="0" algn="ctr">
              <a:buNone/>
            </a:pPr>
            <a:r>
              <a:rPr lang="en-NZ" sz="4000" dirty="0"/>
              <a:t>Are to put </a:t>
            </a:r>
          </a:p>
          <a:p>
            <a:pPr marL="0" indent="0" algn="ctr">
              <a:buNone/>
            </a:pPr>
            <a:r>
              <a:rPr lang="en-NZ" sz="4000" b="1" dirty="0"/>
              <a:t>God and His word </a:t>
            </a:r>
            <a:r>
              <a:rPr lang="en-NZ" sz="4000" dirty="0"/>
              <a:t>at the </a:t>
            </a:r>
          </a:p>
          <a:p>
            <a:pPr marL="0" indent="0" algn="ctr">
              <a:buNone/>
            </a:pPr>
            <a:r>
              <a:rPr lang="en-NZ" sz="4000" dirty="0"/>
              <a:t>forefront </a:t>
            </a:r>
          </a:p>
          <a:p>
            <a:pPr marL="0" indent="0" algn="ctr">
              <a:buNone/>
            </a:pPr>
            <a:r>
              <a:rPr lang="en-NZ" sz="4000" dirty="0"/>
              <a:t>of the</a:t>
            </a:r>
          </a:p>
          <a:p>
            <a:pPr marL="0" indent="0" algn="ctr">
              <a:buNone/>
            </a:pPr>
            <a:r>
              <a:rPr lang="en-NZ" sz="4000" dirty="0"/>
              <a:t>relationship.</a:t>
            </a:r>
          </a:p>
        </p:txBody>
      </p:sp>
      <p:sp>
        <p:nvSpPr>
          <p:cNvPr id="4" name="Content Placeholder 3">
            <a:extLst>
              <a:ext uri="{FF2B5EF4-FFF2-40B4-BE49-F238E27FC236}">
                <a16:creationId xmlns:a16="http://schemas.microsoft.com/office/drawing/2014/main" id="{27FE3B0F-BDF5-451A-888F-F3AC19A541D4}"/>
              </a:ext>
            </a:extLst>
          </p:cNvPr>
          <p:cNvSpPr>
            <a:spLocks noGrp="1"/>
          </p:cNvSpPr>
          <p:nvPr>
            <p:ph sz="half" idx="2"/>
          </p:nvPr>
        </p:nvSpPr>
        <p:spPr>
          <a:xfrm>
            <a:off x="0" y="35565"/>
            <a:ext cx="9144000" cy="1195536"/>
          </a:xfrm>
        </p:spPr>
        <p:txBody>
          <a:bodyPr>
            <a:normAutofit lnSpcReduction="10000"/>
          </a:bodyPr>
          <a:lstStyle/>
          <a:p>
            <a:pPr marL="0" indent="0" algn="ctr">
              <a:buNone/>
            </a:pPr>
            <a:r>
              <a:rPr lang="en-NZ" sz="6600" dirty="0"/>
              <a:t>God’s will for a family</a:t>
            </a:r>
          </a:p>
        </p:txBody>
      </p:sp>
      <p:pic>
        <p:nvPicPr>
          <p:cNvPr id="5" name="Content Placeholder 4" descr="k10.jpg">
            <a:extLst>
              <a:ext uri="{FF2B5EF4-FFF2-40B4-BE49-F238E27FC236}">
                <a16:creationId xmlns:a16="http://schemas.microsoft.com/office/drawing/2014/main" id="{F1DD01F4-1AC7-42B2-8D83-DEC9E3D57E27}"/>
              </a:ext>
            </a:extLst>
          </p:cNvPr>
          <p:cNvPicPr>
            <a:picLocks noChangeAspect="1"/>
          </p:cNvPicPr>
          <p:nvPr/>
        </p:nvPicPr>
        <p:blipFill>
          <a:blip r:embed="rId2" cstate="print"/>
          <a:stretch>
            <a:fillRect/>
          </a:stretch>
        </p:blipFill>
        <p:spPr>
          <a:xfrm>
            <a:off x="4067944" y="1755356"/>
            <a:ext cx="5081065" cy="3814590"/>
          </a:xfrm>
          <a:prstGeom prst="rect">
            <a:avLst/>
          </a:prstGeom>
        </p:spPr>
      </p:pic>
    </p:spTree>
    <p:extLst>
      <p:ext uri="{BB962C8B-B14F-4D97-AF65-F5344CB8AC3E}">
        <p14:creationId xmlns:p14="http://schemas.microsoft.com/office/powerpoint/2010/main" val="14722025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6C0E59-C6C6-45A7-9A5F-422E88A8A163}"/>
              </a:ext>
            </a:extLst>
          </p:cNvPr>
          <p:cNvSpPr>
            <a:spLocks noGrp="1"/>
          </p:cNvSpPr>
          <p:nvPr>
            <p:ph sz="half" idx="1"/>
          </p:nvPr>
        </p:nvSpPr>
        <p:spPr>
          <a:xfrm>
            <a:off x="0" y="1288054"/>
            <a:ext cx="4283968" cy="5534381"/>
          </a:xfrm>
        </p:spPr>
        <p:txBody>
          <a:bodyPr>
            <a:normAutofit lnSpcReduction="10000"/>
          </a:bodyPr>
          <a:lstStyle/>
          <a:p>
            <a:pPr marL="0" indent="0" algn="ctr">
              <a:buNone/>
            </a:pPr>
            <a:r>
              <a:rPr lang="en-NZ" sz="4000" dirty="0"/>
              <a:t>Together</a:t>
            </a:r>
          </a:p>
          <a:p>
            <a:pPr marL="0" indent="0" algn="ctr">
              <a:buNone/>
            </a:pPr>
            <a:r>
              <a:rPr lang="en-NZ" sz="4000" dirty="0"/>
              <a:t>Husband and wife </a:t>
            </a:r>
          </a:p>
          <a:p>
            <a:pPr marL="0" indent="0" algn="ctr">
              <a:buNone/>
            </a:pPr>
            <a:r>
              <a:rPr lang="en-NZ" sz="4000" dirty="0"/>
              <a:t>Seek </a:t>
            </a:r>
          </a:p>
          <a:p>
            <a:pPr marL="0" indent="0" algn="ctr">
              <a:buNone/>
            </a:pPr>
            <a:r>
              <a:rPr lang="en-NZ" sz="4000" b="1" dirty="0"/>
              <a:t>God’s wisdom </a:t>
            </a:r>
          </a:p>
          <a:p>
            <a:pPr marL="0" indent="0" algn="ctr">
              <a:buNone/>
            </a:pPr>
            <a:r>
              <a:rPr lang="en-NZ" sz="4000" b="1" dirty="0"/>
              <a:t>and direction </a:t>
            </a:r>
          </a:p>
          <a:p>
            <a:pPr marL="0" indent="0" algn="ctr">
              <a:buNone/>
            </a:pPr>
            <a:r>
              <a:rPr lang="en-NZ" sz="4000" dirty="0"/>
              <a:t>in all things from His word and in prayer.</a:t>
            </a:r>
          </a:p>
          <a:p>
            <a:pPr marL="0" indent="0" algn="ctr">
              <a:buNone/>
            </a:pPr>
            <a:endParaRPr lang="en-NZ" sz="4000" dirty="0"/>
          </a:p>
        </p:txBody>
      </p:sp>
      <p:sp>
        <p:nvSpPr>
          <p:cNvPr id="4" name="Content Placeholder 3">
            <a:extLst>
              <a:ext uri="{FF2B5EF4-FFF2-40B4-BE49-F238E27FC236}">
                <a16:creationId xmlns:a16="http://schemas.microsoft.com/office/drawing/2014/main" id="{27FE3B0F-BDF5-451A-888F-F3AC19A541D4}"/>
              </a:ext>
            </a:extLst>
          </p:cNvPr>
          <p:cNvSpPr>
            <a:spLocks noGrp="1"/>
          </p:cNvSpPr>
          <p:nvPr>
            <p:ph sz="half" idx="2"/>
          </p:nvPr>
        </p:nvSpPr>
        <p:spPr>
          <a:xfrm>
            <a:off x="0" y="35565"/>
            <a:ext cx="9144000" cy="1195536"/>
          </a:xfrm>
        </p:spPr>
        <p:txBody>
          <a:bodyPr>
            <a:normAutofit lnSpcReduction="10000"/>
          </a:bodyPr>
          <a:lstStyle/>
          <a:p>
            <a:pPr marL="0" indent="0" algn="ctr">
              <a:buNone/>
            </a:pPr>
            <a:r>
              <a:rPr lang="en-NZ" sz="6600" dirty="0"/>
              <a:t>God’s will for a family</a:t>
            </a:r>
          </a:p>
        </p:txBody>
      </p:sp>
      <p:pic>
        <p:nvPicPr>
          <p:cNvPr id="5" name="Content Placeholder 4" descr="k10.jpg">
            <a:extLst>
              <a:ext uri="{FF2B5EF4-FFF2-40B4-BE49-F238E27FC236}">
                <a16:creationId xmlns:a16="http://schemas.microsoft.com/office/drawing/2014/main" id="{F1DD01F4-1AC7-42B2-8D83-DEC9E3D57E27}"/>
              </a:ext>
            </a:extLst>
          </p:cNvPr>
          <p:cNvPicPr>
            <a:picLocks noChangeAspect="1"/>
          </p:cNvPicPr>
          <p:nvPr/>
        </p:nvPicPr>
        <p:blipFill>
          <a:blip r:embed="rId2" cstate="print"/>
          <a:stretch>
            <a:fillRect/>
          </a:stretch>
        </p:blipFill>
        <p:spPr>
          <a:xfrm>
            <a:off x="4067944" y="1755356"/>
            <a:ext cx="5081065" cy="3814590"/>
          </a:xfrm>
          <a:prstGeom prst="rect">
            <a:avLst/>
          </a:prstGeom>
        </p:spPr>
      </p:pic>
    </p:spTree>
    <p:extLst>
      <p:ext uri="{BB962C8B-B14F-4D97-AF65-F5344CB8AC3E}">
        <p14:creationId xmlns:p14="http://schemas.microsoft.com/office/powerpoint/2010/main" val="3920252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6C0E59-C6C6-45A7-9A5F-422E88A8A163}"/>
              </a:ext>
            </a:extLst>
          </p:cNvPr>
          <p:cNvSpPr>
            <a:spLocks noGrp="1"/>
          </p:cNvSpPr>
          <p:nvPr>
            <p:ph sz="half" idx="1"/>
          </p:nvPr>
        </p:nvSpPr>
        <p:spPr>
          <a:xfrm>
            <a:off x="0" y="1288054"/>
            <a:ext cx="4283968" cy="5534381"/>
          </a:xfrm>
        </p:spPr>
        <p:txBody>
          <a:bodyPr>
            <a:normAutofit/>
          </a:bodyPr>
          <a:lstStyle/>
          <a:p>
            <a:pPr marL="0" indent="0" algn="ctr">
              <a:buNone/>
            </a:pPr>
            <a:r>
              <a:rPr lang="en-NZ" sz="4000" dirty="0"/>
              <a:t>Together</a:t>
            </a:r>
          </a:p>
          <a:p>
            <a:pPr marL="0" indent="0" algn="ctr">
              <a:buNone/>
            </a:pPr>
            <a:r>
              <a:rPr lang="en-NZ" sz="4000" dirty="0"/>
              <a:t>Husband and wife </a:t>
            </a:r>
          </a:p>
          <a:p>
            <a:pPr marL="0" indent="0" algn="ctr">
              <a:buNone/>
            </a:pPr>
            <a:r>
              <a:rPr lang="en-NZ" sz="4000" dirty="0"/>
              <a:t>Are to </a:t>
            </a:r>
          </a:p>
          <a:p>
            <a:pPr marL="0" indent="0" algn="ctr">
              <a:buNone/>
            </a:pPr>
            <a:r>
              <a:rPr lang="en-NZ" sz="4000" dirty="0"/>
              <a:t>work </a:t>
            </a:r>
          </a:p>
          <a:p>
            <a:pPr marL="0" indent="0" algn="ctr">
              <a:buNone/>
            </a:pPr>
            <a:r>
              <a:rPr lang="en-NZ" sz="4000" dirty="0"/>
              <a:t>as members of </a:t>
            </a:r>
          </a:p>
          <a:p>
            <a:pPr marL="0" indent="0" algn="ctr">
              <a:buNone/>
            </a:pPr>
            <a:r>
              <a:rPr lang="en-NZ" sz="4000" dirty="0"/>
              <a:t>the </a:t>
            </a:r>
          </a:p>
          <a:p>
            <a:pPr marL="0" indent="0" algn="ctr">
              <a:buNone/>
            </a:pPr>
            <a:r>
              <a:rPr lang="en-NZ" sz="4000" b="1" dirty="0"/>
              <a:t>household of God</a:t>
            </a:r>
            <a:r>
              <a:rPr lang="en-NZ" sz="4000" dirty="0"/>
              <a:t>.</a:t>
            </a:r>
          </a:p>
        </p:txBody>
      </p:sp>
      <p:sp>
        <p:nvSpPr>
          <p:cNvPr id="4" name="Content Placeholder 3">
            <a:extLst>
              <a:ext uri="{FF2B5EF4-FFF2-40B4-BE49-F238E27FC236}">
                <a16:creationId xmlns:a16="http://schemas.microsoft.com/office/drawing/2014/main" id="{27FE3B0F-BDF5-451A-888F-F3AC19A541D4}"/>
              </a:ext>
            </a:extLst>
          </p:cNvPr>
          <p:cNvSpPr>
            <a:spLocks noGrp="1"/>
          </p:cNvSpPr>
          <p:nvPr>
            <p:ph sz="half" idx="2"/>
          </p:nvPr>
        </p:nvSpPr>
        <p:spPr>
          <a:xfrm>
            <a:off x="0" y="35565"/>
            <a:ext cx="9144000" cy="1195536"/>
          </a:xfrm>
        </p:spPr>
        <p:txBody>
          <a:bodyPr>
            <a:normAutofit/>
          </a:bodyPr>
          <a:lstStyle/>
          <a:p>
            <a:pPr marL="0" indent="0" algn="ctr">
              <a:buNone/>
            </a:pPr>
            <a:r>
              <a:rPr lang="en-NZ" sz="6600" dirty="0"/>
              <a:t>God’s will for a family</a:t>
            </a:r>
          </a:p>
        </p:txBody>
      </p:sp>
      <p:pic>
        <p:nvPicPr>
          <p:cNvPr id="5" name="Content Placeholder 4" descr="k10.jpg">
            <a:extLst>
              <a:ext uri="{FF2B5EF4-FFF2-40B4-BE49-F238E27FC236}">
                <a16:creationId xmlns:a16="http://schemas.microsoft.com/office/drawing/2014/main" id="{F1DD01F4-1AC7-42B2-8D83-DEC9E3D57E27}"/>
              </a:ext>
            </a:extLst>
          </p:cNvPr>
          <p:cNvPicPr>
            <a:picLocks noChangeAspect="1"/>
          </p:cNvPicPr>
          <p:nvPr/>
        </p:nvPicPr>
        <p:blipFill>
          <a:blip r:embed="rId2" cstate="print"/>
          <a:stretch>
            <a:fillRect/>
          </a:stretch>
        </p:blipFill>
        <p:spPr>
          <a:xfrm>
            <a:off x="4067944" y="1755356"/>
            <a:ext cx="5081065" cy="3814590"/>
          </a:xfrm>
          <a:prstGeom prst="rect">
            <a:avLst/>
          </a:prstGeom>
        </p:spPr>
      </p:pic>
    </p:spTree>
    <p:extLst>
      <p:ext uri="{BB962C8B-B14F-4D97-AF65-F5344CB8AC3E}">
        <p14:creationId xmlns:p14="http://schemas.microsoft.com/office/powerpoint/2010/main" val="661041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6C0E59-C6C6-45A7-9A5F-422E88A8A163}"/>
              </a:ext>
            </a:extLst>
          </p:cNvPr>
          <p:cNvSpPr>
            <a:spLocks noGrp="1"/>
          </p:cNvSpPr>
          <p:nvPr>
            <p:ph sz="half" idx="1"/>
          </p:nvPr>
        </p:nvSpPr>
        <p:spPr>
          <a:xfrm>
            <a:off x="0" y="1288054"/>
            <a:ext cx="4283968" cy="5534381"/>
          </a:xfrm>
        </p:spPr>
        <p:txBody>
          <a:bodyPr>
            <a:normAutofit/>
          </a:bodyPr>
          <a:lstStyle/>
          <a:p>
            <a:pPr marL="0" indent="0" algn="ctr">
              <a:buNone/>
            </a:pPr>
            <a:r>
              <a:rPr lang="en-NZ" sz="4000" dirty="0"/>
              <a:t>Together</a:t>
            </a:r>
          </a:p>
          <a:p>
            <a:pPr marL="0" indent="0" algn="ctr">
              <a:buNone/>
            </a:pPr>
            <a:r>
              <a:rPr lang="en-NZ" sz="4000" dirty="0"/>
              <a:t>Husband and wife </a:t>
            </a:r>
          </a:p>
          <a:p>
            <a:pPr marL="0" indent="0" algn="ctr">
              <a:buNone/>
            </a:pPr>
            <a:r>
              <a:rPr lang="en-NZ" sz="4000" dirty="0"/>
              <a:t>Are to make your </a:t>
            </a:r>
          </a:p>
          <a:p>
            <a:pPr marL="0" indent="0" algn="ctr">
              <a:buNone/>
            </a:pPr>
            <a:r>
              <a:rPr lang="en-NZ" sz="4000" dirty="0"/>
              <a:t>home a place where it is obvious to everyone that </a:t>
            </a:r>
            <a:r>
              <a:rPr lang="en-NZ" sz="4000" b="1" dirty="0"/>
              <a:t>Jesus lives and rules there</a:t>
            </a:r>
            <a:r>
              <a:rPr lang="en-NZ" sz="4000" dirty="0"/>
              <a:t>. </a:t>
            </a:r>
          </a:p>
        </p:txBody>
      </p:sp>
      <p:sp>
        <p:nvSpPr>
          <p:cNvPr id="4" name="Content Placeholder 3">
            <a:extLst>
              <a:ext uri="{FF2B5EF4-FFF2-40B4-BE49-F238E27FC236}">
                <a16:creationId xmlns:a16="http://schemas.microsoft.com/office/drawing/2014/main" id="{27FE3B0F-BDF5-451A-888F-F3AC19A541D4}"/>
              </a:ext>
            </a:extLst>
          </p:cNvPr>
          <p:cNvSpPr>
            <a:spLocks noGrp="1"/>
          </p:cNvSpPr>
          <p:nvPr>
            <p:ph sz="half" idx="2"/>
          </p:nvPr>
        </p:nvSpPr>
        <p:spPr>
          <a:xfrm>
            <a:off x="0" y="35565"/>
            <a:ext cx="9144000" cy="1195536"/>
          </a:xfrm>
        </p:spPr>
        <p:txBody>
          <a:bodyPr>
            <a:normAutofit/>
          </a:bodyPr>
          <a:lstStyle/>
          <a:p>
            <a:pPr marL="0" indent="0" algn="ctr">
              <a:buNone/>
            </a:pPr>
            <a:r>
              <a:rPr lang="en-NZ" sz="6600" dirty="0"/>
              <a:t>God’s will for a family</a:t>
            </a:r>
          </a:p>
        </p:txBody>
      </p:sp>
      <p:pic>
        <p:nvPicPr>
          <p:cNvPr id="5" name="Content Placeholder 4" descr="k10.jpg">
            <a:extLst>
              <a:ext uri="{FF2B5EF4-FFF2-40B4-BE49-F238E27FC236}">
                <a16:creationId xmlns:a16="http://schemas.microsoft.com/office/drawing/2014/main" id="{F1DD01F4-1AC7-42B2-8D83-DEC9E3D57E27}"/>
              </a:ext>
            </a:extLst>
          </p:cNvPr>
          <p:cNvPicPr>
            <a:picLocks noChangeAspect="1"/>
          </p:cNvPicPr>
          <p:nvPr/>
        </p:nvPicPr>
        <p:blipFill>
          <a:blip r:embed="rId2" cstate="print"/>
          <a:stretch>
            <a:fillRect/>
          </a:stretch>
        </p:blipFill>
        <p:spPr>
          <a:xfrm>
            <a:off x="4067944" y="1755356"/>
            <a:ext cx="5081065" cy="3814590"/>
          </a:xfrm>
          <a:prstGeom prst="rect">
            <a:avLst/>
          </a:prstGeom>
        </p:spPr>
      </p:pic>
    </p:spTree>
    <p:extLst>
      <p:ext uri="{BB962C8B-B14F-4D97-AF65-F5344CB8AC3E}">
        <p14:creationId xmlns:p14="http://schemas.microsoft.com/office/powerpoint/2010/main" val="843179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a:t>How do you make God the centre of your home?</a:t>
            </a:r>
          </a:p>
        </p:txBody>
      </p:sp>
      <p:sp>
        <p:nvSpPr>
          <p:cNvPr id="3" name="Subtitle 2"/>
          <p:cNvSpPr>
            <a:spLocks noGrp="1"/>
          </p:cNvSpPr>
          <p:nvPr>
            <p:ph type="subTitle" idx="1"/>
          </p:nvPr>
        </p:nvSpPr>
        <p:spPr/>
        <p:txBody>
          <a:bodyPr/>
          <a:lstStyle/>
          <a:p>
            <a:endParaRPr lang="en-NZ"/>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F652D3E-0A58-4B1C-AEC9-2FAB62C57ED6}"/>
              </a:ext>
            </a:extLst>
          </p:cNvPr>
          <p:cNvSpPr>
            <a:spLocks noGrp="1"/>
          </p:cNvSpPr>
          <p:nvPr>
            <p:ph sz="half" idx="2"/>
          </p:nvPr>
        </p:nvSpPr>
        <p:spPr>
          <a:xfrm>
            <a:off x="0" y="0"/>
            <a:ext cx="4572000" cy="6858000"/>
          </a:xfrm>
        </p:spPr>
        <p:style>
          <a:lnRef idx="2">
            <a:schemeClr val="dk1">
              <a:shade val="50000"/>
            </a:schemeClr>
          </a:lnRef>
          <a:fillRef idx="1">
            <a:schemeClr val="dk1"/>
          </a:fillRef>
          <a:effectRef idx="0">
            <a:schemeClr val="dk1"/>
          </a:effectRef>
          <a:fontRef idx="minor">
            <a:schemeClr val="lt1"/>
          </a:fontRef>
        </p:style>
        <p:txBody>
          <a:bodyPr>
            <a:normAutofit/>
          </a:bodyPr>
          <a:lstStyle/>
          <a:p>
            <a:pPr marL="0" indent="0">
              <a:buNone/>
            </a:pPr>
            <a:r>
              <a:rPr lang="en-NZ" sz="4000" b="1" dirty="0">
                <a:ea typeface="Tahoma" pitchFamily="34" charset="0"/>
                <a:cs typeface="Times New Roman" pitchFamily="18" charset="0"/>
              </a:rPr>
              <a:t>Deut.6:4-9—</a:t>
            </a:r>
            <a:r>
              <a:rPr lang="en-US" sz="4000" b="1" baseline="30000" dirty="0"/>
              <a:t>4</a:t>
            </a:r>
            <a:r>
              <a:rPr lang="en-US" sz="4000" dirty="0"/>
              <a:t>“Hear, O Israel! The </a:t>
            </a:r>
            <a:r>
              <a:rPr lang="en-US" sz="4000" cap="small" dirty="0"/>
              <a:t>Lord</a:t>
            </a:r>
            <a:r>
              <a:rPr lang="en-US" sz="4000" dirty="0"/>
              <a:t> is our God, the </a:t>
            </a:r>
            <a:r>
              <a:rPr lang="en-US" sz="4000" cap="small" dirty="0"/>
              <a:t>Lord</a:t>
            </a:r>
            <a:r>
              <a:rPr lang="en-US" sz="4000" dirty="0"/>
              <a:t> is one! </a:t>
            </a:r>
            <a:r>
              <a:rPr lang="en-US" sz="4000" b="1" baseline="30000" dirty="0"/>
              <a:t>5</a:t>
            </a:r>
            <a:r>
              <a:rPr lang="en-US" sz="4000" dirty="0"/>
              <a:t>You shall love the </a:t>
            </a:r>
            <a:r>
              <a:rPr lang="en-US" sz="4000" cap="small" dirty="0"/>
              <a:t>Lord </a:t>
            </a:r>
            <a:r>
              <a:rPr lang="en-US" sz="4000" dirty="0"/>
              <a:t>your God with all your heart and with all your soul and with all your might. </a:t>
            </a:r>
          </a:p>
        </p:txBody>
      </p:sp>
      <p:pic>
        <p:nvPicPr>
          <p:cNvPr id="18434" name="Picture 2" descr="Deuteronomy 6:4-5 Illustrated: &quot;Hear, O Israel: The Lord our God ...">
            <a:extLst>
              <a:ext uri="{FF2B5EF4-FFF2-40B4-BE49-F238E27FC236}">
                <a16:creationId xmlns:a16="http://schemas.microsoft.com/office/drawing/2014/main" id="{116B5EAA-62E9-4ADE-AE1D-4792CBE9FE8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5437"/>
          <a:stretch/>
        </p:blipFill>
        <p:spPr bwMode="auto">
          <a:xfrm>
            <a:off x="4572000" y="4890120"/>
            <a:ext cx="4572000" cy="196788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Dr. Matt Powell – 4 Ways to Engage Your Heart">
            <a:extLst>
              <a:ext uri="{FF2B5EF4-FFF2-40B4-BE49-F238E27FC236}">
                <a16:creationId xmlns:a16="http://schemas.microsoft.com/office/drawing/2014/main" id="{D84D459F-6946-45B0-B598-F0C81A1EA1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81128" cy="489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170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F652D3E-0A58-4B1C-AEC9-2FAB62C57ED6}"/>
              </a:ext>
            </a:extLst>
          </p:cNvPr>
          <p:cNvSpPr>
            <a:spLocks noGrp="1"/>
          </p:cNvSpPr>
          <p:nvPr>
            <p:ph sz="half" idx="2"/>
          </p:nvPr>
        </p:nvSpPr>
        <p:spPr>
          <a:xfrm>
            <a:off x="0" y="0"/>
            <a:ext cx="4572000" cy="6858000"/>
          </a:xfrm>
        </p:spPr>
        <p:style>
          <a:lnRef idx="2">
            <a:schemeClr val="dk1">
              <a:shade val="50000"/>
            </a:schemeClr>
          </a:lnRef>
          <a:fillRef idx="1">
            <a:schemeClr val="dk1"/>
          </a:fillRef>
          <a:effectRef idx="0">
            <a:schemeClr val="dk1"/>
          </a:effectRef>
          <a:fontRef idx="minor">
            <a:schemeClr val="lt1"/>
          </a:fontRef>
        </p:style>
        <p:txBody>
          <a:bodyPr>
            <a:noAutofit/>
          </a:bodyPr>
          <a:lstStyle/>
          <a:p>
            <a:pPr marL="0" indent="0">
              <a:buNone/>
            </a:pPr>
            <a:r>
              <a:rPr lang="en-NZ" sz="3600" b="1" dirty="0">
                <a:ea typeface="Tahoma" pitchFamily="34" charset="0"/>
                <a:cs typeface="Times New Roman" pitchFamily="18" charset="0"/>
              </a:rPr>
              <a:t>Deut.6:4-9—</a:t>
            </a:r>
            <a:r>
              <a:rPr lang="en-US" sz="3600" b="1" baseline="30000" dirty="0"/>
              <a:t>6</a:t>
            </a:r>
            <a:r>
              <a:rPr lang="en-US" sz="3600" dirty="0"/>
              <a:t>These words, which I am commanding you today, shall be on your heart. </a:t>
            </a:r>
            <a:r>
              <a:rPr lang="en-US" sz="3600" b="1" baseline="30000" dirty="0"/>
              <a:t>7</a:t>
            </a:r>
            <a:r>
              <a:rPr lang="en-US" sz="3600" dirty="0"/>
              <a:t>You shall teach them diligently to your sons and shall talk of them when you sit in your house and when you walk by the way and when you lie down and when you rise up. </a:t>
            </a:r>
          </a:p>
        </p:txBody>
      </p:sp>
      <p:pic>
        <p:nvPicPr>
          <p:cNvPr id="16386" name="Picture 2" descr="Deuteronomy 5:1-6:9--God's Covenant with Israel | Toward a Sane ...">
            <a:extLst>
              <a:ext uri="{FF2B5EF4-FFF2-40B4-BE49-F238E27FC236}">
                <a16:creationId xmlns:a16="http://schemas.microsoft.com/office/drawing/2014/main" id="{781142FF-6B75-466F-89D5-279032AE24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080" r="11801"/>
          <a:stretch/>
        </p:blipFill>
        <p:spPr bwMode="auto">
          <a:xfrm>
            <a:off x="4991240" y="0"/>
            <a:ext cx="3863081" cy="4104456"/>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Deuteronomy 6:6-7 KJV [6] &quot;And these words, which I command thee ...">
            <a:extLst>
              <a:ext uri="{FF2B5EF4-FFF2-40B4-BE49-F238E27FC236}">
                <a16:creationId xmlns:a16="http://schemas.microsoft.com/office/drawing/2014/main" id="{6C470E32-E9A4-40A6-A648-AAE4C1C7DC6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1550"/>
          <a:stretch/>
        </p:blipFill>
        <p:spPr bwMode="auto">
          <a:xfrm>
            <a:off x="4701562" y="4149080"/>
            <a:ext cx="4442438" cy="270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855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0" name="Rectangle 70">
            <a:extLst>
              <a:ext uri="{FF2B5EF4-FFF2-40B4-BE49-F238E27FC236}">
                <a16:creationId xmlns:a16="http://schemas.microsoft.com/office/drawing/2014/main" id="{0E2F58BF-12E5-4B5A-AD25-4DAAA274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58485" y="1122363"/>
            <a:ext cx="3017520" cy="3204134"/>
          </a:xfrm>
        </p:spPr>
        <p:txBody>
          <a:bodyPr anchor="b">
            <a:normAutofit/>
          </a:bodyPr>
          <a:lstStyle/>
          <a:p>
            <a:pPr algn="l"/>
            <a:r>
              <a:rPr lang="en-NZ" sz="4200"/>
              <a:t>Jesus at the centre of your Home.</a:t>
            </a:r>
            <a:br>
              <a:rPr lang="en-NZ" sz="4200"/>
            </a:br>
            <a:endParaRPr lang="en-NZ" sz="4200"/>
          </a:p>
        </p:txBody>
      </p:sp>
      <p:sp>
        <p:nvSpPr>
          <p:cNvPr id="19461" name="Rectangle 7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462" name="Rectangle 7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30175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9458" name="Picture 2" descr="Jesus at the center | Holyrood Church">
            <a:extLst>
              <a:ext uri="{FF2B5EF4-FFF2-40B4-BE49-F238E27FC236}">
                <a16:creationId xmlns:a16="http://schemas.microsoft.com/office/drawing/2014/main" id="{628F81A6-3FFC-468E-A198-B4FBDC60EA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88" r="12828" b="-1"/>
          <a:stretch/>
        </p:blipFill>
        <p:spPr bwMode="auto">
          <a:xfrm>
            <a:off x="3651365" y="10"/>
            <a:ext cx="5492635" cy="68579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F652D3E-0A58-4B1C-AEC9-2FAB62C57ED6}"/>
              </a:ext>
            </a:extLst>
          </p:cNvPr>
          <p:cNvSpPr>
            <a:spLocks noGrp="1"/>
          </p:cNvSpPr>
          <p:nvPr>
            <p:ph sz="half" idx="2"/>
          </p:nvPr>
        </p:nvSpPr>
        <p:spPr>
          <a:xfrm>
            <a:off x="0" y="0"/>
            <a:ext cx="4572000" cy="6858000"/>
          </a:xfrm>
        </p:spPr>
        <p:style>
          <a:lnRef idx="2">
            <a:schemeClr val="dk1">
              <a:shade val="50000"/>
            </a:schemeClr>
          </a:lnRef>
          <a:fillRef idx="1">
            <a:schemeClr val="dk1"/>
          </a:fillRef>
          <a:effectRef idx="0">
            <a:schemeClr val="dk1"/>
          </a:effectRef>
          <a:fontRef idx="minor">
            <a:schemeClr val="lt1"/>
          </a:fontRef>
        </p:style>
        <p:txBody>
          <a:bodyPr>
            <a:normAutofit fontScale="77500" lnSpcReduction="20000"/>
          </a:bodyPr>
          <a:lstStyle/>
          <a:p>
            <a:pPr marL="0" indent="0">
              <a:buNone/>
            </a:pPr>
            <a:r>
              <a:rPr lang="en-NZ" sz="5200" b="1" dirty="0">
                <a:ea typeface="Tahoma" pitchFamily="34" charset="0"/>
                <a:cs typeface="Times New Roman" pitchFamily="18" charset="0"/>
              </a:rPr>
              <a:t>Deut.6:4-9—</a:t>
            </a:r>
            <a:r>
              <a:rPr lang="en-US" sz="5200" b="1" baseline="30000" dirty="0"/>
              <a:t>8</a:t>
            </a:r>
            <a:r>
              <a:rPr lang="en-US" sz="5200" dirty="0"/>
              <a:t>You shall bind them as a sign on your hand and they shall be as </a:t>
            </a:r>
            <a:r>
              <a:rPr lang="en-US" sz="5200" baseline="30000" dirty="0"/>
              <a:t>[a]</a:t>
            </a:r>
            <a:r>
              <a:rPr lang="en-US" sz="5200" dirty="0"/>
              <a:t>frontals </a:t>
            </a:r>
            <a:r>
              <a:rPr lang="en-US" sz="5200" baseline="30000" dirty="0"/>
              <a:t>[b]</a:t>
            </a:r>
            <a:r>
              <a:rPr lang="en-US" sz="5200" dirty="0"/>
              <a:t>on your forehead. </a:t>
            </a:r>
            <a:r>
              <a:rPr lang="en-US" sz="5200" b="1" baseline="30000" dirty="0"/>
              <a:t>9</a:t>
            </a:r>
            <a:r>
              <a:rPr lang="en-US" sz="5200" dirty="0"/>
              <a:t>You shall write them on the doorposts of your house and on your gates. </a:t>
            </a:r>
            <a:r>
              <a:rPr lang="en-US" sz="2600" dirty="0"/>
              <a:t>(NASB95) [a]Or </a:t>
            </a:r>
            <a:r>
              <a:rPr lang="en-US" sz="2600" i="1" dirty="0"/>
              <a:t>frontlet bands</a:t>
            </a:r>
            <a:r>
              <a:rPr lang="en-US" sz="2600" dirty="0"/>
              <a:t> [b]Lit </a:t>
            </a:r>
            <a:r>
              <a:rPr lang="en-US" sz="2600" i="1" dirty="0"/>
              <a:t>between your eyes</a:t>
            </a:r>
            <a:endParaRPr lang="en-US" sz="2600" dirty="0"/>
          </a:p>
        </p:txBody>
      </p:sp>
      <p:pic>
        <p:nvPicPr>
          <p:cNvPr id="3" name="Content Placeholder 4" descr="k1.jpg">
            <a:extLst>
              <a:ext uri="{FF2B5EF4-FFF2-40B4-BE49-F238E27FC236}">
                <a16:creationId xmlns:a16="http://schemas.microsoft.com/office/drawing/2014/main" id="{E80231E0-CBD2-4DB8-BCB4-362780DA2B01}"/>
              </a:ext>
            </a:extLst>
          </p:cNvPr>
          <p:cNvPicPr>
            <a:picLocks noChangeAspect="1"/>
          </p:cNvPicPr>
          <p:nvPr/>
        </p:nvPicPr>
        <p:blipFill rotWithShape="1">
          <a:blip r:embed="rId2" cstate="print"/>
          <a:srcRect b="7829"/>
          <a:stretch/>
        </p:blipFill>
        <p:spPr>
          <a:xfrm>
            <a:off x="4860032" y="73799"/>
            <a:ext cx="4032448" cy="6784202"/>
          </a:xfrm>
          <a:prstGeom prst="rect">
            <a:avLst/>
          </a:prstGeom>
        </p:spPr>
      </p:pic>
    </p:spTree>
    <p:extLst>
      <p:ext uri="{BB962C8B-B14F-4D97-AF65-F5344CB8AC3E}">
        <p14:creationId xmlns:p14="http://schemas.microsoft.com/office/powerpoint/2010/main" val="255088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8" y="0"/>
            <a:ext cx="9129191" cy="1143000"/>
          </a:xfrm>
        </p:spPr>
        <p:txBody>
          <a:bodyPr>
            <a:normAutofit/>
          </a:bodyPr>
          <a:lstStyle/>
          <a:p>
            <a:r>
              <a:rPr lang="en-NZ" dirty="0"/>
              <a:t>In a Nutshell and from the Manual:</a:t>
            </a:r>
          </a:p>
        </p:txBody>
      </p:sp>
      <p:sp>
        <p:nvSpPr>
          <p:cNvPr id="3" name="Content Placeholder 2"/>
          <p:cNvSpPr>
            <a:spLocks noGrp="1"/>
          </p:cNvSpPr>
          <p:nvPr>
            <p:ph sz="half" idx="1"/>
          </p:nvPr>
        </p:nvSpPr>
        <p:spPr>
          <a:xfrm>
            <a:off x="14808" y="1052736"/>
            <a:ext cx="4480992" cy="5805264"/>
          </a:xfrm>
        </p:spPr>
        <p:txBody>
          <a:bodyPr>
            <a:noAutofit/>
          </a:bodyPr>
          <a:lstStyle/>
          <a:p>
            <a:pPr>
              <a:buNone/>
            </a:pPr>
            <a:r>
              <a:rPr lang="en-NZ" sz="4000" dirty="0">
                <a:solidFill>
                  <a:schemeClr val="bg1"/>
                </a:solidFill>
              </a:rPr>
              <a:t>1. Husband—Love your wife (Eph.5:33)</a:t>
            </a:r>
          </a:p>
          <a:p>
            <a:pPr>
              <a:buNone/>
            </a:pPr>
            <a:r>
              <a:rPr lang="en-NZ" sz="4000" dirty="0">
                <a:solidFill>
                  <a:schemeClr val="bg1"/>
                </a:solidFill>
              </a:rPr>
              <a:t>2. Wife—Respect your husband (Eph.5:33)</a:t>
            </a:r>
          </a:p>
          <a:p>
            <a:pPr>
              <a:buNone/>
            </a:pPr>
            <a:r>
              <a:rPr lang="en-NZ" sz="4000" dirty="0">
                <a:solidFill>
                  <a:schemeClr val="bg1"/>
                </a:solidFill>
              </a:rPr>
              <a:t>3. Children—Honour your mother and father (Eph.6:1)</a:t>
            </a:r>
          </a:p>
        </p:txBody>
      </p:sp>
      <p:pic>
        <p:nvPicPr>
          <p:cNvPr id="5" name="Content Placeholder 4" descr="k11.png"/>
          <p:cNvPicPr>
            <a:picLocks noGrp="1" noChangeAspect="1"/>
          </p:cNvPicPr>
          <p:nvPr>
            <p:ph sz="half" idx="2"/>
          </p:nvPr>
        </p:nvPicPr>
        <p:blipFill>
          <a:blip r:embed="rId2" cstate="print"/>
          <a:stretch>
            <a:fillRect/>
          </a:stretch>
        </p:blipFill>
        <p:spPr>
          <a:xfrm>
            <a:off x="4862147" y="1052736"/>
            <a:ext cx="3915504" cy="5778014"/>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8" y="0"/>
            <a:ext cx="9129191" cy="1143000"/>
          </a:xfrm>
        </p:spPr>
        <p:txBody>
          <a:bodyPr>
            <a:normAutofit/>
          </a:bodyPr>
          <a:lstStyle/>
          <a:p>
            <a:r>
              <a:rPr lang="en-NZ" dirty="0"/>
              <a:t>In a Nutshell and from the Manual:</a:t>
            </a:r>
          </a:p>
        </p:txBody>
      </p:sp>
      <p:sp>
        <p:nvSpPr>
          <p:cNvPr id="3" name="Content Placeholder 2"/>
          <p:cNvSpPr>
            <a:spLocks noGrp="1"/>
          </p:cNvSpPr>
          <p:nvPr>
            <p:ph sz="half" idx="1"/>
          </p:nvPr>
        </p:nvSpPr>
        <p:spPr>
          <a:xfrm>
            <a:off x="14808" y="1052736"/>
            <a:ext cx="4480992" cy="5805264"/>
          </a:xfrm>
        </p:spPr>
        <p:txBody>
          <a:bodyPr>
            <a:noAutofit/>
          </a:bodyPr>
          <a:lstStyle/>
          <a:p>
            <a:pPr>
              <a:buNone/>
            </a:pPr>
            <a:r>
              <a:rPr lang="en-NZ" sz="4000" dirty="0"/>
              <a:t>1. Husband—Love your wife (Eph.5:33)</a:t>
            </a:r>
          </a:p>
          <a:p>
            <a:pPr>
              <a:buNone/>
            </a:pPr>
            <a:r>
              <a:rPr lang="en-NZ" sz="4000" dirty="0">
                <a:solidFill>
                  <a:schemeClr val="bg1"/>
                </a:solidFill>
              </a:rPr>
              <a:t>2. Wife—Respect your husband (Eph.5:33)</a:t>
            </a:r>
          </a:p>
          <a:p>
            <a:pPr>
              <a:buNone/>
            </a:pPr>
            <a:r>
              <a:rPr lang="en-NZ" sz="4000" dirty="0">
                <a:solidFill>
                  <a:schemeClr val="bg1"/>
                </a:solidFill>
              </a:rPr>
              <a:t>3. Children—Honour your mother and father (Eph.6:1)</a:t>
            </a:r>
          </a:p>
        </p:txBody>
      </p:sp>
      <p:pic>
        <p:nvPicPr>
          <p:cNvPr id="5" name="Content Placeholder 4" descr="k11.png"/>
          <p:cNvPicPr>
            <a:picLocks noGrp="1" noChangeAspect="1"/>
          </p:cNvPicPr>
          <p:nvPr>
            <p:ph sz="half" idx="2"/>
          </p:nvPr>
        </p:nvPicPr>
        <p:blipFill>
          <a:blip r:embed="rId2" cstate="print"/>
          <a:stretch>
            <a:fillRect/>
          </a:stretch>
        </p:blipFill>
        <p:spPr>
          <a:xfrm>
            <a:off x="4862147" y="1052736"/>
            <a:ext cx="3915504" cy="5778014"/>
          </a:xfrm>
        </p:spPr>
      </p:pic>
    </p:spTree>
    <p:extLst>
      <p:ext uri="{BB962C8B-B14F-4D97-AF65-F5344CB8AC3E}">
        <p14:creationId xmlns:p14="http://schemas.microsoft.com/office/powerpoint/2010/main" val="3347784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8" y="0"/>
            <a:ext cx="9129191" cy="1143000"/>
          </a:xfrm>
        </p:spPr>
        <p:txBody>
          <a:bodyPr>
            <a:normAutofit/>
          </a:bodyPr>
          <a:lstStyle/>
          <a:p>
            <a:r>
              <a:rPr lang="en-NZ" dirty="0"/>
              <a:t>In a Nutshell and from the Manual:</a:t>
            </a:r>
          </a:p>
        </p:txBody>
      </p:sp>
      <p:sp>
        <p:nvSpPr>
          <p:cNvPr id="3" name="Content Placeholder 2"/>
          <p:cNvSpPr>
            <a:spLocks noGrp="1"/>
          </p:cNvSpPr>
          <p:nvPr>
            <p:ph sz="half" idx="1"/>
          </p:nvPr>
        </p:nvSpPr>
        <p:spPr>
          <a:xfrm>
            <a:off x="14808" y="1052736"/>
            <a:ext cx="4480992" cy="5805264"/>
          </a:xfrm>
        </p:spPr>
        <p:txBody>
          <a:bodyPr>
            <a:noAutofit/>
          </a:bodyPr>
          <a:lstStyle/>
          <a:p>
            <a:pPr>
              <a:buNone/>
            </a:pPr>
            <a:r>
              <a:rPr lang="en-NZ" sz="4000" dirty="0"/>
              <a:t>1. Husband—Love your wife (Eph.5:33)</a:t>
            </a:r>
          </a:p>
          <a:p>
            <a:pPr>
              <a:buNone/>
            </a:pPr>
            <a:r>
              <a:rPr lang="en-NZ" sz="4000" dirty="0"/>
              <a:t>2. Wife—Respect your husband (Eph.5:33)</a:t>
            </a:r>
          </a:p>
          <a:p>
            <a:pPr>
              <a:buNone/>
            </a:pPr>
            <a:r>
              <a:rPr lang="en-NZ" sz="4000" dirty="0">
                <a:solidFill>
                  <a:schemeClr val="bg1"/>
                </a:solidFill>
              </a:rPr>
              <a:t>3. Children—Honour your mother and father (Eph.6:1)</a:t>
            </a:r>
          </a:p>
        </p:txBody>
      </p:sp>
      <p:pic>
        <p:nvPicPr>
          <p:cNvPr id="5" name="Content Placeholder 4" descr="k11.png"/>
          <p:cNvPicPr>
            <a:picLocks noGrp="1" noChangeAspect="1"/>
          </p:cNvPicPr>
          <p:nvPr>
            <p:ph sz="half" idx="2"/>
          </p:nvPr>
        </p:nvPicPr>
        <p:blipFill>
          <a:blip r:embed="rId2" cstate="print"/>
          <a:stretch>
            <a:fillRect/>
          </a:stretch>
        </p:blipFill>
        <p:spPr>
          <a:xfrm>
            <a:off x="4862147" y="1052736"/>
            <a:ext cx="3915504" cy="5778014"/>
          </a:xfrm>
        </p:spPr>
      </p:pic>
    </p:spTree>
    <p:extLst>
      <p:ext uri="{BB962C8B-B14F-4D97-AF65-F5344CB8AC3E}">
        <p14:creationId xmlns:p14="http://schemas.microsoft.com/office/powerpoint/2010/main" val="2569977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8" y="0"/>
            <a:ext cx="9129191" cy="1143000"/>
          </a:xfrm>
        </p:spPr>
        <p:txBody>
          <a:bodyPr>
            <a:normAutofit/>
          </a:bodyPr>
          <a:lstStyle/>
          <a:p>
            <a:r>
              <a:rPr lang="en-NZ" dirty="0"/>
              <a:t>In a Nutshell and from the Manual:</a:t>
            </a:r>
          </a:p>
        </p:txBody>
      </p:sp>
      <p:sp>
        <p:nvSpPr>
          <p:cNvPr id="3" name="Content Placeholder 2"/>
          <p:cNvSpPr>
            <a:spLocks noGrp="1"/>
          </p:cNvSpPr>
          <p:nvPr>
            <p:ph sz="half" idx="1"/>
          </p:nvPr>
        </p:nvSpPr>
        <p:spPr>
          <a:xfrm>
            <a:off x="14808" y="1052736"/>
            <a:ext cx="4480992" cy="5805264"/>
          </a:xfrm>
        </p:spPr>
        <p:txBody>
          <a:bodyPr>
            <a:noAutofit/>
          </a:bodyPr>
          <a:lstStyle/>
          <a:p>
            <a:pPr>
              <a:buNone/>
            </a:pPr>
            <a:r>
              <a:rPr lang="en-NZ" sz="4000" dirty="0"/>
              <a:t>1. Husband—Love your wife (Eph.5:33)</a:t>
            </a:r>
          </a:p>
          <a:p>
            <a:pPr>
              <a:buNone/>
            </a:pPr>
            <a:r>
              <a:rPr lang="en-NZ" sz="4000" dirty="0"/>
              <a:t>2. Wife—Respect your husband (Eph.5:33)</a:t>
            </a:r>
          </a:p>
          <a:p>
            <a:pPr>
              <a:buNone/>
            </a:pPr>
            <a:r>
              <a:rPr lang="en-NZ" sz="4000" dirty="0"/>
              <a:t>3. Children—Honour your mother and father (Eph.6:1)</a:t>
            </a:r>
          </a:p>
        </p:txBody>
      </p:sp>
      <p:pic>
        <p:nvPicPr>
          <p:cNvPr id="5" name="Content Placeholder 4" descr="k11.png"/>
          <p:cNvPicPr>
            <a:picLocks noGrp="1" noChangeAspect="1"/>
          </p:cNvPicPr>
          <p:nvPr>
            <p:ph sz="half" idx="2"/>
          </p:nvPr>
        </p:nvPicPr>
        <p:blipFill>
          <a:blip r:embed="rId2" cstate="print"/>
          <a:stretch>
            <a:fillRect/>
          </a:stretch>
        </p:blipFill>
        <p:spPr>
          <a:xfrm>
            <a:off x="4862147" y="1052736"/>
            <a:ext cx="3915504" cy="5778014"/>
          </a:xfrm>
        </p:spPr>
      </p:pic>
    </p:spTree>
    <p:extLst>
      <p:ext uri="{BB962C8B-B14F-4D97-AF65-F5344CB8AC3E}">
        <p14:creationId xmlns:p14="http://schemas.microsoft.com/office/powerpoint/2010/main" val="2903784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p:spPr>
        <p:txBody>
          <a:bodyPr>
            <a:normAutofit/>
          </a:bodyPr>
          <a:lstStyle/>
          <a:p>
            <a:r>
              <a:rPr lang="en-NZ" dirty="0"/>
              <a:t>Multi-generational perspective</a:t>
            </a:r>
          </a:p>
        </p:txBody>
      </p:sp>
      <p:pic>
        <p:nvPicPr>
          <p:cNvPr id="17410" name="Picture 2" descr="EUNICE">
            <a:extLst>
              <a:ext uri="{FF2B5EF4-FFF2-40B4-BE49-F238E27FC236}">
                <a16:creationId xmlns:a16="http://schemas.microsoft.com/office/drawing/2014/main" id="{E2E361A6-0460-4BC2-A180-01C481ED1436}"/>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8861"/>
          <a:stretch/>
        </p:blipFill>
        <p:spPr bwMode="auto">
          <a:xfrm>
            <a:off x="232373" y="925346"/>
            <a:ext cx="8679253" cy="59326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D2052FA-8BDB-471A-9C6E-1EC877B015B3}"/>
              </a:ext>
            </a:extLst>
          </p:cNvPr>
          <p:cNvSpPr>
            <a:spLocks noGrp="1"/>
          </p:cNvSpPr>
          <p:nvPr>
            <p:ph sz="half" idx="2"/>
          </p:nvPr>
        </p:nvSpPr>
        <p:spPr>
          <a:xfrm>
            <a:off x="5038005" y="465094"/>
            <a:ext cx="4038600" cy="6275157"/>
          </a:xfrm>
        </p:spPr>
        <p:txBody>
          <a:bodyPr>
            <a:normAutofit/>
          </a:bodyPr>
          <a:lstStyle/>
          <a:p>
            <a:r>
              <a:rPr lang="en-NZ" sz="4000" dirty="0">
                <a:solidFill>
                  <a:schemeClr val="bg1"/>
                </a:solidFill>
              </a:rPr>
              <a:t>Seven of the most important words you’ll ever know. </a:t>
            </a:r>
          </a:p>
          <a:p>
            <a:r>
              <a:rPr lang="en-NZ" sz="4000" dirty="0">
                <a:solidFill>
                  <a:schemeClr val="bg1"/>
                </a:solidFill>
              </a:rPr>
              <a:t>Need to practice them, so you’ll never forget them. </a:t>
            </a:r>
          </a:p>
          <a:p>
            <a:pPr marL="0" indent="0">
              <a:buNone/>
            </a:pPr>
            <a:r>
              <a:rPr lang="en-NZ" sz="4000" dirty="0">
                <a:solidFill>
                  <a:schemeClr val="bg1"/>
                </a:solidFill>
              </a:rPr>
              <a:t>Got it?” </a:t>
            </a:r>
          </a:p>
          <a:p>
            <a:endParaRPr lang="en-NZ" dirty="0"/>
          </a:p>
        </p:txBody>
      </p:sp>
      <p:pic>
        <p:nvPicPr>
          <p:cNvPr id="14338" name="Picture 2" descr="Wife Strangle Husband Stock Illustrations, Images &amp; Vectors ...">
            <a:extLst>
              <a:ext uri="{FF2B5EF4-FFF2-40B4-BE49-F238E27FC236}">
                <a16:creationId xmlns:a16="http://schemas.microsoft.com/office/drawing/2014/main" id="{7ACEBC28-743D-4F9E-98CB-EDF63C69869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7395" y="1268760"/>
            <a:ext cx="5080669" cy="547149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B416CD25-47F9-43C5-978D-275C8AE5A999}"/>
              </a:ext>
            </a:extLst>
          </p:cNvPr>
          <p:cNvSpPr txBox="1">
            <a:spLocks/>
          </p:cNvSpPr>
          <p:nvPr/>
        </p:nvSpPr>
        <p:spPr>
          <a:xfrm>
            <a:off x="-8805" y="43062"/>
            <a:ext cx="5046809" cy="172975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dirty="0">
                <a:solidFill>
                  <a:schemeClr val="bg1"/>
                </a:solidFill>
              </a:rPr>
              <a:t>Seven Words—</a:t>
            </a:r>
          </a:p>
          <a:p>
            <a:r>
              <a:rPr lang="en-NZ" dirty="0">
                <a:solidFill>
                  <a:schemeClr val="bg1"/>
                </a:solidFill>
              </a:rPr>
              <a:t>Husbands, when trouble comes…</a:t>
            </a:r>
          </a:p>
        </p:txBody>
      </p:sp>
    </p:spTree>
    <p:extLst>
      <p:ext uri="{BB962C8B-B14F-4D97-AF65-F5344CB8AC3E}">
        <p14:creationId xmlns:p14="http://schemas.microsoft.com/office/powerpoint/2010/main" val="512942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D2052FA-8BDB-471A-9C6E-1EC877B015B3}"/>
              </a:ext>
            </a:extLst>
          </p:cNvPr>
          <p:cNvSpPr>
            <a:spLocks noGrp="1"/>
          </p:cNvSpPr>
          <p:nvPr>
            <p:ph sz="half" idx="2"/>
          </p:nvPr>
        </p:nvSpPr>
        <p:spPr>
          <a:xfrm>
            <a:off x="5038005" y="465094"/>
            <a:ext cx="4038600" cy="6275157"/>
          </a:xfrm>
        </p:spPr>
        <p:txBody>
          <a:bodyPr>
            <a:normAutofit/>
          </a:bodyPr>
          <a:lstStyle/>
          <a:p>
            <a:r>
              <a:rPr lang="en-NZ" sz="4000" dirty="0"/>
              <a:t>Seven of the most important words you’ll ever know. </a:t>
            </a:r>
          </a:p>
          <a:p>
            <a:endParaRPr lang="en-NZ" dirty="0"/>
          </a:p>
        </p:txBody>
      </p:sp>
      <p:pic>
        <p:nvPicPr>
          <p:cNvPr id="14338" name="Picture 2" descr="Wife Strangle Husband Stock Illustrations, Images &amp; Vectors ...">
            <a:extLst>
              <a:ext uri="{FF2B5EF4-FFF2-40B4-BE49-F238E27FC236}">
                <a16:creationId xmlns:a16="http://schemas.microsoft.com/office/drawing/2014/main" id="{7ACEBC28-743D-4F9E-98CB-EDF63C69869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7395" y="1268760"/>
            <a:ext cx="5080669" cy="547149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B416CD25-47F9-43C5-978D-275C8AE5A999}"/>
              </a:ext>
            </a:extLst>
          </p:cNvPr>
          <p:cNvSpPr txBox="1">
            <a:spLocks/>
          </p:cNvSpPr>
          <p:nvPr/>
        </p:nvSpPr>
        <p:spPr>
          <a:xfrm>
            <a:off x="-8805" y="43062"/>
            <a:ext cx="5046809" cy="172975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dirty="0">
                <a:solidFill>
                  <a:schemeClr val="bg1"/>
                </a:solidFill>
              </a:rPr>
              <a:t>Seven Words.</a:t>
            </a:r>
          </a:p>
          <a:p>
            <a:r>
              <a:rPr lang="en-NZ" dirty="0">
                <a:solidFill>
                  <a:schemeClr val="bg1"/>
                </a:solidFill>
              </a:rPr>
              <a:t>Husbands, when trouble comes…</a:t>
            </a:r>
          </a:p>
        </p:txBody>
      </p:sp>
    </p:spTree>
    <p:extLst>
      <p:ext uri="{BB962C8B-B14F-4D97-AF65-F5344CB8AC3E}">
        <p14:creationId xmlns:p14="http://schemas.microsoft.com/office/powerpoint/2010/main" val="2863287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D2052FA-8BDB-471A-9C6E-1EC877B015B3}"/>
              </a:ext>
            </a:extLst>
          </p:cNvPr>
          <p:cNvSpPr>
            <a:spLocks noGrp="1"/>
          </p:cNvSpPr>
          <p:nvPr>
            <p:ph sz="half" idx="2"/>
          </p:nvPr>
        </p:nvSpPr>
        <p:spPr>
          <a:xfrm>
            <a:off x="5038005" y="465094"/>
            <a:ext cx="4038600" cy="6275157"/>
          </a:xfrm>
        </p:spPr>
        <p:txBody>
          <a:bodyPr>
            <a:normAutofit/>
          </a:bodyPr>
          <a:lstStyle/>
          <a:p>
            <a:endParaRPr lang="en-NZ" sz="4000" dirty="0"/>
          </a:p>
          <a:p>
            <a:endParaRPr lang="en-NZ" sz="4000" dirty="0"/>
          </a:p>
          <a:p>
            <a:r>
              <a:rPr lang="en-NZ" sz="4000" dirty="0"/>
              <a:t>You need to practice them, so you’ll never forget them. </a:t>
            </a:r>
          </a:p>
          <a:p>
            <a:endParaRPr lang="en-NZ" dirty="0"/>
          </a:p>
        </p:txBody>
      </p:sp>
      <p:pic>
        <p:nvPicPr>
          <p:cNvPr id="14338" name="Picture 2" descr="Wife Strangle Husband Stock Illustrations, Images &amp; Vectors ...">
            <a:extLst>
              <a:ext uri="{FF2B5EF4-FFF2-40B4-BE49-F238E27FC236}">
                <a16:creationId xmlns:a16="http://schemas.microsoft.com/office/drawing/2014/main" id="{7ACEBC28-743D-4F9E-98CB-EDF63C69869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7395" y="1268760"/>
            <a:ext cx="5080669" cy="547149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B416CD25-47F9-43C5-978D-275C8AE5A999}"/>
              </a:ext>
            </a:extLst>
          </p:cNvPr>
          <p:cNvSpPr txBox="1">
            <a:spLocks/>
          </p:cNvSpPr>
          <p:nvPr/>
        </p:nvSpPr>
        <p:spPr>
          <a:xfrm>
            <a:off x="-8805" y="43062"/>
            <a:ext cx="5046809" cy="172975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dirty="0">
                <a:solidFill>
                  <a:schemeClr val="bg1"/>
                </a:solidFill>
              </a:rPr>
              <a:t>Seven Words.</a:t>
            </a:r>
          </a:p>
          <a:p>
            <a:r>
              <a:rPr lang="en-NZ" dirty="0">
                <a:solidFill>
                  <a:schemeClr val="bg1"/>
                </a:solidFill>
              </a:rPr>
              <a:t>Husbands, when trouble comes…</a:t>
            </a:r>
          </a:p>
        </p:txBody>
      </p:sp>
    </p:spTree>
    <p:extLst>
      <p:ext uri="{BB962C8B-B14F-4D97-AF65-F5344CB8AC3E}">
        <p14:creationId xmlns:p14="http://schemas.microsoft.com/office/powerpoint/2010/main" val="40806048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D2052FA-8BDB-471A-9C6E-1EC877B015B3}"/>
              </a:ext>
            </a:extLst>
          </p:cNvPr>
          <p:cNvSpPr>
            <a:spLocks noGrp="1"/>
          </p:cNvSpPr>
          <p:nvPr>
            <p:ph sz="half" idx="2"/>
          </p:nvPr>
        </p:nvSpPr>
        <p:spPr>
          <a:xfrm>
            <a:off x="5038005" y="465094"/>
            <a:ext cx="4038600" cy="6275157"/>
          </a:xfrm>
        </p:spPr>
        <p:txBody>
          <a:bodyPr>
            <a:normAutofit/>
          </a:bodyPr>
          <a:lstStyle/>
          <a:p>
            <a:pPr marL="0" indent="0">
              <a:buNone/>
            </a:pPr>
            <a:endParaRPr lang="en-NZ" sz="4000" dirty="0"/>
          </a:p>
          <a:p>
            <a:pPr marL="0" indent="0">
              <a:buNone/>
            </a:pPr>
            <a:endParaRPr lang="en-NZ" sz="4000" dirty="0"/>
          </a:p>
          <a:p>
            <a:pPr marL="0" indent="0">
              <a:buNone/>
            </a:pPr>
            <a:endParaRPr lang="en-NZ" sz="4000" dirty="0"/>
          </a:p>
          <a:p>
            <a:pPr marL="0" indent="0">
              <a:buNone/>
            </a:pPr>
            <a:endParaRPr lang="en-NZ" sz="4000" dirty="0"/>
          </a:p>
          <a:p>
            <a:pPr marL="0" indent="0">
              <a:buNone/>
            </a:pPr>
            <a:r>
              <a:rPr lang="en-NZ" sz="4000" dirty="0"/>
              <a:t>Got it?” </a:t>
            </a:r>
          </a:p>
          <a:p>
            <a:endParaRPr lang="en-NZ" dirty="0"/>
          </a:p>
        </p:txBody>
      </p:sp>
      <p:pic>
        <p:nvPicPr>
          <p:cNvPr id="14338" name="Picture 2" descr="Wife Strangle Husband Stock Illustrations, Images &amp; Vectors ...">
            <a:extLst>
              <a:ext uri="{FF2B5EF4-FFF2-40B4-BE49-F238E27FC236}">
                <a16:creationId xmlns:a16="http://schemas.microsoft.com/office/drawing/2014/main" id="{7ACEBC28-743D-4F9E-98CB-EDF63C69869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7395" y="1268760"/>
            <a:ext cx="5080669" cy="547149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B416CD25-47F9-43C5-978D-275C8AE5A999}"/>
              </a:ext>
            </a:extLst>
          </p:cNvPr>
          <p:cNvSpPr txBox="1">
            <a:spLocks/>
          </p:cNvSpPr>
          <p:nvPr/>
        </p:nvSpPr>
        <p:spPr>
          <a:xfrm>
            <a:off x="-8805" y="43062"/>
            <a:ext cx="5046809" cy="1729753"/>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dirty="0">
                <a:solidFill>
                  <a:schemeClr val="bg1"/>
                </a:solidFill>
              </a:rPr>
              <a:t>Seven Words.</a:t>
            </a:r>
          </a:p>
          <a:p>
            <a:r>
              <a:rPr lang="en-NZ" dirty="0">
                <a:solidFill>
                  <a:schemeClr val="bg1"/>
                </a:solidFill>
              </a:rPr>
              <a:t>Husbands, when trouble comes…</a:t>
            </a:r>
          </a:p>
        </p:txBody>
      </p:sp>
    </p:spTree>
    <p:extLst>
      <p:ext uri="{BB962C8B-B14F-4D97-AF65-F5344CB8AC3E}">
        <p14:creationId xmlns:p14="http://schemas.microsoft.com/office/powerpoint/2010/main" val="1244781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43AB33F-6AB4-4FA1-ABA5-8970717AC2A7}"/>
              </a:ext>
            </a:extLst>
          </p:cNvPr>
          <p:cNvSpPr>
            <a:spLocks noGrp="1"/>
          </p:cNvSpPr>
          <p:nvPr>
            <p:ph sz="half" idx="2"/>
          </p:nvPr>
        </p:nvSpPr>
        <p:spPr>
          <a:xfrm>
            <a:off x="0" y="0"/>
            <a:ext cx="9144000" cy="1988840"/>
          </a:xfrm>
        </p:spPr>
        <p:txBody>
          <a:bodyPr>
            <a:noAutofit/>
          </a:bodyPr>
          <a:lstStyle/>
          <a:p>
            <a:r>
              <a:rPr lang="en-NZ" sz="4000" b="1" dirty="0"/>
              <a:t>The York Minster Cathedral</a:t>
            </a:r>
            <a:r>
              <a:rPr lang="en-NZ" sz="4000" dirty="0"/>
              <a:t>—</a:t>
            </a:r>
            <a:r>
              <a:rPr lang="en-US" sz="4000" dirty="0"/>
              <a:t>It took 252 years to complete. Construction began in 1220 and ended in 1472.</a:t>
            </a:r>
            <a:endParaRPr lang="en-NZ" sz="4000" dirty="0"/>
          </a:p>
        </p:txBody>
      </p:sp>
      <p:pic>
        <p:nvPicPr>
          <p:cNvPr id="23554" name="Picture 2">
            <a:extLst>
              <a:ext uri="{FF2B5EF4-FFF2-40B4-BE49-F238E27FC236}">
                <a16:creationId xmlns:a16="http://schemas.microsoft.com/office/drawing/2014/main" id="{7B993E31-AF14-46EB-A12F-5A78EAD88C48}"/>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24965"/>
          <a:stretch/>
        </p:blipFill>
        <p:spPr bwMode="auto">
          <a:xfrm>
            <a:off x="120676" y="1849655"/>
            <a:ext cx="8902648" cy="5013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5264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k14.jpg"/>
          <p:cNvPicPr>
            <a:picLocks noGrp="1" noChangeAspect="1"/>
          </p:cNvPicPr>
          <p:nvPr>
            <p:ph sz="half" idx="2"/>
          </p:nvPr>
        </p:nvPicPr>
        <p:blipFill>
          <a:blip r:embed="rId2" cstate="print"/>
          <a:stretch>
            <a:fillRect/>
          </a:stretch>
        </p:blipFill>
        <p:spPr>
          <a:xfrm>
            <a:off x="899592" y="17240"/>
            <a:ext cx="6840760" cy="6840760"/>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46"/>
            <a:ext cx="8229600" cy="1143000"/>
          </a:xfrm>
        </p:spPr>
        <p:txBody>
          <a:bodyPr/>
          <a:lstStyle/>
          <a:p>
            <a:r>
              <a:rPr lang="en-NZ" dirty="0"/>
              <a:t>Seven Pillars for Home</a:t>
            </a:r>
          </a:p>
        </p:txBody>
      </p:sp>
      <p:sp>
        <p:nvSpPr>
          <p:cNvPr id="3" name="Content Placeholder 2"/>
          <p:cNvSpPr>
            <a:spLocks noGrp="1"/>
          </p:cNvSpPr>
          <p:nvPr>
            <p:ph sz="half" idx="1"/>
          </p:nvPr>
        </p:nvSpPr>
        <p:spPr>
          <a:xfrm>
            <a:off x="0" y="980728"/>
            <a:ext cx="4495800" cy="5877272"/>
          </a:xfrm>
        </p:spPr>
        <p:txBody>
          <a:bodyPr/>
          <a:lstStyle/>
          <a:p>
            <a:pPr marL="514350" indent="-514350">
              <a:buAutoNum type="arabicPeriod"/>
            </a:pPr>
            <a:r>
              <a:rPr lang="en-NZ" sz="4000" dirty="0">
                <a:solidFill>
                  <a:schemeClr val="bg1"/>
                </a:solidFill>
              </a:rPr>
              <a:t>Christ-like</a:t>
            </a:r>
          </a:p>
          <a:p>
            <a:pPr marL="514350" indent="-514350">
              <a:buAutoNum type="arabicPeriod"/>
            </a:pPr>
            <a:r>
              <a:rPr lang="en-NZ" sz="4000" dirty="0">
                <a:solidFill>
                  <a:schemeClr val="bg1"/>
                </a:solidFill>
              </a:rPr>
              <a:t>Biblical</a:t>
            </a:r>
          </a:p>
          <a:p>
            <a:pPr marL="514350" indent="-514350">
              <a:buAutoNum type="arabicPeriod"/>
            </a:pPr>
            <a:r>
              <a:rPr lang="en-NZ" sz="4000" dirty="0">
                <a:solidFill>
                  <a:schemeClr val="bg1"/>
                </a:solidFill>
              </a:rPr>
              <a:t>Permanent </a:t>
            </a:r>
          </a:p>
          <a:p>
            <a:pPr marL="514350" indent="-514350">
              <a:buAutoNum type="arabicPeriod"/>
            </a:pPr>
            <a:r>
              <a:rPr lang="en-NZ" sz="4000" dirty="0">
                <a:solidFill>
                  <a:schemeClr val="bg1"/>
                </a:solidFill>
              </a:rPr>
              <a:t>Thankful</a:t>
            </a:r>
          </a:p>
          <a:p>
            <a:pPr marL="514350" indent="-514350">
              <a:buAutoNum type="arabicPeriod"/>
            </a:pPr>
            <a:r>
              <a:rPr lang="en-NZ" sz="4000" dirty="0">
                <a:solidFill>
                  <a:schemeClr val="bg1"/>
                </a:solidFill>
              </a:rPr>
              <a:t>Sacrificial</a:t>
            </a:r>
          </a:p>
          <a:p>
            <a:pPr marL="514350" indent="-514350">
              <a:buAutoNum type="arabicPeriod"/>
            </a:pPr>
            <a:r>
              <a:rPr lang="en-NZ" sz="4000" dirty="0">
                <a:solidFill>
                  <a:schemeClr val="bg1"/>
                </a:solidFill>
              </a:rPr>
              <a:t>Welcoming</a:t>
            </a:r>
          </a:p>
          <a:p>
            <a:pPr marL="514350" indent="-514350">
              <a:buAutoNum type="arabicPeriod"/>
            </a:pPr>
            <a:r>
              <a:rPr lang="en-NZ" sz="4000" dirty="0">
                <a:solidFill>
                  <a:schemeClr val="bg1"/>
                </a:solidFill>
              </a:rPr>
              <a:t>Generational</a:t>
            </a:r>
          </a:p>
        </p:txBody>
      </p:sp>
      <p:pic>
        <p:nvPicPr>
          <p:cNvPr id="5" name="Content Placeholder 4" descr="k15.jpg"/>
          <p:cNvPicPr>
            <a:picLocks noGrp="1" noChangeAspect="1"/>
          </p:cNvPicPr>
          <p:nvPr>
            <p:ph sz="half" idx="2"/>
          </p:nvPr>
        </p:nvPicPr>
        <p:blipFill>
          <a:blip r:embed="rId2" cstate="print"/>
          <a:stretch>
            <a:fillRect/>
          </a:stretch>
        </p:blipFill>
        <p:spPr>
          <a:xfrm>
            <a:off x="3408936" y="1916832"/>
            <a:ext cx="5735064" cy="3816424"/>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46"/>
            <a:ext cx="8229600" cy="1143000"/>
          </a:xfrm>
        </p:spPr>
        <p:txBody>
          <a:bodyPr/>
          <a:lstStyle/>
          <a:p>
            <a:r>
              <a:rPr lang="en-NZ" dirty="0"/>
              <a:t>Seven Pillars for Home</a:t>
            </a:r>
          </a:p>
        </p:txBody>
      </p:sp>
      <p:sp>
        <p:nvSpPr>
          <p:cNvPr id="3" name="Content Placeholder 2"/>
          <p:cNvSpPr>
            <a:spLocks noGrp="1"/>
          </p:cNvSpPr>
          <p:nvPr>
            <p:ph sz="half" idx="1"/>
          </p:nvPr>
        </p:nvSpPr>
        <p:spPr>
          <a:xfrm>
            <a:off x="0" y="980728"/>
            <a:ext cx="4495800" cy="5877272"/>
          </a:xfrm>
        </p:spPr>
        <p:txBody>
          <a:bodyPr/>
          <a:lstStyle/>
          <a:p>
            <a:pPr marL="514350" indent="-514350">
              <a:buAutoNum type="arabicPeriod"/>
            </a:pPr>
            <a:r>
              <a:rPr lang="en-NZ" sz="4000" dirty="0"/>
              <a:t>Christ-like</a:t>
            </a:r>
          </a:p>
          <a:p>
            <a:pPr marL="514350" indent="-514350">
              <a:buAutoNum type="arabicPeriod"/>
            </a:pPr>
            <a:r>
              <a:rPr lang="en-NZ" sz="4000" dirty="0">
                <a:solidFill>
                  <a:schemeClr val="bg1"/>
                </a:solidFill>
              </a:rPr>
              <a:t>Biblical</a:t>
            </a:r>
          </a:p>
          <a:p>
            <a:pPr marL="514350" indent="-514350">
              <a:buAutoNum type="arabicPeriod"/>
            </a:pPr>
            <a:r>
              <a:rPr lang="en-NZ" sz="4000" dirty="0">
                <a:solidFill>
                  <a:schemeClr val="bg1"/>
                </a:solidFill>
              </a:rPr>
              <a:t>Permanent </a:t>
            </a:r>
          </a:p>
          <a:p>
            <a:pPr marL="514350" indent="-514350">
              <a:buAutoNum type="arabicPeriod"/>
            </a:pPr>
            <a:r>
              <a:rPr lang="en-NZ" sz="4000" dirty="0">
                <a:solidFill>
                  <a:schemeClr val="bg1"/>
                </a:solidFill>
              </a:rPr>
              <a:t>Thankful</a:t>
            </a:r>
          </a:p>
          <a:p>
            <a:pPr marL="514350" indent="-514350">
              <a:buAutoNum type="arabicPeriod"/>
            </a:pPr>
            <a:r>
              <a:rPr lang="en-NZ" sz="4000" dirty="0">
                <a:solidFill>
                  <a:schemeClr val="bg1"/>
                </a:solidFill>
              </a:rPr>
              <a:t>Sacrificial</a:t>
            </a:r>
          </a:p>
          <a:p>
            <a:pPr marL="514350" indent="-514350">
              <a:buAutoNum type="arabicPeriod"/>
            </a:pPr>
            <a:r>
              <a:rPr lang="en-NZ" sz="4000" dirty="0">
                <a:solidFill>
                  <a:schemeClr val="bg1"/>
                </a:solidFill>
              </a:rPr>
              <a:t>Welcoming</a:t>
            </a:r>
          </a:p>
          <a:p>
            <a:pPr marL="514350" indent="-514350">
              <a:buAutoNum type="arabicPeriod"/>
            </a:pPr>
            <a:r>
              <a:rPr lang="en-NZ" sz="4000" dirty="0">
                <a:solidFill>
                  <a:schemeClr val="bg1"/>
                </a:solidFill>
              </a:rPr>
              <a:t>Generational</a:t>
            </a:r>
          </a:p>
        </p:txBody>
      </p:sp>
      <p:pic>
        <p:nvPicPr>
          <p:cNvPr id="5" name="Content Placeholder 4" descr="k15.jpg"/>
          <p:cNvPicPr>
            <a:picLocks noGrp="1" noChangeAspect="1"/>
          </p:cNvPicPr>
          <p:nvPr>
            <p:ph sz="half" idx="2"/>
          </p:nvPr>
        </p:nvPicPr>
        <p:blipFill>
          <a:blip r:embed="rId2" cstate="print"/>
          <a:stretch>
            <a:fillRect/>
          </a:stretch>
        </p:blipFill>
        <p:spPr>
          <a:xfrm>
            <a:off x="3408936" y="1916832"/>
            <a:ext cx="5735064" cy="3816424"/>
          </a:xfrm>
        </p:spPr>
      </p:pic>
    </p:spTree>
    <p:extLst>
      <p:ext uri="{BB962C8B-B14F-4D97-AF65-F5344CB8AC3E}">
        <p14:creationId xmlns:p14="http://schemas.microsoft.com/office/powerpoint/2010/main" val="30053064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46"/>
            <a:ext cx="8229600" cy="1143000"/>
          </a:xfrm>
        </p:spPr>
        <p:txBody>
          <a:bodyPr/>
          <a:lstStyle/>
          <a:p>
            <a:r>
              <a:rPr lang="en-NZ" dirty="0"/>
              <a:t>Seven Pillars for Home</a:t>
            </a:r>
          </a:p>
        </p:txBody>
      </p:sp>
      <p:sp>
        <p:nvSpPr>
          <p:cNvPr id="3" name="Content Placeholder 2"/>
          <p:cNvSpPr>
            <a:spLocks noGrp="1"/>
          </p:cNvSpPr>
          <p:nvPr>
            <p:ph sz="half" idx="1"/>
          </p:nvPr>
        </p:nvSpPr>
        <p:spPr>
          <a:xfrm>
            <a:off x="0" y="980728"/>
            <a:ext cx="4495800" cy="5877272"/>
          </a:xfrm>
        </p:spPr>
        <p:txBody>
          <a:bodyPr/>
          <a:lstStyle/>
          <a:p>
            <a:pPr marL="514350" indent="-514350">
              <a:buAutoNum type="arabicPeriod"/>
            </a:pPr>
            <a:r>
              <a:rPr lang="en-NZ" sz="4000" dirty="0"/>
              <a:t>Christ-like</a:t>
            </a:r>
          </a:p>
          <a:p>
            <a:pPr marL="514350" indent="-514350">
              <a:buAutoNum type="arabicPeriod"/>
            </a:pPr>
            <a:r>
              <a:rPr lang="en-NZ" sz="4000" dirty="0"/>
              <a:t>Biblical</a:t>
            </a:r>
          </a:p>
          <a:p>
            <a:pPr marL="514350" indent="-514350">
              <a:buAutoNum type="arabicPeriod"/>
            </a:pPr>
            <a:r>
              <a:rPr lang="en-NZ" sz="4000" dirty="0">
                <a:solidFill>
                  <a:schemeClr val="bg1"/>
                </a:solidFill>
              </a:rPr>
              <a:t>Permanent </a:t>
            </a:r>
          </a:p>
          <a:p>
            <a:pPr marL="514350" indent="-514350">
              <a:buAutoNum type="arabicPeriod"/>
            </a:pPr>
            <a:r>
              <a:rPr lang="en-NZ" sz="4000" dirty="0">
                <a:solidFill>
                  <a:schemeClr val="bg1"/>
                </a:solidFill>
              </a:rPr>
              <a:t>Thankful</a:t>
            </a:r>
          </a:p>
          <a:p>
            <a:pPr marL="514350" indent="-514350">
              <a:buAutoNum type="arabicPeriod"/>
            </a:pPr>
            <a:r>
              <a:rPr lang="en-NZ" sz="4000" dirty="0">
                <a:solidFill>
                  <a:schemeClr val="bg1"/>
                </a:solidFill>
              </a:rPr>
              <a:t>Sacrificial</a:t>
            </a:r>
          </a:p>
          <a:p>
            <a:pPr marL="514350" indent="-514350">
              <a:buAutoNum type="arabicPeriod"/>
            </a:pPr>
            <a:r>
              <a:rPr lang="en-NZ" sz="4000" dirty="0">
                <a:solidFill>
                  <a:schemeClr val="bg1"/>
                </a:solidFill>
              </a:rPr>
              <a:t>Welcoming</a:t>
            </a:r>
          </a:p>
          <a:p>
            <a:pPr marL="514350" indent="-514350">
              <a:buAutoNum type="arabicPeriod"/>
            </a:pPr>
            <a:r>
              <a:rPr lang="en-NZ" sz="4000" dirty="0">
                <a:solidFill>
                  <a:schemeClr val="bg1"/>
                </a:solidFill>
              </a:rPr>
              <a:t>Generational</a:t>
            </a:r>
          </a:p>
        </p:txBody>
      </p:sp>
      <p:pic>
        <p:nvPicPr>
          <p:cNvPr id="5" name="Content Placeholder 4" descr="k15.jpg"/>
          <p:cNvPicPr>
            <a:picLocks noGrp="1" noChangeAspect="1"/>
          </p:cNvPicPr>
          <p:nvPr>
            <p:ph sz="half" idx="2"/>
          </p:nvPr>
        </p:nvPicPr>
        <p:blipFill>
          <a:blip r:embed="rId2" cstate="print"/>
          <a:stretch>
            <a:fillRect/>
          </a:stretch>
        </p:blipFill>
        <p:spPr>
          <a:xfrm>
            <a:off x="3408936" y="1916832"/>
            <a:ext cx="5735064" cy="3816424"/>
          </a:xfrm>
        </p:spPr>
      </p:pic>
      <p:pic>
        <p:nvPicPr>
          <p:cNvPr id="6" name="Picture 2" descr="9 Popular Marital Vows in the Bible">
            <a:extLst>
              <a:ext uri="{FF2B5EF4-FFF2-40B4-BE49-F238E27FC236}">
                <a16:creationId xmlns:a16="http://schemas.microsoft.com/office/drawing/2014/main" id="{3148682E-BCF5-41BC-87A1-4881D31E1E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59" y="3429000"/>
            <a:ext cx="3308253"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2359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46"/>
            <a:ext cx="8229600" cy="1143000"/>
          </a:xfrm>
        </p:spPr>
        <p:txBody>
          <a:bodyPr/>
          <a:lstStyle/>
          <a:p>
            <a:r>
              <a:rPr lang="en-NZ" dirty="0"/>
              <a:t>Seven Pillars for Home</a:t>
            </a:r>
          </a:p>
        </p:txBody>
      </p:sp>
      <p:sp>
        <p:nvSpPr>
          <p:cNvPr id="3" name="Content Placeholder 2"/>
          <p:cNvSpPr>
            <a:spLocks noGrp="1"/>
          </p:cNvSpPr>
          <p:nvPr>
            <p:ph sz="half" idx="1"/>
          </p:nvPr>
        </p:nvSpPr>
        <p:spPr>
          <a:xfrm>
            <a:off x="0" y="980728"/>
            <a:ext cx="4495800" cy="5877272"/>
          </a:xfrm>
        </p:spPr>
        <p:txBody>
          <a:bodyPr/>
          <a:lstStyle/>
          <a:p>
            <a:pPr marL="514350" indent="-514350">
              <a:buAutoNum type="arabicPeriod"/>
            </a:pPr>
            <a:r>
              <a:rPr lang="en-NZ" sz="4000" dirty="0"/>
              <a:t>Christ-like</a:t>
            </a:r>
          </a:p>
          <a:p>
            <a:pPr marL="514350" indent="-514350">
              <a:buAutoNum type="arabicPeriod"/>
            </a:pPr>
            <a:r>
              <a:rPr lang="en-NZ" sz="4000" dirty="0"/>
              <a:t>Biblical</a:t>
            </a:r>
          </a:p>
          <a:p>
            <a:pPr marL="514350" indent="-514350">
              <a:buAutoNum type="arabicPeriod"/>
            </a:pPr>
            <a:r>
              <a:rPr lang="en-NZ" sz="4000" dirty="0"/>
              <a:t>Permanent </a:t>
            </a:r>
          </a:p>
          <a:p>
            <a:pPr marL="514350" indent="-514350">
              <a:buAutoNum type="arabicPeriod"/>
            </a:pPr>
            <a:r>
              <a:rPr lang="en-NZ" sz="4000" dirty="0">
                <a:solidFill>
                  <a:schemeClr val="bg1"/>
                </a:solidFill>
              </a:rPr>
              <a:t>Thankful</a:t>
            </a:r>
          </a:p>
          <a:p>
            <a:pPr marL="514350" indent="-514350">
              <a:buAutoNum type="arabicPeriod"/>
            </a:pPr>
            <a:r>
              <a:rPr lang="en-NZ" sz="4000" dirty="0">
                <a:solidFill>
                  <a:schemeClr val="bg1"/>
                </a:solidFill>
              </a:rPr>
              <a:t>Sacrificial</a:t>
            </a:r>
          </a:p>
          <a:p>
            <a:pPr marL="514350" indent="-514350">
              <a:buAutoNum type="arabicPeriod"/>
            </a:pPr>
            <a:r>
              <a:rPr lang="en-NZ" sz="4000" dirty="0">
                <a:solidFill>
                  <a:schemeClr val="bg1"/>
                </a:solidFill>
              </a:rPr>
              <a:t>Welcoming</a:t>
            </a:r>
          </a:p>
          <a:p>
            <a:pPr marL="514350" indent="-514350">
              <a:buAutoNum type="arabicPeriod"/>
            </a:pPr>
            <a:r>
              <a:rPr lang="en-NZ" sz="4000" dirty="0">
                <a:solidFill>
                  <a:schemeClr val="bg1"/>
                </a:solidFill>
              </a:rPr>
              <a:t>Generational</a:t>
            </a:r>
          </a:p>
        </p:txBody>
      </p:sp>
      <p:pic>
        <p:nvPicPr>
          <p:cNvPr id="5" name="Content Placeholder 4" descr="k15.jpg"/>
          <p:cNvPicPr>
            <a:picLocks noGrp="1" noChangeAspect="1"/>
          </p:cNvPicPr>
          <p:nvPr>
            <p:ph sz="half" idx="2"/>
          </p:nvPr>
        </p:nvPicPr>
        <p:blipFill>
          <a:blip r:embed="rId2" cstate="print"/>
          <a:stretch>
            <a:fillRect/>
          </a:stretch>
        </p:blipFill>
        <p:spPr>
          <a:xfrm>
            <a:off x="3408936" y="1916832"/>
            <a:ext cx="5735064" cy="3816424"/>
          </a:xfrm>
        </p:spPr>
      </p:pic>
    </p:spTree>
    <p:extLst>
      <p:ext uri="{BB962C8B-B14F-4D97-AF65-F5344CB8AC3E}">
        <p14:creationId xmlns:p14="http://schemas.microsoft.com/office/powerpoint/2010/main" val="7327591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46"/>
            <a:ext cx="8229600" cy="1143000"/>
          </a:xfrm>
        </p:spPr>
        <p:txBody>
          <a:bodyPr/>
          <a:lstStyle/>
          <a:p>
            <a:r>
              <a:rPr lang="en-NZ" dirty="0"/>
              <a:t>Seven Pillars for Home</a:t>
            </a:r>
          </a:p>
        </p:txBody>
      </p:sp>
      <p:sp>
        <p:nvSpPr>
          <p:cNvPr id="3" name="Content Placeholder 2"/>
          <p:cNvSpPr>
            <a:spLocks noGrp="1"/>
          </p:cNvSpPr>
          <p:nvPr>
            <p:ph sz="half" idx="1"/>
          </p:nvPr>
        </p:nvSpPr>
        <p:spPr>
          <a:xfrm>
            <a:off x="0" y="980728"/>
            <a:ext cx="4495800" cy="5877272"/>
          </a:xfrm>
        </p:spPr>
        <p:txBody>
          <a:bodyPr/>
          <a:lstStyle/>
          <a:p>
            <a:pPr marL="514350" indent="-514350">
              <a:buAutoNum type="arabicPeriod"/>
            </a:pPr>
            <a:r>
              <a:rPr lang="en-NZ" sz="4000" dirty="0"/>
              <a:t>Christ-like</a:t>
            </a:r>
          </a:p>
          <a:p>
            <a:pPr marL="514350" indent="-514350">
              <a:buAutoNum type="arabicPeriod"/>
            </a:pPr>
            <a:r>
              <a:rPr lang="en-NZ" sz="4000" dirty="0"/>
              <a:t>Biblical</a:t>
            </a:r>
          </a:p>
          <a:p>
            <a:pPr marL="514350" indent="-514350">
              <a:buAutoNum type="arabicPeriod"/>
            </a:pPr>
            <a:r>
              <a:rPr lang="en-NZ" sz="4000" dirty="0"/>
              <a:t>Permanent </a:t>
            </a:r>
          </a:p>
          <a:p>
            <a:pPr marL="514350" indent="-514350">
              <a:buAutoNum type="arabicPeriod"/>
            </a:pPr>
            <a:r>
              <a:rPr lang="en-NZ" sz="4000" dirty="0"/>
              <a:t>Thankful</a:t>
            </a:r>
          </a:p>
          <a:p>
            <a:pPr marL="514350" indent="-514350">
              <a:buAutoNum type="arabicPeriod"/>
            </a:pPr>
            <a:r>
              <a:rPr lang="en-NZ" sz="4000" dirty="0">
                <a:solidFill>
                  <a:schemeClr val="bg1"/>
                </a:solidFill>
              </a:rPr>
              <a:t>Sacrificial</a:t>
            </a:r>
          </a:p>
          <a:p>
            <a:pPr marL="514350" indent="-514350">
              <a:buAutoNum type="arabicPeriod"/>
            </a:pPr>
            <a:r>
              <a:rPr lang="en-NZ" sz="4000" dirty="0">
                <a:solidFill>
                  <a:schemeClr val="bg1"/>
                </a:solidFill>
              </a:rPr>
              <a:t>Welcoming</a:t>
            </a:r>
          </a:p>
          <a:p>
            <a:pPr marL="514350" indent="-514350">
              <a:buAutoNum type="arabicPeriod"/>
            </a:pPr>
            <a:r>
              <a:rPr lang="en-NZ" sz="4000" dirty="0">
                <a:solidFill>
                  <a:schemeClr val="bg1"/>
                </a:solidFill>
              </a:rPr>
              <a:t>Generational</a:t>
            </a:r>
          </a:p>
        </p:txBody>
      </p:sp>
      <p:pic>
        <p:nvPicPr>
          <p:cNvPr id="5" name="Content Placeholder 4" descr="k15.jpg"/>
          <p:cNvPicPr>
            <a:picLocks noGrp="1" noChangeAspect="1"/>
          </p:cNvPicPr>
          <p:nvPr>
            <p:ph sz="half" idx="2"/>
          </p:nvPr>
        </p:nvPicPr>
        <p:blipFill>
          <a:blip r:embed="rId2" cstate="print"/>
          <a:stretch>
            <a:fillRect/>
          </a:stretch>
        </p:blipFill>
        <p:spPr>
          <a:xfrm>
            <a:off x="3408936" y="1916832"/>
            <a:ext cx="5735064" cy="3816424"/>
          </a:xfrm>
        </p:spPr>
      </p:pic>
    </p:spTree>
    <p:extLst>
      <p:ext uri="{BB962C8B-B14F-4D97-AF65-F5344CB8AC3E}">
        <p14:creationId xmlns:p14="http://schemas.microsoft.com/office/powerpoint/2010/main" val="3373522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46"/>
            <a:ext cx="8229600" cy="1143000"/>
          </a:xfrm>
        </p:spPr>
        <p:txBody>
          <a:bodyPr/>
          <a:lstStyle/>
          <a:p>
            <a:r>
              <a:rPr lang="en-NZ" dirty="0"/>
              <a:t>Seven Pillars for Home</a:t>
            </a:r>
          </a:p>
        </p:txBody>
      </p:sp>
      <p:sp>
        <p:nvSpPr>
          <p:cNvPr id="3" name="Content Placeholder 2"/>
          <p:cNvSpPr>
            <a:spLocks noGrp="1"/>
          </p:cNvSpPr>
          <p:nvPr>
            <p:ph sz="half" idx="1"/>
          </p:nvPr>
        </p:nvSpPr>
        <p:spPr>
          <a:xfrm>
            <a:off x="0" y="980728"/>
            <a:ext cx="4495800" cy="5877272"/>
          </a:xfrm>
        </p:spPr>
        <p:txBody>
          <a:bodyPr/>
          <a:lstStyle/>
          <a:p>
            <a:pPr marL="514350" indent="-514350">
              <a:buAutoNum type="arabicPeriod"/>
            </a:pPr>
            <a:r>
              <a:rPr lang="en-NZ" sz="4000" dirty="0"/>
              <a:t>Christ-like</a:t>
            </a:r>
          </a:p>
          <a:p>
            <a:pPr marL="514350" indent="-514350">
              <a:buAutoNum type="arabicPeriod"/>
            </a:pPr>
            <a:r>
              <a:rPr lang="en-NZ" sz="4000" dirty="0"/>
              <a:t>Biblical</a:t>
            </a:r>
          </a:p>
          <a:p>
            <a:pPr marL="514350" indent="-514350">
              <a:buAutoNum type="arabicPeriod"/>
            </a:pPr>
            <a:r>
              <a:rPr lang="en-NZ" sz="4000" dirty="0"/>
              <a:t>Permanent </a:t>
            </a:r>
          </a:p>
          <a:p>
            <a:pPr marL="514350" indent="-514350">
              <a:buAutoNum type="arabicPeriod"/>
            </a:pPr>
            <a:r>
              <a:rPr lang="en-NZ" sz="4000" dirty="0"/>
              <a:t>Thankful</a:t>
            </a:r>
          </a:p>
          <a:p>
            <a:pPr marL="514350" indent="-514350">
              <a:buAutoNum type="arabicPeriod"/>
            </a:pPr>
            <a:r>
              <a:rPr lang="en-NZ" sz="4000" dirty="0"/>
              <a:t>Sacrificial</a:t>
            </a:r>
          </a:p>
          <a:p>
            <a:pPr marL="514350" indent="-514350">
              <a:buAutoNum type="arabicPeriod"/>
            </a:pPr>
            <a:r>
              <a:rPr lang="en-NZ" sz="4000" dirty="0">
                <a:solidFill>
                  <a:schemeClr val="bg1"/>
                </a:solidFill>
              </a:rPr>
              <a:t>Welcoming</a:t>
            </a:r>
          </a:p>
          <a:p>
            <a:pPr marL="514350" indent="-514350">
              <a:buAutoNum type="arabicPeriod"/>
            </a:pPr>
            <a:r>
              <a:rPr lang="en-NZ" sz="4000" dirty="0">
                <a:solidFill>
                  <a:schemeClr val="bg1"/>
                </a:solidFill>
              </a:rPr>
              <a:t>Generational</a:t>
            </a:r>
          </a:p>
        </p:txBody>
      </p:sp>
      <p:pic>
        <p:nvPicPr>
          <p:cNvPr id="5" name="Content Placeholder 4" descr="k15.jpg"/>
          <p:cNvPicPr>
            <a:picLocks noGrp="1" noChangeAspect="1"/>
          </p:cNvPicPr>
          <p:nvPr>
            <p:ph sz="half" idx="2"/>
          </p:nvPr>
        </p:nvPicPr>
        <p:blipFill>
          <a:blip r:embed="rId2" cstate="print"/>
          <a:stretch>
            <a:fillRect/>
          </a:stretch>
        </p:blipFill>
        <p:spPr>
          <a:xfrm>
            <a:off x="3408936" y="1916832"/>
            <a:ext cx="5735064" cy="3816424"/>
          </a:xfrm>
        </p:spPr>
      </p:pic>
    </p:spTree>
    <p:extLst>
      <p:ext uri="{BB962C8B-B14F-4D97-AF65-F5344CB8AC3E}">
        <p14:creationId xmlns:p14="http://schemas.microsoft.com/office/powerpoint/2010/main" val="24744620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46"/>
            <a:ext cx="8229600" cy="1143000"/>
          </a:xfrm>
        </p:spPr>
        <p:txBody>
          <a:bodyPr/>
          <a:lstStyle/>
          <a:p>
            <a:r>
              <a:rPr lang="en-NZ" dirty="0"/>
              <a:t>Seven Pillars for Home</a:t>
            </a:r>
          </a:p>
        </p:txBody>
      </p:sp>
      <p:sp>
        <p:nvSpPr>
          <p:cNvPr id="3" name="Content Placeholder 2"/>
          <p:cNvSpPr>
            <a:spLocks noGrp="1"/>
          </p:cNvSpPr>
          <p:nvPr>
            <p:ph sz="half" idx="1"/>
          </p:nvPr>
        </p:nvSpPr>
        <p:spPr>
          <a:xfrm>
            <a:off x="0" y="980728"/>
            <a:ext cx="4495800" cy="5877272"/>
          </a:xfrm>
        </p:spPr>
        <p:txBody>
          <a:bodyPr/>
          <a:lstStyle/>
          <a:p>
            <a:pPr marL="514350" indent="-514350">
              <a:buAutoNum type="arabicPeriod"/>
            </a:pPr>
            <a:r>
              <a:rPr lang="en-NZ" sz="4000" dirty="0"/>
              <a:t>Christ-like</a:t>
            </a:r>
          </a:p>
          <a:p>
            <a:pPr marL="514350" indent="-514350">
              <a:buAutoNum type="arabicPeriod"/>
            </a:pPr>
            <a:r>
              <a:rPr lang="en-NZ" sz="4000" dirty="0"/>
              <a:t>Biblical</a:t>
            </a:r>
          </a:p>
          <a:p>
            <a:pPr marL="514350" indent="-514350">
              <a:buAutoNum type="arabicPeriod"/>
            </a:pPr>
            <a:r>
              <a:rPr lang="en-NZ" sz="4000" dirty="0"/>
              <a:t>Permanent </a:t>
            </a:r>
          </a:p>
          <a:p>
            <a:pPr marL="514350" indent="-514350">
              <a:buAutoNum type="arabicPeriod"/>
            </a:pPr>
            <a:r>
              <a:rPr lang="en-NZ" sz="4000" dirty="0"/>
              <a:t>Thankful</a:t>
            </a:r>
          </a:p>
          <a:p>
            <a:pPr marL="514350" indent="-514350">
              <a:buAutoNum type="arabicPeriod"/>
            </a:pPr>
            <a:r>
              <a:rPr lang="en-NZ" sz="4000" dirty="0"/>
              <a:t>Sacrificial</a:t>
            </a:r>
          </a:p>
          <a:p>
            <a:pPr marL="514350" indent="-514350">
              <a:buAutoNum type="arabicPeriod"/>
            </a:pPr>
            <a:r>
              <a:rPr lang="en-NZ" sz="4000" dirty="0"/>
              <a:t>Welcoming</a:t>
            </a:r>
          </a:p>
          <a:p>
            <a:pPr marL="514350" indent="-514350">
              <a:buAutoNum type="arabicPeriod"/>
            </a:pPr>
            <a:r>
              <a:rPr lang="en-NZ" sz="4000" dirty="0">
                <a:solidFill>
                  <a:schemeClr val="bg1"/>
                </a:solidFill>
              </a:rPr>
              <a:t>Generational</a:t>
            </a:r>
          </a:p>
        </p:txBody>
      </p:sp>
      <p:pic>
        <p:nvPicPr>
          <p:cNvPr id="5" name="Content Placeholder 4" descr="k15.jpg"/>
          <p:cNvPicPr>
            <a:picLocks noGrp="1" noChangeAspect="1"/>
          </p:cNvPicPr>
          <p:nvPr>
            <p:ph sz="half" idx="2"/>
          </p:nvPr>
        </p:nvPicPr>
        <p:blipFill>
          <a:blip r:embed="rId2" cstate="print"/>
          <a:stretch>
            <a:fillRect/>
          </a:stretch>
        </p:blipFill>
        <p:spPr>
          <a:xfrm>
            <a:off x="3408936" y="1916832"/>
            <a:ext cx="5735064" cy="3816424"/>
          </a:xfrm>
        </p:spPr>
      </p:pic>
    </p:spTree>
    <p:extLst>
      <p:ext uri="{BB962C8B-B14F-4D97-AF65-F5344CB8AC3E}">
        <p14:creationId xmlns:p14="http://schemas.microsoft.com/office/powerpoint/2010/main" val="1969110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46"/>
            <a:ext cx="8229600" cy="1143000"/>
          </a:xfrm>
        </p:spPr>
        <p:txBody>
          <a:bodyPr/>
          <a:lstStyle/>
          <a:p>
            <a:r>
              <a:rPr lang="en-NZ" dirty="0"/>
              <a:t>Seven Pillars for Home</a:t>
            </a:r>
          </a:p>
        </p:txBody>
      </p:sp>
      <p:sp>
        <p:nvSpPr>
          <p:cNvPr id="3" name="Content Placeholder 2"/>
          <p:cNvSpPr>
            <a:spLocks noGrp="1"/>
          </p:cNvSpPr>
          <p:nvPr>
            <p:ph sz="half" idx="1"/>
          </p:nvPr>
        </p:nvSpPr>
        <p:spPr>
          <a:xfrm>
            <a:off x="0" y="980728"/>
            <a:ext cx="4495800" cy="5877272"/>
          </a:xfrm>
        </p:spPr>
        <p:txBody>
          <a:bodyPr/>
          <a:lstStyle/>
          <a:p>
            <a:pPr marL="514350" indent="-514350">
              <a:buAutoNum type="arabicPeriod"/>
            </a:pPr>
            <a:r>
              <a:rPr lang="en-NZ" sz="4000" dirty="0"/>
              <a:t>Christ-like</a:t>
            </a:r>
          </a:p>
          <a:p>
            <a:pPr marL="514350" indent="-514350">
              <a:buAutoNum type="arabicPeriod"/>
            </a:pPr>
            <a:r>
              <a:rPr lang="en-NZ" sz="4000" dirty="0"/>
              <a:t>Biblical</a:t>
            </a:r>
          </a:p>
          <a:p>
            <a:pPr marL="514350" indent="-514350">
              <a:buAutoNum type="arabicPeriod"/>
            </a:pPr>
            <a:r>
              <a:rPr lang="en-NZ" sz="4000" dirty="0"/>
              <a:t>Permanent </a:t>
            </a:r>
          </a:p>
          <a:p>
            <a:pPr marL="514350" indent="-514350">
              <a:buAutoNum type="arabicPeriod"/>
            </a:pPr>
            <a:r>
              <a:rPr lang="en-NZ" sz="4000" dirty="0"/>
              <a:t>Thankful</a:t>
            </a:r>
          </a:p>
          <a:p>
            <a:pPr marL="514350" indent="-514350">
              <a:buAutoNum type="arabicPeriod"/>
            </a:pPr>
            <a:r>
              <a:rPr lang="en-NZ" sz="4000" dirty="0"/>
              <a:t>Sacrificial</a:t>
            </a:r>
          </a:p>
          <a:p>
            <a:pPr marL="514350" indent="-514350">
              <a:buAutoNum type="arabicPeriod"/>
            </a:pPr>
            <a:r>
              <a:rPr lang="en-NZ" sz="4000" dirty="0"/>
              <a:t>Welcoming</a:t>
            </a:r>
          </a:p>
          <a:p>
            <a:pPr marL="514350" indent="-514350">
              <a:buAutoNum type="arabicPeriod"/>
            </a:pPr>
            <a:r>
              <a:rPr lang="en-NZ" sz="4000" dirty="0"/>
              <a:t>Generational</a:t>
            </a:r>
          </a:p>
        </p:txBody>
      </p:sp>
      <p:pic>
        <p:nvPicPr>
          <p:cNvPr id="5" name="Content Placeholder 4" descr="k15.jpg"/>
          <p:cNvPicPr>
            <a:picLocks noGrp="1" noChangeAspect="1"/>
          </p:cNvPicPr>
          <p:nvPr>
            <p:ph sz="half" idx="2"/>
          </p:nvPr>
        </p:nvPicPr>
        <p:blipFill>
          <a:blip r:embed="rId2" cstate="print"/>
          <a:stretch>
            <a:fillRect/>
          </a:stretch>
        </p:blipFill>
        <p:spPr>
          <a:xfrm>
            <a:off x="3408936" y="1916832"/>
            <a:ext cx="5735064" cy="3816424"/>
          </a:xfrm>
        </p:spPr>
      </p:pic>
    </p:spTree>
    <p:extLst>
      <p:ext uri="{BB962C8B-B14F-4D97-AF65-F5344CB8AC3E}">
        <p14:creationId xmlns:p14="http://schemas.microsoft.com/office/powerpoint/2010/main" val="25200057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9BF6B-47B2-4085-A03C-6E4FB5EA3D14}"/>
              </a:ext>
            </a:extLst>
          </p:cNvPr>
          <p:cNvSpPr>
            <a:spLocks noGrp="1"/>
          </p:cNvSpPr>
          <p:nvPr>
            <p:ph type="title"/>
          </p:nvPr>
        </p:nvSpPr>
        <p:spPr>
          <a:xfrm>
            <a:off x="0" y="0"/>
            <a:ext cx="9144000" cy="1143000"/>
          </a:xfrm>
        </p:spPr>
        <p:style>
          <a:lnRef idx="2">
            <a:schemeClr val="dk1"/>
          </a:lnRef>
          <a:fillRef idx="1">
            <a:schemeClr val="lt1"/>
          </a:fillRef>
          <a:effectRef idx="0">
            <a:schemeClr val="dk1"/>
          </a:effectRef>
          <a:fontRef idx="minor">
            <a:schemeClr val="dk1"/>
          </a:fontRef>
        </p:style>
        <p:txBody>
          <a:bodyPr>
            <a:noAutofit/>
          </a:bodyPr>
          <a:lstStyle/>
          <a:p>
            <a:r>
              <a:rPr lang="en-US" sz="7200" dirty="0"/>
              <a:t>See You Again</a:t>
            </a:r>
            <a:endParaRPr lang="en-NZ" sz="7200" dirty="0"/>
          </a:p>
        </p:txBody>
      </p:sp>
      <p:sp>
        <p:nvSpPr>
          <p:cNvPr id="3" name="Content Placeholder 2">
            <a:extLst>
              <a:ext uri="{FF2B5EF4-FFF2-40B4-BE49-F238E27FC236}">
                <a16:creationId xmlns:a16="http://schemas.microsoft.com/office/drawing/2014/main" id="{82E49067-12E1-457C-9B33-3E2E0BBE0BDF}"/>
              </a:ext>
            </a:extLst>
          </p:cNvPr>
          <p:cNvSpPr>
            <a:spLocks noGrp="1"/>
          </p:cNvSpPr>
          <p:nvPr>
            <p:ph idx="1"/>
          </p:nvPr>
        </p:nvSpPr>
        <p:spPr>
          <a:xfrm>
            <a:off x="0" y="1143000"/>
            <a:ext cx="9144000" cy="5715000"/>
          </a:xfrm>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endParaRPr lang="en-US" sz="6600" dirty="0">
              <a:solidFill>
                <a:srgbClr val="FF0000"/>
              </a:solidFill>
            </a:endParaRPr>
          </a:p>
          <a:p>
            <a:pPr algn="ctr"/>
            <a:r>
              <a:rPr lang="en-US" sz="6600" dirty="0">
                <a:solidFill>
                  <a:schemeClr val="bg1"/>
                </a:solidFill>
              </a:rPr>
              <a:t>Facebook Live</a:t>
            </a:r>
          </a:p>
          <a:p>
            <a:pPr marL="0" indent="0" algn="ctr">
              <a:buNone/>
            </a:pPr>
            <a:endParaRPr lang="en-US" sz="6600" dirty="0"/>
          </a:p>
          <a:p>
            <a:pPr algn="ctr"/>
            <a:r>
              <a:rPr lang="en-US" sz="6600" dirty="0"/>
              <a:t>Wednesday 13 May 2020</a:t>
            </a:r>
          </a:p>
          <a:p>
            <a:pPr algn="ctr"/>
            <a:r>
              <a:rPr lang="en-US" sz="6600" dirty="0"/>
              <a:t>7pm</a:t>
            </a:r>
            <a:endParaRPr lang="en-NZ" sz="6600" dirty="0"/>
          </a:p>
        </p:txBody>
      </p:sp>
    </p:spTree>
    <p:extLst>
      <p:ext uri="{BB962C8B-B14F-4D97-AF65-F5344CB8AC3E}">
        <p14:creationId xmlns:p14="http://schemas.microsoft.com/office/powerpoint/2010/main" val="2340466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43AB33F-6AB4-4FA1-ABA5-8970717AC2A7}"/>
              </a:ext>
            </a:extLst>
          </p:cNvPr>
          <p:cNvSpPr>
            <a:spLocks noGrp="1"/>
          </p:cNvSpPr>
          <p:nvPr>
            <p:ph sz="half" idx="2"/>
          </p:nvPr>
        </p:nvSpPr>
        <p:spPr>
          <a:xfrm>
            <a:off x="0" y="0"/>
            <a:ext cx="9144000" cy="1772816"/>
          </a:xfrm>
        </p:spPr>
        <p:txBody>
          <a:bodyPr>
            <a:noAutofit/>
          </a:bodyPr>
          <a:lstStyle/>
          <a:p>
            <a:r>
              <a:rPr lang="en-NZ" sz="4000" dirty="0"/>
              <a:t>Chartres Cathedral—This one was built in a hurry.</a:t>
            </a:r>
          </a:p>
        </p:txBody>
      </p:sp>
      <p:pic>
        <p:nvPicPr>
          <p:cNvPr id="2050" name="Picture 2" descr="Chartres Cathedral Stock Pictures, Royalty-free Photos &amp; Images ...">
            <a:extLst>
              <a:ext uri="{FF2B5EF4-FFF2-40B4-BE49-F238E27FC236}">
                <a16:creationId xmlns:a16="http://schemas.microsoft.com/office/drawing/2014/main" id="{16861330-7DE0-45B9-B042-F1CC276AD08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43812" y="1862544"/>
            <a:ext cx="5764492" cy="48602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43AB33F-6AB4-4FA1-ABA5-8970717AC2A7}"/>
              </a:ext>
            </a:extLst>
          </p:cNvPr>
          <p:cNvSpPr>
            <a:spLocks noGrp="1"/>
          </p:cNvSpPr>
          <p:nvPr>
            <p:ph sz="half" idx="2"/>
          </p:nvPr>
        </p:nvSpPr>
        <p:spPr>
          <a:xfrm>
            <a:off x="0" y="0"/>
            <a:ext cx="9144000" cy="1772816"/>
          </a:xfrm>
        </p:spPr>
        <p:txBody>
          <a:bodyPr>
            <a:noAutofit/>
          </a:bodyPr>
          <a:lstStyle/>
          <a:p>
            <a:r>
              <a:rPr lang="en-NZ" sz="4000" dirty="0"/>
              <a:t>Chartres Cathedral—This one was built in a hurry. Mostly constructed between 1194 and 1220 (26 years)</a:t>
            </a:r>
          </a:p>
        </p:txBody>
      </p:sp>
      <p:pic>
        <p:nvPicPr>
          <p:cNvPr id="1026" name="Picture 2" descr="Chartres Cathedral Stock Pictures, Royalty-free Photos &amp; Images ...">
            <a:extLst>
              <a:ext uri="{FF2B5EF4-FFF2-40B4-BE49-F238E27FC236}">
                <a16:creationId xmlns:a16="http://schemas.microsoft.com/office/drawing/2014/main" id="{0FD28798-5589-48BD-9A5C-BFD52E6C74B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43812" y="1862636"/>
            <a:ext cx="6700596" cy="4905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240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458" y="0"/>
            <a:ext cx="3750454" cy="6858000"/>
          </a:xfrm>
        </p:spPr>
        <p:style>
          <a:lnRef idx="2">
            <a:schemeClr val="dk1">
              <a:shade val="50000"/>
            </a:schemeClr>
          </a:lnRef>
          <a:fillRef idx="1">
            <a:schemeClr val="dk1"/>
          </a:fillRef>
          <a:effectRef idx="0">
            <a:schemeClr val="dk1"/>
          </a:effectRef>
          <a:fontRef idx="minor">
            <a:schemeClr val="lt1"/>
          </a:fontRef>
        </p:style>
        <p:txBody>
          <a:bodyPr>
            <a:normAutofit/>
          </a:bodyPr>
          <a:lstStyle/>
          <a:p>
            <a:pPr>
              <a:buNone/>
            </a:pPr>
            <a:r>
              <a:rPr lang="en-NZ" sz="4400" dirty="0"/>
              <a:t>Fathers, sons and grandsons could spend their whole lives working on one of  these structures.</a:t>
            </a:r>
          </a:p>
        </p:txBody>
      </p:sp>
      <p:pic>
        <p:nvPicPr>
          <p:cNvPr id="5" name="Content Placeholder 4" descr="k4.jpg"/>
          <p:cNvPicPr>
            <a:picLocks noGrp="1" noChangeAspect="1"/>
          </p:cNvPicPr>
          <p:nvPr>
            <p:ph sz="half" idx="2"/>
          </p:nvPr>
        </p:nvPicPr>
        <p:blipFill>
          <a:blip r:embed="rId2" cstate="print"/>
          <a:stretch>
            <a:fillRect/>
          </a:stretch>
        </p:blipFill>
        <p:spPr>
          <a:xfrm>
            <a:off x="3873255" y="994420"/>
            <a:ext cx="5228177" cy="486916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k5.jpg"/>
          <p:cNvPicPr>
            <a:picLocks noGrp="1" noChangeAspect="1"/>
          </p:cNvPicPr>
          <p:nvPr>
            <p:ph sz="half" idx="2"/>
          </p:nvPr>
        </p:nvPicPr>
        <p:blipFill>
          <a:blip r:embed="rId2" cstate="print"/>
          <a:stretch>
            <a:fillRect/>
          </a:stretch>
        </p:blipFill>
        <p:spPr>
          <a:xfrm>
            <a:off x="328107" y="1022645"/>
            <a:ext cx="8487786" cy="5835355"/>
          </a:xfrm>
        </p:spPr>
      </p:pic>
      <p:sp>
        <p:nvSpPr>
          <p:cNvPr id="9" name="Content Placeholder 2">
            <a:extLst>
              <a:ext uri="{FF2B5EF4-FFF2-40B4-BE49-F238E27FC236}">
                <a16:creationId xmlns:a16="http://schemas.microsoft.com/office/drawing/2014/main" id="{7AE3B9C5-D9B9-4492-8DD2-FD6FBED2FE69}"/>
              </a:ext>
            </a:extLst>
          </p:cNvPr>
          <p:cNvSpPr>
            <a:spLocks noGrp="1"/>
          </p:cNvSpPr>
          <p:nvPr>
            <p:ph sz="half" idx="1"/>
          </p:nvPr>
        </p:nvSpPr>
        <p:spPr>
          <a:xfrm>
            <a:off x="0" y="44662"/>
            <a:ext cx="9144000" cy="1440121"/>
          </a:xfrm>
        </p:spPr>
        <p:txBody>
          <a:bodyPr>
            <a:noAutofit/>
          </a:bodyPr>
          <a:lstStyle/>
          <a:p>
            <a:pPr>
              <a:buNone/>
            </a:pPr>
            <a:r>
              <a:rPr lang="en-NZ" sz="4000" dirty="0"/>
              <a:t>Meanwhile, out on the roads…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44662"/>
            <a:ext cx="9144000" cy="1440121"/>
          </a:xfrm>
        </p:spPr>
        <p:txBody>
          <a:bodyPr>
            <a:noAutofit/>
          </a:bodyPr>
          <a:lstStyle/>
          <a:p>
            <a:pPr>
              <a:buNone/>
            </a:pPr>
            <a:r>
              <a:rPr lang="en-NZ" sz="4000" dirty="0"/>
              <a:t>Meanwhile, out on the roads…</a:t>
            </a:r>
          </a:p>
          <a:p>
            <a:pPr>
              <a:buNone/>
            </a:pPr>
            <a:r>
              <a:rPr lang="en-NZ" sz="4000" b="1" dirty="0"/>
              <a:t>Lifestyle choices </a:t>
            </a:r>
            <a:r>
              <a:rPr lang="en-NZ" sz="4000" dirty="0"/>
              <a:t>determined many things.</a:t>
            </a:r>
          </a:p>
        </p:txBody>
      </p:sp>
      <p:pic>
        <p:nvPicPr>
          <p:cNvPr id="5" name="Content Placeholder 4" descr="k5.jpg"/>
          <p:cNvPicPr>
            <a:picLocks noGrp="1" noChangeAspect="1"/>
          </p:cNvPicPr>
          <p:nvPr>
            <p:ph sz="half" idx="2"/>
          </p:nvPr>
        </p:nvPicPr>
        <p:blipFill>
          <a:blip r:embed="rId2" cstate="print"/>
          <a:stretch>
            <a:fillRect/>
          </a:stretch>
        </p:blipFill>
        <p:spPr>
          <a:xfrm>
            <a:off x="658783" y="1501054"/>
            <a:ext cx="7826433" cy="5380675"/>
          </a:xfrm>
        </p:spPr>
      </p:pic>
    </p:spTree>
    <p:extLst>
      <p:ext uri="{BB962C8B-B14F-4D97-AF65-F5344CB8AC3E}">
        <p14:creationId xmlns:p14="http://schemas.microsoft.com/office/powerpoint/2010/main" val="4010398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1084</Words>
  <Application>Microsoft Office PowerPoint</Application>
  <PresentationFormat>On-screen Show (4:3)</PresentationFormat>
  <Paragraphs>203</Paragraphs>
  <Slides>49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Avenir Next LT Pro</vt:lpstr>
      <vt:lpstr>Calibri</vt:lpstr>
      <vt:lpstr>Office Theme</vt:lpstr>
      <vt:lpstr>PowerPoint Presentation</vt:lpstr>
      <vt:lpstr>Welcome</vt:lpstr>
      <vt:lpstr>Jesus at the centre of your Home.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 you are wanting this…</vt:lpstr>
      <vt:lpstr>Then, forget this guy…</vt:lpstr>
      <vt:lpstr>Don’t expect him home for dinner…</vt:lpstr>
      <vt:lpstr>PowerPoint Presentation</vt:lpstr>
      <vt:lpstr>PowerPoint Presentation</vt:lpstr>
      <vt:lpstr>PowerPoint Presentation</vt:lpstr>
      <vt:lpstr>PowerPoint Presentation</vt:lpstr>
      <vt:lpstr>PowerPoint Presentation</vt:lpstr>
      <vt:lpstr>PowerPoint Presentation</vt:lpstr>
      <vt:lpstr>How do you make God the centre of your home?</vt:lpstr>
      <vt:lpstr>PowerPoint Presentation</vt:lpstr>
      <vt:lpstr>PowerPoint Presentation</vt:lpstr>
      <vt:lpstr>PowerPoint Presentation</vt:lpstr>
      <vt:lpstr>In a Nutshell and from the Manual:</vt:lpstr>
      <vt:lpstr>In a Nutshell and from the Manual:</vt:lpstr>
      <vt:lpstr>In a Nutshell and from the Manual:</vt:lpstr>
      <vt:lpstr>In a Nutshell and from the Manual:</vt:lpstr>
      <vt:lpstr>Multi-generational perspective</vt:lpstr>
      <vt:lpstr>PowerPoint Presentation</vt:lpstr>
      <vt:lpstr>PowerPoint Presentation</vt:lpstr>
      <vt:lpstr>PowerPoint Presentation</vt:lpstr>
      <vt:lpstr>PowerPoint Presentation</vt:lpstr>
      <vt:lpstr>PowerPoint Presentation</vt:lpstr>
      <vt:lpstr>Seven Pillars for Home</vt:lpstr>
      <vt:lpstr>Seven Pillars for Home</vt:lpstr>
      <vt:lpstr>Seven Pillars for Home</vt:lpstr>
      <vt:lpstr>Seven Pillars for Home</vt:lpstr>
      <vt:lpstr>Seven Pillars for Home</vt:lpstr>
      <vt:lpstr>Seven Pillars for Home</vt:lpstr>
      <vt:lpstr>Seven Pillars for Home</vt:lpstr>
      <vt:lpstr>Seven Pillars for Home</vt:lpstr>
      <vt:lpstr>See You Again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Staiger</dc:creator>
  <cp:lastModifiedBy>John Staiger</cp:lastModifiedBy>
  <cp:revision>6</cp:revision>
  <dcterms:created xsi:type="dcterms:W3CDTF">2020-05-10T05:02:45Z</dcterms:created>
  <dcterms:modified xsi:type="dcterms:W3CDTF">2020-05-10T05:47:27Z</dcterms:modified>
</cp:coreProperties>
</file>