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320" r:id="rId3"/>
    <p:sldId id="338" r:id="rId4"/>
    <p:sldId id="261" r:id="rId5"/>
    <p:sldId id="321" r:id="rId6"/>
    <p:sldId id="262" r:id="rId7"/>
    <p:sldId id="322" r:id="rId8"/>
    <p:sldId id="323" r:id="rId9"/>
    <p:sldId id="324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268" r:id="rId23"/>
    <p:sldId id="263" r:id="rId24"/>
    <p:sldId id="259" r:id="rId25"/>
    <p:sldId id="264" r:id="rId26"/>
    <p:sldId id="269" r:id="rId27"/>
    <p:sldId id="266" r:id="rId28"/>
    <p:sldId id="26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9996-4A07-4371-BE38-18814DECD30F}" type="datetimeFigureOut">
              <a:rPr lang="en-NZ" smtClean="0"/>
              <a:t>17/05/2020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B27B-E19E-4BD0-A5C9-A627B22540F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9996-4A07-4371-BE38-18814DECD30F}" type="datetimeFigureOut">
              <a:rPr lang="en-NZ" smtClean="0"/>
              <a:t>17/05/2020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B27B-E19E-4BD0-A5C9-A627B22540F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9996-4A07-4371-BE38-18814DECD30F}" type="datetimeFigureOut">
              <a:rPr lang="en-NZ" smtClean="0"/>
              <a:t>17/05/2020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B27B-E19E-4BD0-A5C9-A627B22540F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9996-4A07-4371-BE38-18814DECD30F}" type="datetimeFigureOut">
              <a:rPr lang="en-NZ" smtClean="0"/>
              <a:t>17/05/2020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B27B-E19E-4BD0-A5C9-A627B22540F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9996-4A07-4371-BE38-18814DECD30F}" type="datetimeFigureOut">
              <a:rPr lang="en-NZ" smtClean="0"/>
              <a:t>17/05/2020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B27B-E19E-4BD0-A5C9-A627B22540F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9996-4A07-4371-BE38-18814DECD30F}" type="datetimeFigureOut">
              <a:rPr lang="en-NZ" smtClean="0"/>
              <a:t>17/05/2020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B27B-E19E-4BD0-A5C9-A627B22540F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9996-4A07-4371-BE38-18814DECD30F}" type="datetimeFigureOut">
              <a:rPr lang="en-NZ" smtClean="0"/>
              <a:t>17/05/2020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B27B-E19E-4BD0-A5C9-A627B22540F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9996-4A07-4371-BE38-18814DECD30F}" type="datetimeFigureOut">
              <a:rPr lang="en-NZ" smtClean="0"/>
              <a:t>17/05/2020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B27B-E19E-4BD0-A5C9-A627B22540F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9996-4A07-4371-BE38-18814DECD30F}" type="datetimeFigureOut">
              <a:rPr lang="en-NZ" smtClean="0"/>
              <a:t>17/05/2020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B27B-E19E-4BD0-A5C9-A627B22540F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9996-4A07-4371-BE38-18814DECD30F}" type="datetimeFigureOut">
              <a:rPr lang="en-NZ" smtClean="0"/>
              <a:t>17/05/2020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B27B-E19E-4BD0-A5C9-A627B22540F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9996-4A07-4371-BE38-18814DECD30F}" type="datetimeFigureOut">
              <a:rPr lang="en-NZ" smtClean="0"/>
              <a:t>17/05/2020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6B27B-E19E-4BD0-A5C9-A627B22540F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09996-4A07-4371-BE38-18814DECD30F}" type="datetimeFigureOut">
              <a:rPr lang="en-NZ" smtClean="0"/>
              <a:t>17/05/2020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6B27B-E19E-4BD0-A5C9-A627B22540F9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628650" y="742122"/>
            <a:ext cx="7886700" cy="567193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</a:t>
            </a:r>
            <a:r>
              <a:rPr lang="en-NZ" dirty="0"/>
              <a:t>Seeing Yourself</a:t>
            </a:r>
            <a:r>
              <a:rPr lang="en-US" dirty="0"/>
              <a:t>.</a:t>
            </a:r>
            <a:r>
              <a:rPr lang="en-NZ" dirty="0"/>
              <a:t>”</a:t>
            </a:r>
            <a:endParaRPr lang="en-US" dirty="0"/>
          </a:p>
          <a:p>
            <a:endParaRPr lang="en-US" dirty="0"/>
          </a:p>
          <a:p>
            <a:r>
              <a:rPr lang="en-NZ" dirty="0"/>
              <a:t>John Staiger</a:t>
            </a:r>
          </a:p>
          <a:p>
            <a:endParaRPr lang="en-NZ" dirty="0"/>
          </a:p>
          <a:p>
            <a:r>
              <a:rPr lang="en-NZ" dirty="0"/>
              <a:t>For Morningside Church of Christ </a:t>
            </a:r>
          </a:p>
          <a:p>
            <a:endParaRPr lang="en-NZ" dirty="0"/>
          </a:p>
          <a:p>
            <a:r>
              <a:rPr lang="en-NZ" dirty="0"/>
              <a:t>Sunday 17 May 2020</a:t>
            </a:r>
          </a:p>
          <a:p>
            <a:endParaRPr lang="en-NZ" dirty="0"/>
          </a:p>
          <a:p>
            <a:r>
              <a:rPr lang="en-NZ" dirty="0"/>
              <a:t>PM Sermon</a:t>
            </a:r>
          </a:p>
          <a:p>
            <a:endParaRPr lang="en-NZ" dirty="0"/>
          </a:p>
          <a:p>
            <a:r>
              <a:rPr lang="en-NZ" dirty="0"/>
              <a:t>Broadcast from home of Gavin and Colleen de </a:t>
            </a:r>
            <a:r>
              <a:rPr lang="en-NZ" dirty="0" err="1"/>
              <a:t>Steur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E09A-E7D3-4CDB-B6A7-76A7607E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0"/>
            <a:ext cx="5004049" cy="6784145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It’s our habits that build over time…</a:t>
            </a:r>
            <a:endParaRPr lang="en-NZ" sz="5400" dirty="0"/>
          </a:p>
        </p:txBody>
      </p:sp>
      <p:pic>
        <p:nvPicPr>
          <p:cNvPr id="6146" name="Picture 2" descr="How to Build Lasting Creative Habits - Bryan Collins - Medium">
            <a:extLst>
              <a:ext uri="{FF2B5EF4-FFF2-40B4-BE49-F238E27FC236}">
                <a16:creationId xmlns:a16="http://schemas.microsoft.com/office/drawing/2014/main" id="{B4697C41-C5C2-4476-B60C-4941B772271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98446"/>
            <a:ext cx="7344816" cy="4285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212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E09A-E7D3-4CDB-B6A7-76A7607E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0"/>
            <a:ext cx="5004049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It’s our habits that build over time…</a:t>
            </a:r>
            <a:endParaRPr lang="en-NZ" sz="5400" dirty="0"/>
          </a:p>
        </p:txBody>
      </p:sp>
      <p:pic>
        <p:nvPicPr>
          <p:cNvPr id="6146" name="Picture 2" descr="How to Build Lasting Creative Habits - Bryan Collins - Medium">
            <a:extLst>
              <a:ext uri="{FF2B5EF4-FFF2-40B4-BE49-F238E27FC236}">
                <a16:creationId xmlns:a16="http://schemas.microsoft.com/office/drawing/2014/main" id="{B4697C41-C5C2-4476-B60C-4941B772271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4140460" cy="24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FF01B1C-F3FD-4A41-9333-47E6C6970D2C}"/>
              </a:ext>
            </a:extLst>
          </p:cNvPr>
          <p:cNvSpPr/>
          <p:nvPr/>
        </p:nvSpPr>
        <p:spPr>
          <a:xfrm>
            <a:off x="4572000" y="18434"/>
            <a:ext cx="439248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Thoughtlessness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Rudeness in the name of humour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Arrogance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Messiness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Eating habits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Wastefulness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Selfishness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Aggression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Judgmental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Bad language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273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E09A-E7D3-4CDB-B6A7-76A7607E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0"/>
            <a:ext cx="4572001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It’s our habits that build over time…</a:t>
            </a:r>
            <a:endParaRPr lang="en-NZ" sz="5400" dirty="0"/>
          </a:p>
        </p:txBody>
      </p:sp>
      <p:pic>
        <p:nvPicPr>
          <p:cNvPr id="6146" name="Picture 2" descr="How to Build Lasting Creative Habits - Bryan Collins - Medium">
            <a:extLst>
              <a:ext uri="{FF2B5EF4-FFF2-40B4-BE49-F238E27FC236}">
                <a16:creationId xmlns:a16="http://schemas.microsoft.com/office/drawing/2014/main" id="{B4697C41-C5C2-4476-B60C-4941B772271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4140460" cy="24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FF01B1C-F3FD-4A41-9333-47E6C6970D2C}"/>
              </a:ext>
            </a:extLst>
          </p:cNvPr>
          <p:cNvSpPr/>
          <p:nvPr/>
        </p:nvSpPr>
        <p:spPr>
          <a:xfrm>
            <a:off x="4572000" y="18434"/>
            <a:ext cx="439248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Thoughtlessness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Rudeness in the name of humour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Arrogance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Messiness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Eating habits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Wastefulness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Selfishness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Aggression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Judgmental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Bad language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990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E09A-E7D3-4CDB-B6A7-76A7607E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0"/>
            <a:ext cx="4572001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It’s our habits that build over time…</a:t>
            </a:r>
            <a:endParaRPr lang="en-NZ" sz="5400" dirty="0"/>
          </a:p>
        </p:txBody>
      </p:sp>
      <p:pic>
        <p:nvPicPr>
          <p:cNvPr id="6146" name="Picture 2" descr="How to Build Lasting Creative Habits - Bryan Collins - Medium">
            <a:extLst>
              <a:ext uri="{FF2B5EF4-FFF2-40B4-BE49-F238E27FC236}">
                <a16:creationId xmlns:a16="http://schemas.microsoft.com/office/drawing/2014/main" id="{B4697C41-C5C2-4476-B60C-4941B772271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4140460" cy="24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FF01B1C-F3FD-4A41-9333-47E6C6970D2C}"/>
              </a:ext>
            </a:extLst>
          </p:cNvPr>
          <p:cNvSpPr/>
          <p:nvPr/>
        </p:nvSpPr>
        <p:spPr>
          <a:xfrm>
            <a:off x="4572000" y="18434"/>
            <a:ext cx="439248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Thoughtlessness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Rudeness in the name of humour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Arrogance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Messiness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Eating habits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Wastefulness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Selfishness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Aggression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Judgmental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Bad language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357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E09A-E7D3-4CDB-B6A7-76A7607E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0"/>
            <a:ext cx="4572001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It’s our habits that build over time…</a:t>
            </a:r>
            <a:endParaRPr lang="en-NZ" sz="5400" dirty="0"/>
          </a:p>
        </p:txBody>
      </p:sp>
      <p:pic>
        <p:nvPicPr>
          <p:cNvPr id="6146" name="Picture 2" descr="How to Build Lasting Creative Habits - Bryan Collins - Medium">
            <a:extLst>
              <a:ext uri="{FF2B5EF4-FFF2-40B4-BE49-F238E27FC236}">
                <a16:creationId xmlns:a16="http://schemas.microsoft.com/office/drawing/2014/main" id="{B4697C41-C5C2-4476-B60C-4941B772271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4140460" cy="24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FF01B1C-F3FD-4A41-9333-47E6C6970D2C}"/>
              </a:ext>
            </a:extLst>
          </p:cNvPr>
          <p:cNvSpPr/>
          <p:nvPr/>
        </p:nvSpPr>
        <p:spPr>
          <a:xfrm>
            <a:off x="4572000" y="18434"/>
            <a:ext cx="439248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Thoughtlessness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Rudeness in the name of humour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Arrogance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Messiness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Eating habits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Wastefulness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Selfishness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Aggression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Judgmental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Bad language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311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E09A-E7D3-4CDB-B6A7-76A7607E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0"/>
            <a:ext cx="4572001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It’s our habits that build over time…</a:t>
            </a:r>
            <a:endParaRPr lang="en-NZ" sz="5400" dirty="0"/>
          </a:p>
        </p:txBody>
      </p:sp>
      <p:pic>
        <p:nvPicPr>
          <p:cNvPr id="6146" name="Picture 2" descr="How to Build Lasting Creative Habits - Bryan Collins - Medium">
            <a:extLst>
              <a:ext uri="{FF2B5EF4-FFF2-40B4-BE49-F238E27FC236}">
                <a16:creationId xmlns:a16="http://schemas.microsoft.com/office/drawing/2014/main" id="{B4697C41-C5C2-4476-B60C-4941B772271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4140460" cy="24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FF01B1C-F3FD-4A41-9333-47E6C6970D2C}"/>
              </a:ext>
            </a:extLst>
          </p:cNvPr>
          <p:cNvSpPr/>
          <p:nvPr/>
        </p:nvSpPr>
        <p:spPr>
          <a:xfrm>
            <a:off x="4572000" y="18434"/>
            <a:ext cx="439248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Thoughtlessness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Rudeness in the name of humour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Arrogance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Messiness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Eating habits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Wastefulness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Selfishness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Aggression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Judgmental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Bad language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161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E09A-E7D3-4CDB-B6A7-76A7607E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0"/>
            <a:ext cx="4572001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It’s our habits that build over time…</a:t>
            </a:r>
            <a:endParaRPr lang="en-NZ" sz="5400" dirty="0"/>
          </a:p>
        </p:txBody>
      </p:sp>
      <p:pic>
        <p:nvPicPr>
          <p:cNvPr id="6146" name="Picture 2" descr="How to Build Lasting Creative Habits - Bryan Collins - Medium">
            <a:extLst>
              <a:ext uri="{FF2B5EF4-FFF2-40B4-BE49-F238E27FC236}">
                <a16:creationId xmlns:a16="http://schemas.microsoft.com/office/drawing/2014/main" id="{B4697C41-C5C2-4476-B60C-4941B772271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4140460" cy="24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FF01B1C-F3FD-4A41-9333-47E6C6970D2C}"/>
              </a:ext>
            </a:extLst>
          </p:cNvPr>
          <p:cNvSpPr/>
          <p:nvPr/>
        </p:nvSpPr>
        <p:spPr>
          <a:xfrm>
            <a:off x="4572000" y="18434"/>
            <a:ext cx="439248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Thoughtlessness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Rudeness in the name of humour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Arrogance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Messiness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Eating habits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Wastefulness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Selfishness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Aggression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Judgmental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Bad language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082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E09A-E7D3-4CDB-B6A7-76A7607E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0"/>
            <a:ext cx="4572001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It’s our habits that build over time…</a:t>
            </a:r>
            <a:endParaRPr lang="en-NZ" sz="5400" dirty="0"/>
          </a:p>
        </p:txBody>
      </p:sp>
      <p:pic>
        <p:nvPicPr>
          <p:cNvPr id="6146" name="Picture 2" descr="How to Build Lasting Creative Habits - Bryan Collins - Medium">
            <a:extLst>
              <a:ext uri="{FF2B5EF4-FFF2-40B4-BE49-F238E27FC236}">
                <a16:creationId xmlns:a16="http://schemas.microsoft.com/office/drawing/2014/main" id="{B4697C41-C5C2-4476-B60C-4941B772271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4140460" cy="24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FF01B1C-F3FD-4A41-9333-47E6C6970D2C}"/>
              </a:ext>
            </a:extLst>
          </p:cNvPr>
          <p:cNvSpPr/>
          <p:nvPr/>
        </p:nvSpPr>
        <p:spPr>
          <a:xfrm>
            <a:off x="4572000" y="18434"/>
            <a:ext cx="439248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Thoughtlessness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Rudeness in the name of humour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Arrogance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Messiness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Eating habits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Wastefulness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Selfishness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Aggression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Judgmental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Bad language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657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E09A-E7D3-4CDB-B6A7-76A7607E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0"/>
            <a:ext cx="4572001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It’s our habits that build over time…</a:t>
            </a:r>
            <a:endParaRPr lang="en-NZ" sz="5400" dirty="0"/>
          </a:p>
        </p:txBody>
      </p:sp>
      <p:pic>
        <p:nvPicPr>
          <p:cNvPr id="6146" name="Picture 2" descr="How to Build Lasting Creative Habits - Bryan Collins - Medium">
            <a:extLst>
              <a:ext uri="{FF2B5EF4-FFF2-40B4-BE49-F238E27FC236}">
                <a16:creationId xmlns:a16="http://schemas.microsoft.com/office/drawing/2014/main" id="{B4697C41-C5C2-4476-B60C-4941B772271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4140460" cy="24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FF01B1C-F3FD-4A41-9333-47E6C6970D2C}"/>
              </a:ext>
            </a:extLst>
          </p:cNvPr>
          <p:cNvSpPr/>
          <p:nvPr/>
        </p:nvSpPr>
        <p:spPr>
          <a:xfrm>
            <a:off x="4572000" y="18434"/>
            <a:ext cx="439248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Thoughtlessness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Rudeness in the name of humour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Arrogance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Messiness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Eating habits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Wastefulness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Selfishness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Aggression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Judgmental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Bad language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074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E09A-E7D3-4CDB-B6A7-76A7607E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0"/>
            <a:ext cx="4572001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It’s our habits that build over time…</a:t>
            </a:r>
            <a:endParaRPr lang="en-NZ" sz="5400" dirty="0"/>
          </a:p>
        </p:txBody>
      </p:sp>
      <p:pic>
        <p:nvPicPr>
          <p:cNvPr id="6146" name="Picture 2" descr="How to Build Lasting Creative Habits - Bryan Collins - Medium">
            <a:extLst>
              <a:ext uri="{FF2B5EF4-FFF2-40B4-BE49-F238E27FC236}">
                <a16:creationId xmlns:a16="http://schemas.microsoft.com/office/drawing/2014/main" id="{B4697C41-C5C2-4476-B60C-4941B772271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4140460" cy="24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FF01B1C-F3FD-4A41-9333-47E6C6970D2C}"/>
              </a:ext>
            </a:extLst>
          </p:cNvPr>
          <p:cNvSpPr/>
          <p:nvPr/>
        </p:nvSpPr>
        <p:spPr>
          <a:xfrm>
            <a:off x="4572000" y="18434"/>
            <a:ext cx="439248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Thoughtlessness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Rudeness in the name of humour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Arrogance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Messiness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Eating habits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Wastefulness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Selfishness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Aggression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Judgmental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Bad language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06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9BF6B-47B2-4085-A03C-6E4FB5EA3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Welcome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49067-12E1-457C-9B33-3E2E0BBE0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Sunday 17 May 2020</a:t>
            </a:r>
          </a:p>
          <a:p>
            <a:pPr algn="ctr"/>
            <a:r>
              <a:rPr lang="en-US" sz="4000" dirty="0"/>
              <a:t>For Morningside Church of Christ</a:t>
            </a:r>
          </a:p>
          <a:p>
            <a:pPr marL="0" indent="0" algn="ctr">
              <a:buNone/>
            </a:pPr>
            <a:r>
              <a:rPr lang="en-US" sz="4000" dirty="0"/>
              <a:t>(42 Leslie Ave, Sandringham, Auckland)</a:t>
            </a:r>
          </a:p>
          <a:p>
            <a:endParaRPr lang="en-US" sz="800" dirty="0"/>
          </a:p>
          <a:p>
            <a:pPr algn="ctr"/>
            <a:r>
              <a:rPr lang="en-US" sz="4000" dirty="0"/>
              <a:t>Facebook Live</a:t>
            </a:r>
          </a:p>
          <a:p>
            <a:pPr marL="0" indent="0" algn="ctr">
              <a:buNone/>
            </a:pPr>
            <a:endParaRPr lang="en-US" sz="4000" dirty="0"/>
          </a:p>
          <a:p>
            <a:pPr algn="ctr"/>
            <a:r>
              <a:rPr lang="en-US" sz="4000" dirty="0"/>
              <a:t>6pm</a:t>
            </a:r>
          </a:p>
          <a:p>
            <a:pPr algn="ctr"/>
            <a:r>
              <a:rPr lang="en-US" sz="4000" dirty="0"/>
              <a:t>And Wednesday at 7pm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985927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E09A-E7D3-4CDB-B6A7-76A7607E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0"/>
            <a:ext cx="4572001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It’s our habits that build over time…</a:t>
            </a:r>
            <a:endParaRPr lang="en-NZ" sz="5400" dirty="0"/>
          </a:p>
        </p:txBody>
      </p:sp>
      <p:pic>
        <p:nvPicPr>
          <p:cNvPr id="6146" name="Picture 2" descr="How to Build Lasting Creative Habits - Bryan Collins - Medium">
            <a:extLst>
              <a:ext uri="{FF2B5EF4-FFF2-40B4-BE49-F238E27FC236}">
                <a16:creationId xmlns:a16="http://schemas.microsoft.com/office/drawing/2014/main" id="{B4697C41-C5C2-4476-B60C-4941B772271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4140460" cy="24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FF01B1C-F3FD-4A41-9333-47E6C6970D2C}"/>
              </a:ext>
            </a:extLst>
          </p:cNvPr>
          <p:cNvSpPr/>
          <p:nvPr/>
        </p:nvSpPr>
        <p:spPr>
          <a:xfrm>
            <a:off x="4572000" y="18434"/>
            <a:ext cx="439248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Thoughtlessness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Rudeness in the name of humour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Arrogance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Messiness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Eating habits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Wastefulness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Selfishness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Aggression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Judgmental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Bad language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1669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FF01B1C-F3FD-4A41-9333-47E6C6970D2C}"/>
              </a:ext>
            </a:extLst>
          </p:cNvPr>
          <p:cNvSpPr/>
          <p:nvPr/>
        </p:nvSpPr>
        <p:spPr>
          <a:xfrm>
            <a:off x="4355421" y="18434"/>
            <a:ext cx="47885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87DAE-55FC-42B7-A69F-C34D47F2F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5292080" cy="683956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4000" dirty="0"/>
              <a:t>Matthew 23:25-26—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4000" b="1" baseline="30000" dirty="0"/>
              <a:t>25</a:t>
            </a:r>
            <a:r>
              <a:rPr lang="en-US" sz="4000" dirty="0"/>
              <a:t>“Woe to you, scribes and Pharisees, hypocrites! For you clean the outside of the cup and of the dish, but inside they are full of robbery and self-indulgence. </a:t>
            </a:r>
            <a:r>
              <a:rPr lang="en-US" sz="4000" b="1" baseline="30000" dirty="0"/>
              <a:t>26</a:t>
            </a:r>
            <a:r>
              <a:rPr lang="en-US" sz="4000" dirty="0"/>
              <a:t>You blind Pharisee, first clean the inside of the cup and of the dish, so that the outside of it may become clean also. </a:t>
            </a:r>
            <a:r>
              <a:rPr lang="en-US" dirty="0"/>
              <a:t>(NASB95)</a:t>
            </a:r>
          </a:p>
          <a:p>
            <a:endParaRPr lang="en-NZ" dirty="0"/>
          </a:p>
        </p:txBody>
      </p:sp>
      <p:pic>
        <p:nvPicPr>
          <p:cNvPr id="8194" name="Picture 2" descr="Day 202: Matthew 23:25-28 | Listening to Jesus">
            <a:extLst>
              <a:ext uri="{FF2B5EF4-FFF2-40B4-BE49-F238E27FC236}">
                <a16:creationId xmlns:a16="http://schemas.microsoft.com/office/drawing/2014/main" id="{1B1B7172-8F82-4273-849D-95D7E086BF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9"/>
          <a:stretch/>
        </p:blipFill>
        <p:spPr bwMode="auto">
          <a:xfrm>
            <a:off x="5152297" y="1991032"/>
            <a:ext cx="3991703" cy="431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175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DB0CE-6F28-41D8-9B75-8FB1AAA06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0"/>
            <a:ext cx="37434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If we could see ourselves as </a:t>
            </a:r>
          </a:p>
          <a:p>
            <a:pPr marL="0" indent="0" algn="ctr">
              <a:buNone/>
            </a:pPr>
            <a:r>
              <a:rPr lang="en-US" sz="4800" b="1" dirty="0"/>
              <a:t>others </a:t>
            </a:r>
          </a:p>
          <a:p>
            <a:pPr marL="0" indent="0" algn="ctr">
              <a:buNone/>
            </a:pPr>
            <a:r>
              <a:rPr lang="en-US" sz="4800" dirty="0"/>
              <a:t>see us, </a:t>
            </a:r>
          </a:p>
          <a:p>
            <a:pPr marL="0" indent="0" algn="ctr">
              <a:buNone/>
            </a:pPr>
            <a:r>
              <a:rPr lang="en-US" sz="4800" dirty="0"/>
              <a:t>would we be like we are?</a:t>
            </a:r>
            <a:endParaRPr lang="en-NZ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C0593-F2EE-45EE-A619-53C4E135B6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5" name="Content Placeholder 4" descr="m3.png">
            <a:extLst>
              <a:ext uri="{FF2B5EF4-FFF2-40B4-BE49-F238E27FC236}">
                <a16:creationId xmlns:a16="http://schemas.microsoft.com/office/drawing/2014/main" id="{2F6D8FAF-0F2A-4D51-99E6-777EE5AA1FF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9407" r="12206"/>
          <a:stretch/>
        </p:blipFill>
        <p:spPr>
          <a:xfrm>
            <a:off x="3743400" y="0"/>
            <a:ext cx="5400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417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6.png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/>
          <a:srcRect l="17501" r="18317"/>
          <a:stretch/>
        </p:blipFill>
        <p:spPr>
          <a:xfrm>
            <a:off x="3563888" y="404075"/>
            <a:ext cx="5436097" cy="6049849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CDCCFB-1C21-460F-B2BE-36F1CA769E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0"/>
            <a:ext cx="3563888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NZ" sz="4800" dirty="0"/>
              <a:t>If we could see ourselves as we </a:t>
            </a:r>
          </a:p>
          <a:p>
            <a:pPr algn="ctr">
              <a:buNone/>
            </a:pPr>
            <a:r>
              <a:rPr lang="en-NZ" sz="4800" b="1" dirty="0"/>
              <a:t>imagine</a:t>
            </a:r>
            <a:r>
              <a:rPr lang="en-NZ" sz="4800" dirty="0"/>
              <a:t> </a:t>
            </a:r>
          </a:p>
          <a:p>
            <a:pPr algn="ctr">
              <a:buNone/>
            </a:pPr>
            <a:r>
              <a:rPr lang="en-NZ" sz="4800" dirty="0"/>
              <a:t>we are, </a:t>
            </a:r>
          </a:p>
          <a:p>
            <a:pPr algn="ctr">
              <a:buNone/>
            </a:pPr>
            <a:r>
              <a:rPr lang="en-NZ" sz="4800" dirty="0"/>
              <a:t>would we be like we are?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5220072" cy="68580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NZ" sz="3600" dirty="0"/>
              <a:t>James 1:22-24—</a:t>
            </a:r>
            <a:r>
              <a:rPr lang="en-NZ" sz="3600" b="1" baseline="30000" dirty="0"/>
              <a:t>22</a:t>
            </a:r>
            <a:r>
              <a:rPr lang="en-NZ" sz="3600" dirty="0"/>
              <a:t>Do not merely listen to the word, and so deceive yourselves. Do what it says.</a:t>
            </a:r>
            <a:r>
              <a:rPr lang="en-NZ" sz="3600" baseline="30000" dirty="0"/>
              <a:t> </a:t>
            </a:r>
            <a:r>
              <a:rPr lang="en-NZ" sz="3600" b="1" baseline="30000" dirty="0"/>
              <a:t>23</a:t>
            </a:r>
            <a:r>
              <a:rPr lang="en-NZ" sz="3600" dirty="0"/>
              <a:t>Anyone who listens to the word but does not do what it says is like a man who looks at his face in a mirror </a:t>
            </a:r>
            <a:r>
              <a:rPr lang="en-NZ" sz="3600" b="1" baseline="30000" dirty="0"/>
              <a:t>24</a:t>
            </a:r>
            <a:r>
              <a:rPr lang="en-NZ" sz="3600" dirty="0"/>
              <a:t>and, after looking at himself, goes away and immediately forgets what he looks like.</a:t>
            </a:r>
          </a:p>
        </p:txBody>
      </p:sp>
      <p:pic>
        <p:nvPicPr>
          <p:cNvPr id="5" name="Content Placeholder 4" descr="m1.jpg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/>
          <a:srcRect l="15407" r="11782"/>
          <a:stretch/>
        </p:blipFill>
        <p:spPr>
          <a:xfrm>
            <a:off x="5076056" y="0"/>
            <a:ext cx="4067944" cy="6858000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ordic Noir with an identity swap twist: Welcome to 'Twin' | Guide">
            <a:extLst>
              <a:ext uri="{FF2B5EF4-FFF2-40B4-BE49-F238E27FC236}">
                <a16:creationId xmlns:a16="http://schemas.microsoft.com/office/drawing/2014/main" id="{1A3C0B14-C023-4135-8DE2-7A49D084646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1" t="5624" r="14563" b="8977"/>
          <a:stretch/>
        </p:blipFill>
        <p:spPr bwMode="auto">
          <a:xfrm>
            <a:off x="2843808" y="2896023"/>
            <a:ext cx="6300192" cy="3961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3C549A9-A244-4724-B1E1-B76502E3EE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34073"/>
            <a:ext cx="9144000" cy="35389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/>
              <a:t>2 Corinthians 10:12—</a:t>
            </a:r>
            <a:r>
              <a:rPr lang="en-US" sz="4000" b="1" baseline="30000" dirty="0"/>
              <a:t>12</a:t>
            </a:r>
            <a:r>
              <a:rPr lang="en-US" sz="4000" dirty="0"/>
              <a:t>We do not dare to classify or compare ourselves with some who commend themselves. When they measure themselves by themselves and compare themselves with themselves, they are not wise.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3C549A9-A244-4724-B1E1-B76502E3EE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34073"/>
            <a:ext cx="9144000" cy="6808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2 Corinthians 13:5—</a:t>
            </a:r>
            <a:r>
              <a:rPr lang="en-US" sz="4000" b="1" baseline="30000" dirty="0"/>
              <a:t>5</a:t>
            </a:r>
            <a:r>
              <a:rPr lang="en-US" sz="4000" dirty="0"/>
              <a:t>Test yourselves </a:t>
            </a:r>
            <a:r>
              <a:rPr lang="en-US" sz="4000" i="1" dirty="0"/>
              <a:t>to see</a:t>
            </a:r>
            <a:r>
              <a:rPr lang="en-US" sz="4000" dirty="0"/>
              <a:t> if you are in the faith; examine yourselves! Or do you not recognize this about yourselves, that Jesus Christ is in you—unless </a:t>
            </a:r>
          </a:p>
          <a:p>
            <a:pPr marL="0" indent="0">
              <a:buNone/>
            </a:pPr>
            <a:r>
              <a:rPr lang="en-US" sz="4000" dirty="0"/>
              <a:t>indeed you fail </a:t>
            </a:r>
          </a:p>
          <a:p>
            <a:pPr marL="0" indent="0">
              <a:buNone/>
            </a:pPr>
            <a:r>
              <a:rPr lang="en-US" sz="4000" dirty="0"/>
              <a:t>the test?</a:t>
            </a:r>
          </a:p>
        </p:txBody>
      </p:sp>
      <p:pic>
        <p:nvPicPr>
          <p:cNvPr id="5" name="Content Placeholder 4" descr="m9.jpg">
            <a:extLst>
              <a:ext uri="{FF2B5EF4-FFF2-40B4-BE49-F238E27FC236}">
                <a16:creationId xmlns:a16="http://schemas.microsoft.com/office/drawing/2014/main" id="{5196E996-6095-4870-9A89-F952F54E7B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275856" y="2637735"/>
            <a:ext cx="5865299" cy="4205308"/>
          </a:xfrm>
        </p:spPr>
      </p:pic>
    </p:spTree>
    <p:extLst>
      <p:ext uri="{BB962C8B-B14F-4D97-AF65-F5344CB8AC3E}">
        <p14:creationId xmlns:p14="http://schemas.microsoft.com/office/powerpoint/2010/main" val="1778986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008586" cy="6858000"/>
          </a:xfrm>
        </p:spPr>
        <p:txBody>
          <a:bodyPr>
            <a:normAutofit/>
          </a:bodyPr>
          <a:lstStyle/>
          <a:p>
            <a:r>
              <a:rPr lang="en-NZ" sz="4000" dirty="0"/>
              <a:t>Matthew 7:3</a:t>
            </a:r>
          </a:p>
          <a:p>
            <a:pPr>
              <a:buNone/>
            </a:pPr>
            <a:r>
              <a:rPr lang="en-NZ" sz="4000" dirty="0"/>
              <a:t>"Why do you look at the speck of sawdust in your brother's eye and pay no attention to the plank in your own eye? </a:t>
            </a:r>
          </a:p>
          <a:p>
            <a:pPr>
              <a:buNone/>
            </a:pPr>
            <a:endParaRPr lang="en-NZ" dirty="0"/>
          </a:p>
        </p:txBody>
      </p:sp>
      <p:pic>
        <p:nvPicPr>
          <p:cNvPr id="5" name="Content Placeholder 4" descr="m8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008585" y="1956"/>
            <a:ext cx="5135415" cy="6856044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3471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4000" dirty="0"/>
              <a:t>2 Corinthians 3:18—And we, who with unveiled faces all reflect the Lord's glory, are being transformed into his likeness with ever-increasing glory, which comes from the Lord, who is the Spirit. </a:t>
            </a:r>
          </a:p>
          <a:p>
            <a:pPr>
              <a:buNone/>
            </a:pPr>
            <a:endParaRPr lang="en-NZ" dirty="0"/>
          </a:p>
        </p:txBody>
      </p:sp>
      <p:pic>
        <p:nvPicPr>
          <p:cNvPr id="3076" name="Picture 4" descr="Living A Transformed Life In Jesus Christ | In The Hands of the ...">
            <a:extLst>
              <a:ext uri="{FF2B5EF4-FFF2-40B4-BE49-F238E27FC236}">
                <a16:creationId xmlns:a16="http://schemas.microsoft.com/office/drawing/2014/main" id="{7FEBDFCF-A26B-4E2C-BA8C-C5E59CD72F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71335"/>
            <a:ext cx="9144000" cy="338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E019-B954-47A6-B5C2-7A49D2F705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/>
              <a:t>Seeing Yourself</a:t>
            </a:r>
            <a:endParaRPr lang="en-NZ" sz="9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349F48-C896-4545-87EE-81B3E9FCE3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77932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3645024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fontAlgn="t">
              <a:buNone/>
            </a:pPr>
            <a:r>
              <a:rPr lang="en-NZ" sz="4000" i="1" dirty="0"/>
              <a:t>As a man was driving down the motorway, his cell phone rang. Answering, he heard his wife's voice urgently warning him, “Frank, I just heard on the news that there's a car going the wrong way on the Motorway. Please be careful!</a:t>
            </a:r>
            <a:endParaRPr lang="en-NZ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4.jpg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/>
          <a:srcRect t="12208" b="40258"/>
          <a:stretch/>
        </p:blipFill>
        <p:spPr>
          <a:xfrm>
            <a:off x="0" y="3789040"/>
            <a:ext cx="9144000" cy="3068960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2258BE-8E45-42AC-B04D-8574C7F35A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378904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fontAlgn="t">
              <a:buNone/>
            </a:pPr>
            <a:r>
              <a:rPr lang="en-NZ" sz="4000" i="1" dirty="0"/>
              <a:t>As a man was driving down the motorway, his cell phone rang. Answering, he heard his wife's voice urgently warning him, “Frank, I just heard on the news that there's a car going the wrong way on the Motorway. Please be careful!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4120227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0122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NZ" b="1" i="1" dirty="0"/>
              <a:t>“It's not just ONE car,” </a:t>
            </a:r>
            <a:r>
              <a:rPr lang="en-NZ" i="1" dirty="0"/>
              <a:t>said Frank. </a:t>
            </a:r>
            <a:br>
              <a:rPr lang="en-NZ" i="1" dirty="0"/>
            </a:br>
            <a:r>
              <a:rPr lang="en-NZ" b="1" i="1" dirty="0">
                <a:solidFill>
                  <a:schemeClr val="tx1"/>
                </a:solidFill>
              </a:rPr>
              <a:t>“It's HUNDREDS of them!”</a:t>
            </a:r>
            <a:endParaRPr lang="en-N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0122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NZ" b="1" i="1" dirty="0"/>
              <a:t>“It's not just ONE car,” </a:t>
            </a:r>
            <a:r>
              <a:rPr lang="en-NZ" i="1" dirty="0"/>
              <a:t>said Frank. </a:t>
            </a:r>
            <a:br>
              <a:rPr lang="en-NZ" i="1" dirty="0"/>
            </a:br>
            <a:r>
              <a:rPr lang="en-NZ" b="1" i="1" dirty="0"/>
              <a:t>“It's HUNDREDS of them!”</a:t>
            </a:r>
            <a:endParaRPr lang="en-NZ" dirty="0"/>
          </a:p>
        </p:txBody>
      </p:sp>
      <p:pic>
        <p:nvPicPr>
          <p:cNvPr id="5" name="Content Placeholder 4" descr="m5.jpg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/>
          <a:srcRect t="19129"/>
          <a:stretch/>
        </p:blipFill>
        <p:spPr>
          <a:xfrm>
            <a:off x="0" y="1801221"/>
            <a:ext cx="9144000" cy="5056779"/>
          </a:xfrm>
        </p:spPr>
      </p:pic>
    </p:spTree>
    <p:extLst>
      <p:ext uri="{BB962C8B-B14F-4D97-AF65-F5344CB8AC3E}">
        <p14:creationId xmlns:p14="http://schemas.microsoft.com/office/powerpoint/2010/main" val="2544495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E09A-E7D3-4CDB-B6A7-76A7607E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0"/>
            <a:ext cx="46389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5400" dirty="0"/>
              <a:t>Human beings are not famous for seeing themselves as they really appear.</a:t>
            </a:r>
            <a:endParaRPr lang="en-NZ" sz="5400" dirty="0"/>
          </a:p>
        </p:txBody>
      </p:sp>
      <p:pic>
        <p:nvPicPr>
          <p:cNvPr id="5124" name="Picture 4" descr="People dressed badly - Google Search | Mens tops">
            <a:extLst>
              <a:ext uri="{FF2B5EF4-FFF2-40B4-BE49-F238E27FC236}">
                <a16:creationId xmlns:a16="http://schemas.microsoft.com/office/drawing/2014/main" id="{AAB277CB-D1D9-4E1F-BA6F-D0A3651F3BE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44"/>
          <a:stretch/>
        </p:blipFill>
        <p:spPr bwMode="auto">
          <a:xfrm>
            <a:off x="4638974" y="0"/>
            <a:ext cx="45183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075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E09A-E7D3-4CDB-B6A7-76A7607E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0"/>
            <a:ext cx="46389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5400" dirty="0"/>
              <a:t>It’s not the outside.</a:t>
            </a:r>
          </a:p>
        </p:txBody>
      </p:sp>
      <p:pic>
        <p:nvPicPr>
          <p:cNvPr id="7170" name="Picture 2" descr="Badly Dressed Footballers on Twitter: &quot;👀 @Paul_Gascoigne8… &quot;">
            <a:extLst>
              <a:ext uri="{FF2B5EF4-FFF2-40B4-BE49-F238E27FC236}">
                <a16:creationId xmlns:a16="http://schemas.microsoft.com/office/drawing/2014/main" id="{A093CC23-1E9A-4291-BB75-A25E9608C92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107" y="0"/>
            <a:ext cx="52093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563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768</Words>
  <Application>Microsoft Office PowerPoint</Application>
  <PresentationFormat>On-screen Show (4:3)</PresentationFormat>
  <Paragraphs>158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Welcome</vt:lpstr>
      <vt:lpstr>Seeing Yourself</vt:lpstr>
      <vt:lpstr>PowerPoint Presentation</vt:lpstr>
      <vt:lpstr>PowerPoint Presentation</vt:lpstr>
      <vt:lpstr>“It's not just ONE car,” said Frank.  “It's HUNDREDS of them!”</vt:lpstr>
      <vt:lpstr>“It's not just ONE car,” said Frank.  “It's HUNDREDS of them!”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Seeing Yourself</dc:title>
  <dc:creator>John Staiger</dc:creator>
  <cp:lastModifiedBy>John Staiger</cp:lastModifiedBy>
  <cp:revision>12</cp:revision>
  <dcterms:created xsi:type="dcterms:W3CDTF">2020-05-17T03:52:47Z</dcterms:created>
  <dcterms:modified xsi:type="dcterms:W3CDTF">2020-05-17T08:11:00Z</dcterms:modified>
</cp:coreProperties>
</file>