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76" r:id="rId11"/>
    <p:sldId id="290" r:id="rId12"/>
    <p:sldId id="295" r:id="rId13"/>
    <p:sldId id="291" r:id="rId14"/>
    <p:sldId id="292" r:id="rId15"/>
    <p:sldId id="293" r:id="rId16"/>
    <p:sldId id="277" r:id="rId17"/>
    <p:sldId id="296" r:id="rId18"/>
    <p:sldId id="297" r:id="rId19"/>
    <p:sldId id="298" r:id="rId20"/>
    <p:sldId id="303" r:id="rId21"/>
    <p:sldId id="299" r:id="rId22"/>
    <p:sldId id="300" r:id="rId23"/>
    <p:sldId id="301" r:id="rId24"/>
    <p:sldId id="302" r:id="rId25"/>
    <p:sldId id="278" r:id="rId26"/>
    <p:sldId id="304" r:id="rId27"/>
    <p:sldId id="305" r:id="rId28"/>
    <p:sldId id="306" r:id="rId29"/>
    <p:sldId id="307" r:id="rId30"/>
    <p:sldId id="308" r:id="rId31"/>
    <p:sldId id="309" r:id="rId32"/>
    <p:sldId id="27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280" r:id="rId41"/>
    <p:sldId id="317" r:id="rId42"/>
    <p:sldId id="318" r:id="rId43"/>
    <p:sldId id="319" r:id="rId44"/>
    <p:sldId id="320" r:id="rId45"/>
    <p:sldId id="321" r:id="rId46"/>
    <p:sldId id="28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282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28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9E9B-89AB-49FE-8438-6C543BB29DDB}" type="datetimeFigureOut">
              <a:rPr lang="en-NZ" smtClean="0"/>
              <a:pPr/>
              <a:t>31/05/2020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52B0-8E87-4251-BD73-05D1A51E284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44000" cy="5877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“Relationships 101.</a:t>
            </a:r>
            <a:r>
              <a:rPr lang="en-NZ" sz="3200" dirty="0"/>
              <a:t>”</a:t>
            </a:r>
            <a:endParaRPr lang="en-US" sz="3200" dirty="0"/>
          </a:p>
          <a:p>
            <a:endParaRPr lang="en-US" sz="3200" dirty="0"/>
          </a:p>
          <a:p>
            <a:r>
              <a:rPr lang="en-NZ" sz="3200" dirty="0"/>
              <a:t>John Staiger</a:t>
            </a:r>
          </a:p>
          <a:p>
            <a:endParaRPr lang="en-NZ" sz="3200" dirty="0"/>
          </a:p>
          <a:p>
            <a:r>
              <a:rPr lang="en-NZ" sz="3200" dirty="0"/>
              <a:t>Morningside Church of Christ </a:t>
            </a:r>
          </a:p>
          <a:p>
            <a:endParaRPr lang="en-NZ" sz="3200" dirty="0"/>
          </a:p>
          <a:p>
            <a:r>
              <a:rPr lang="en-NZ" sz="3200" dirty="0"/>
              <a:t>Sunday 31 May 2020</a:t>
            </a:r>
          </a:p>
          <a:p>
            <a:endParaRPr lang="en-NZ" sz="3200" dirty="0"/>
          </a:p>
          <a:p>
            <a:r>
              <a:rPr lang="en-NZ" sz="3200" dirty="0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Get People to Tell the Truth, According to Science | Time">
            <a:extLst>
              <a:ext uri="{FF2B5EF4-FFF2-40B4-BE49-F238E27FC236}">
                <a16:creationId xmlns:a16="http://schemas.microsoft.com/office/drawing/2014/main" id="{0F1AB928-F755-4385-A0D6-ABB828F2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25807" b="7525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632"/>
            <a:ext cx="3573600" cy="816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Tell the Truth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96752"/>
            <a:ext cx="5940152" cy="5661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25 </a:t>
            </a:r>
            <a:r>
              <a:rPr lang="en-US" dirty="0"/>
              <a:t>Therefore, laying aside falsehood, </a:t>
            </a:r>
            <a:r>
              <a:rPr lang="en-US" cap="small" dirty="0"/>
              <a:t>speak truth each one</a:t>
            </a:r>
            <a:r>
              <a:rPr lang="en-US" dirty="0"/>
              <a:t> </a:t>
            </a:r>
            <a:r>
              <a:rPr lang="en-US" i="1" dirty="0"/>
              <a:t>of you</a:t>
            </a:r>
            <a:r>
              <a:rPr lang="en-US" dirty="0"/>
              <a:t> </a:t>
            </a:r>
            <a:r>
              <a:rPr lang="en-US" cap="small" dirty="0"/>
              <a:t>with his neighbor</a:t>
            </a:r>
            <a:r>
              <a:rPr lang="en-US" dirty="0"/>
              <a:t>, for we are members of one another. </a:t>
            </a:r>
            <a:r>
              <a:rPr lang="en-US" sz="14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6960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Get People to Tell the Truth, According to Science | Time">
            <a:extLst>
              <a:ext uri="{FF2B5EF4-FFF2-40B4-BE49-F238E27FC236}">
                <a16:creationId xmlns:a16="http://schemas.microsoft.com/office/drawing/2014/main" id="{0F1AB928-F755-4385-A0D6-ABB828F2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25807" b="7525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632"/>
            <a:ext cx="3573600" cy="816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Tell the Truth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96752"/>
            <a:ext cx="5940152" cy="5661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25 </a:t>
            </a:r>
            <a:r>
              <a:rPr lang="en-US" dirty="0"/>
              <a:t>Therefore, laying aside falsehood, </a:t>
            </a:r>
            <a:r>
              <a:rPr lang="en-US" cap="small" dirty="0"/>
              <a:t>speak truth each one</a:t>
            </a:r>
            <a:r>
              <a:rPr lang="en-US" dirty="0"/>
              <a:t> </a:t>
            </a:r>
            <a:r>
              <a:rPr lang="en-US" i="1" dirty="0"/>
              <a:t>of you</a:t>
            </a:r>
            <a:r>
              <a:rPr lang="en-US" dirty="0"/>
              <a:t> </a:t>
            </a:r>
            <a:r>
              <a:rPr lang="en-US" cap="small" dirty="0"/>
              <a:t>with his neighbor</a:t>
            </a:r>
            <a:r>
              <a:rPr lang="en-US" dirty="0"/>
              <a:t>, for we are members of one another. </a:t>
            </a:r>
            <a:r>
              <a:rPr lang="en-US" sz="14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indent="-228600">
              <a:lnSpc>
                <a:spcPct val="90000"/>
              </a:lnSpc>
            </a:pPr>
            <a:r>
              <a:rPr lang="en-US" dirty="0"/>
              <a:t>Shake the habit</a:t>
            </a:r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168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Get People to Tell the Truth, According to Science | Time">
            <a:extLst>
              <a:ext uri="{FF2B5EF4-FFF2-40B4-BE49-F238E27FC236}">
                <a16:creationId xmlns:a16="http://schemas.microsoft.com/office/drawing/2014/main" id="{0F1AB928-F755-4385-A0D6-ABB828F2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25807" b="7525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632"/>
            <a:ext cx="3573600" cy="816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Tell the Truth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96752"/>
            <a:ext cx="5940152" cy="5661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25 </a:t>
            </a:r>
            <a:r>
              <a:rPr lang="en-US" dirty="0"/>
              <a:t>Therefore, laying aside falsehood, </a:t>
            </a:r>
            <a:r>
              <a:rPr lang="en-US" cap="small" dirty="0"/>
              <a:t>speak truth each one</a:t>
            </a:r>
            <a:r>
              <a:rPr lang="en-US" dirty="0"/>
              <a:t> </a:t>
            </a:r>
            <a:r>
              <a:rPr lang="en-US" i="1" dirty="0"/>
              <a:t>of you</a:t>
            </a:r>
            <a:r>
              <a:rPr lang="en-US" dirty="0"/>
              <a:t> </a:t>
            </a:r>
            <a:r>
              <a:rPr lang="en-US" cap="small" dirty="0"/>
              <a:t>with his neighbor</a:t>
            </a:r>
            <a:r>
              <a:rPr lang="en-US" dirty="0"/>
              <a:t>, for we are members of one another. </a:t>
            </a:r>
            <a:r>
              <a:rPr lang="en-US" sz="14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indent="-228600">
              <a:lnSpc>
                <a:spcPct val="90000"/>
              </a:lnSpc>
            </a:pPr>
            <a:r>
              <a:rPr lang="en-US" dirty="0"/>
              <a:t>Shake the habit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Deliberate decision</a:t>
            </a:r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0750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Get People to Tell the Truth, According to Science | Time">
            <a:extLst>
              <a:ext uri="{FF2B5EF4-FFF2-40B4-BE49-F238E27FC236}">
                <a16:creationId xmlns:a16="http://schemas.microsoft.com/office/drawing/2014/main" id="{0F1AB928-F755-4385-A0D6-ABB828F2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25807" b="7525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632"/>
            <a:ext cx="3573600" cy="816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Tell the Truth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96752"/>
            <a:ext cx="5940152" cy="5661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25 </a:t>
            </a:r>
            <a:r>
              <a:rPr lang="en-US" dirty="0"/>
              <a:t>Therefore, laying aside falsehood, </a:t>
            </a:r>
            <a:r>
              <a:rPr lang="en-US" cap="small" dirty="0"/>
              <a:t>speak truth each one</a:t>
            </a:r>
            <a:r>
              <a:rPr lang="en-US" dirty="0"/>
              <a:t> </a:t>
            </a:r>
            <a:r>
              <a:rPr lang="en-US" i="1" dirty="0"/>
              <a:t>of you</a:t>
            </a:r>
            <a:r>
              <a:rPr lang="en-US" dirty="0"/>
              <a:t> </a:t>
            </a:r>
            <a:r>
              <a:rPr lang="en-US" cap="small" dirty="0"/>
              <a:t>with his neighbor</a:t>
            </a:r>
            <a:r>
              <a:rPr lang="en-US" dirty="0"/>
              <a:t>, for we are members of one another. </a:t>
            </a:r>
            <a:r>
              <a:rPr lang="en-US" sz="14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indent="-228600">
              <a:lnSpc>
                <a:spcPct val="90000"/>
              </a:lnSpc>
            </a:pPr>
            <a:r>
              <a:rPr lang="en-US" dirty="0"/>
              <a:t>Shake the habit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Deliberate decision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Always and forever</a:t>
            </a:r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3228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Get People to Tell the Truth, According to Science | Time">
            <a:extLst>
              <a:ext uri="{FF2B5EF4-FFF2-40B4-BE49-F238E27FC236}">
                <a16:creationId xmlns:a16="http://schemas.microsoft.com/office/drawing/2014/main" id="{0F1AB928-F755-4385-A0D6-ABB828F2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25807" b="7525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632"/>
            <a:ext cx="3573600" cy="816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Tell the Truth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96752"/>
            <a:ext cx="5940152" cy="5661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25 </a:t>
            </a:r>
            <a:r>
              <a:rPr lang="en-US" dirty="0"/>
              <a:t>Therefore, laying aside falsehood, </a:t>
            </a:r>
            <a:r>
              <a:rPr lang="en-US" cap="small" dirty="0"/>
              <a:t>speak truth each one</a:t>
            </a:r>
            <a:r>
              <a:rPr lang="en-US" dirty="0"/>
              <a:t> </a:t>
            </a:r>
            <a:r>
              <a:rPr lang="en-US" i="1" dirty="0"/>
              <a:t>of you</a:t>
            </a:r>
            <a:r>
              <a:rPr lang="en-US" dirty="0"/>
              <a:t> </a:t>
            </a:r>
            <a:r>
              <a:rPr lang="en-US" cap="small" dirty="0"/>
              <a:t>with his neighbor</a:t>
            </a:r>
            <a:r>
              <a:rPr lang="en-US" dirty="0"/>
              <a:t>, for we are members of one another. </a:t>
            </a:r>
            <a:r>
              <a:rPr lang="en-US" sz="14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indent="-228600">
              <a:lnSpc>
                <a:spcPct val="90000"/>
              </a:lnSpc>
            </a:pPr>
            <a:r>
              <a:rPr lang="en-US" dirty="0"/>
              <a:t>Shake the habit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Deliberate decision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Always and forever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Who’s listening?</a:t>
            </a:r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51238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Get People to Tell the Truth, According to Science | Time">
            <a:extLst>
              <a:ext uri="{FF2B5EF4-FFF2-40B4-BE49-F238E27FC236}">
                <a16:creationId xmlns:a16="http://schemas.microsoft.com/office/drawing/2014/main" id="{0F1AB928-F755-4385-A0D6-ABB828F2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25807" b="7525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632"/>
            <a:ext cx="3573600" cy="816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Tell the Truth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96752"/>
            <a:ext cx="5940152" cy="5661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25 </a:t>
            </a:r>
            <a:r>
              <a:rPr lang="en-US" dirty="0"/>
              <a:t>Therefore, laying aside falsehood, </a:t>
            </a:r>
            <a:r>
              <a:rPr lang="en-US" cap="small" dirty="0"/>
              <a:t>speak truth each one</a:t>
            </a:r>
            <a:r>
              <a:rPr lang="en-US" dirty="0"/>
              <a:t> </a:t>
            </a:r>
            <a:r>
              <a:rPr lang="en-US" i="1" dirty="0"/>
              <a:t>of you</a:t>
            </a:r>
            <a:r>
              <a:rPr lang="en-US" dirty="0"/>
              <a:t> </a:t>
            </a:r>
            <a:r>
              <a:rPr lang="en-US" cap="small" dirty="0"/>
              <a:t>with his neighbor</a:t>
            </a:r>
            <a:r>
              <a:rPr lang="en-US" dirty="0"/>
              <a:t>, for we are members of one another. </a:t>
            </a:r>
            <a:r>
              <a:rPr lang="en-US" sz="14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indent="-228600">
              <a:lnSpc>
                <a:spcPct val="90000"/>
              </a:lnSpc>
            </a:pPr>
            <a:r>
              <a:rPr lang="en-US" dirty="0"/>
              <a:t>Shake the habit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Deliberate decision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Always and forever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Who’s listening?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Someone is testing you somewhere</a:t>
            </a:r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02676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6121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</p:txBody>
      </p:sp>
    </p:spTree>
    <p:extLst>
      <p:ext uri="{BB962C8B-B14F-4D97-AF65-F5344CB8AC3E}">
        <p14:creationId xmlns:p14="http://schemas.microsoft.com/office/powerpoint/2010/main" val="993806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Some things require rebuke</a:t>
            </a:r>
          </a:p>
        </p:txBody>
      </p:sp>
    </p:spTree>
    <p:extLst>
      <p:ext uri="{BB962C8B-B14F-4D97-AF65-F5344CB8AC3E}">
        <p14:creationId xmlns:p14="http://schemas.microsoft.com/office/powerpoint/2010/main" val="57221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Some things require rebuke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Sundown just means ‘ASAP’</a:t>
            </a:r>
          </a:p>
        </p:txBody>
      </p:sp>
    </p:spTree>
    <p:extLst>
      <p:ext uri="{BB962C8B-B14F-4D97-AF65-F5344CB8AC3E}">
        <p14:creationId xmlns:p14="http://schemas.microsoft.com/office/powerpoint/2010/main" val="238705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Relationships 101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Some things require rebuke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Sundown just means ‘ASAP’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Don’t let it cook</a:t>
            </a:r>
          </a:p>
        </p:txBody>
      </p:sp>
    </p:spTree>
    <p:extLst>
      <p:ext uri="{BB962C8B-B14F-4D97-AF65-F5344CB8AC3E}">
        <p14:creationId xmlns:p14="http://schemas.microsoft.com/office/powerpoint/2010/main" val="4272239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Some things require rebuke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Sundown just means ‘ASAP’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Don’t let it cook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Too emotional…? </a:t>
            </a:r>
          </a:p>
        </p:txBody>
      </p:sp>
    </p:spTree>
    <p:extLst>
      <p:ext uri="{BB962C8B-B14F-4D97-AF65-F5344CB8AC3E}">
        <p14:creationId xmlns:p14="http://schemas.microsoft.com/office/powerpoint/2010/main" val="3704295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Some things require rebuke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Sundown just means ‘ASAP’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Don’t let it cook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Too emotional…? 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Stress builds and boils over</a:t>
            </a:r>
          </a:p>
        </p:txBody>
      </p:sp>
    </p:spTree>
    <p:extLst>
      <p:ext uri="{BB962C8B-B14F-4D97-AF65-F5344CB8AC3E}">
        <p14:creationId xmlns:p14="http://schemas.microsoft.com/office/powerpoint/2010/main" val="311161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Some things require rebuke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Sundown just means ‘ASAP’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Don’t let it cook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Too emotional…? 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Stress builds and boils over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Must be preempted </a:t>
            </a:r>
          </a:p>
        </p:txBody>
      </p:sp>
    </p:spTree>
    <p:extLst>
      <p:ext uri="{BB962C8B-B14F-4D97-AF65-F5344CB8AC3E}">
        <p14:creationId xmlns:p14="http://schemas.microsoft.com/office/powerpoint/2010/main" val="112443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ger is fire for creativity — so it's time to let it burn |">
            <a:extLst>
              <a:ext uri="{FF2B5EF4-FFF2-40B4-BE49-F238E27FC236}">
                <a16:creationId xmlns:a16="http://schemas.microsoft.com/office/drawing/2014/main" id="{DA9E6D8B-BF23-4C94-8517-4D8D53D31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9090" r="4072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2" y="189612"/>
            <a:ext cx="4379787" cy="5257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Sort your reasons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5" y="843534"/>
            <a:ext cx="4571999" cy="60144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4:26—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26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 </a:t>
            </a:r>
            <a:r>
              <a:rPr lang="en-US" sz="105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050" dirty="0"/>
          </a:p>
          <a:p>
            <a:pPr indent="-228600">
              <a:lnSpc>
                <a:spcPct val="90000"/>
              </a:lnSpc>
            </a:pPr>
            <a:r>
              <a:rPr lang="en-US" dirty="0"/>
              <a:t>Anger is not always a sin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Some things require rebuke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Sundown just means ‘ASAP’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Don’t let it cook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Too emotional…? 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Stress builds and boils over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Must be preempted </a:t>
            </a:r>
          </a:p>
          <a:p>
            <a:pPr lvl="1" indent="-228600">
              <a:lnSpc>
                <a:spcPct val="90000"/>
              </a:lnSpc>
            </a:pPr>
            <a:r>
              <a:rPr lang="en-US" dirty="0"/>
              <a:t>Best way to preempt is to see the goal before the day begins. </a:t>
            </a:r>
          </a:p>
        </p:txBody>
      </p:sp>
    </p:spTree>
    <p:extLst>
      <p:ext uri="{BB962C8B-B14F-4D97-AF65-F5344CB8AC3E}">
        <p14:creationId xmlns:p14="http://schemas.microsoft.com/office/powerpoint/2010/main" val="1241741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485F46-977B-4C13-844C-0E1C6F604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8" t="-1326" r="20512" b="23373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75895"/>
            <a:ext cx="4293680" cy="6972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devil lives free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9010"/>
            <a:ext cx="4293680" cy="58089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4:27—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27</a:t>
            </a:r>
            <a:r>
              <a:rPr lang="en-US" dirty="0"/>
              <a:t>and do not give the devil an opportunity. </a:t>
            </a:r>
            <a:r>
              <a:rPr lang="en-US" sz="900" dirty="0"/>
              <a:t>(NASB95) </a:t>
            </a:r>
          </a:p>
          <a:p>
            <a:pPr indent="-228600">
              <a:lnSpc>
                <a:spcPct val="90000"/>
              </a:lnSpc>
            </a:pPr>
            <a:endParaRPr lang="en-US" sz="900" dirty="0"/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46535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485F46-977B-4C13-844C-0E1C6F604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8" t="-1326" r="20512" b="23373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75895"/>
            <a:ext cx="4293680" cy="6972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devil lives free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9010"/>
            <a:ext cx="4293680" cy="58089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4:27—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27</a:t>
            </a:r>
            <a:r>
              <a:rPr lang="en-US" dirty="0"/>
              <a:t>and do not give the devil an opportunity. </a:t>
            </a:r>
            <a:r>
              <a:rPr lang="en-US" sz="900" dirty="0"/>
              <a:t>(NASB95) </a:t>
            </a:r>
          </a:p>
          <a:p>
            <a:pPr indent="-228600">
              <a:lnSpc>
                <a:spcPct val="90000"/>
              </a:lnSpc>
            </a:pPr>
            <a:endParaRPr lang="en-US" sz="900" dirty="0"/>
          </a:p>
          <a:p>
            <a:pPr indent="-228600">
              <a:lnSpc>
                <a:spcPct val="90000"/>
              </a:lnSpc>
            </a:pPr>
            <a:r>
              <a:rPr lang="en-US" dirty="0"/>
              <a:t>Don’t let him move in</a:t>
            </a: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58513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485F46-977B-4C13-844C-0E1C6F604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8" t="-1326" r="20512" b="23373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75895"/>
            <a:ext cx="4293680" cy="6972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devil lives free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9010"/>
            <a:ext cx="4293680" cy="58089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4:27—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27</a:t>
            </a:r>
            <a:r>
              <a:rPr lang="en-US" dirty="0"/>
              <a:t>and do not give the devil an opportunity. </a:t>
            </a:r>
            <a:r>
              <a:rPr lang="en-US" sz="900" dirty="0"/>
              <a:t>(NASB95) </a:t>
            </a:r>
          </a:p>
          <a:p>
            <a:pPr indent="-228600">
              <a:lnSpc>
                <a:spcPct val="90000"/>
              </a:lnSpc>
            </a:pPr>
            <a:endParaRPr lang="en-US" sz="900" dirty="0"/>
          </a:p>
          <a:p>
            <a:pPr indent="-228600">
              <a:lnSpc>
                <a:spcPct val="90000"/>
              </a:lnSpc>
            </a:pPr>
            <a:r>
              <a:rPr lang="en-US" dirty="0"/>
              <a:t>Don’t let him move in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Why would we want him?</a:t>
            </a: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132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485F46-977B-4C13-844C-0E1C6F604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8" t="-1326" r="20512" b="23373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75895"/>
            <a:ext cx="4293680" cy="6972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devil lives free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9010"/>
            <a:ext cx="4293680" cy="58089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4:27—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27</a:t>
            </a:r>
            <a:r>
              <a:rPr lang="en-US" dirty="0"/>
              <a:t>and do not give the devil an opportunity. </a:t>
            </a:r>
            <a:r>
              <a:rPr lang="en-US" sz="900" dirty="0"/>
              <a:t>(NASB95) </a:t>
            </a:r>
          </a:p>
          <a:p>
            <a:pPr indent="-228600">
              <a:lnSpc>
                <a:spcPct val="90000"/>
              </a:lnSpc>
            </a:pPr>
            <a:endParaRPr lang="en-US" sz="900" dirty="0"/>
          </a:p>
          <a:p>
            <a:pPr indent="-228600">
              <a:lnSpc>
                <a:spcPct val="90000"/>
              </a:lnSpc>
            </a:pPr>
            <a:r>
              <a:rPr lang="en-US" dirty="0"/>
              <a:t>Don’t let him move in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Why would we want him?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He justifies our outbursts</a:t>
            </a: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7346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485F46-977B-4C13-844C-0E1C6F604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8" t="-1326" r="20512" b="23373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75895"/>
            <a:ext cx="4293680" cy="6972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devil lives free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9010"/>
            <a:ext cx="4293680" cy="58089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4:27—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27</a:t>
            </a:r>
            <a:r>
              <a:rPr lang="en-US" dirty="0"/>
              <a:t>and do not give the devil an opportunity. </a:t>
            </a:r>
            <a:r>
              <a:rPr lang="en-US" sz="900" dirty="0"/>
              <a:t>(NASB95) </a:t>
            </a:r>
          </a:p>
          <a:p>
            <a:pPr indent="-228600">
              <a:lnSpc>
                <a:spcPct val="90000"/>
              </a:lnSpc>
            </a:pPr>
            <a:endParaRPr lang="en-US" sz="900" dirty="0"/>
          </a:p>
          <a:p>
            <a:pPr indent="-228600">
              <a:lnSpc>
                <a:spcPct val="90000"/>
              </a:lnSpc>
            </a:pPr>
            <a:r>
              <a:rPr lang="en-US" dirty="0"/>
              <a:t>Don’t let him move in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Why would we want him?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He justifies our outbursts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Next thing we know we are righteously defending truth—angrily</a:t>
            </a: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28603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results from the Spanish mutual assistance project ...">
            <a:extLst>
              <a:ext uri="{FF2B5EF4-FFF2-40B4-BE49-F238E27FC236}">
                <a16:creationId xmlns:a16="http://schemas.microsoft.com/office/drawing/2014/main" id="{93559785-3E9F-402A-89A3-ABA86C3C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6593" r="34730" b="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" y="300431"/>
            <a:ext cx="4509704" cy="6343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sz="3600" dirty="0"/>
              <a:t>Everyone is included</a:t>
            </a:r>
            <a:endParaRPr lang="en-N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BF4DA-73CF-4440-A5F7-5E74E04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6" y="1052735"/>
            <a:ext cx="4005648" cy="5805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want to be at peace with all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unshifting principles for everyday life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everyone we meet to benefit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to be genuine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no compromises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souls to be won to Christ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485F46-977B-4C13-844C-0E1C6F604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8" t="-1326" r="20512" b="23373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75895"/>
            <a:ext cx="4293680" cy="6972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devil lives free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9010"/>
            <a:ext cx="4293680" cy="58089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4:27—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27</a:t>
            </a:r>
            <a:r>
              <a:rPr lang="en-US" dirty="0"/>
              <a:t>and do not give the devil an opportunity. </a:t>
            </a:r>
            <a:r>
              <a:rPr lang="en-US" sz="900" dirty="0"/>
              <a:t>(NASB95) </a:t>
            </a:r>
          </a:p>
          <a:p>
            <a:pPr indent="-228600">
              <a:lnSpc>
                <a:spcPct val="90000"/>
              </a:lnSpc>
            </a:pPr>
            <a:endParaRPr lang="en-US" sz="900" dirty="0"/>
          </a:p>
          <a:p>
            <a:pPr indent="-228600">
              <a:lnSpc>
                <a:spcPct val="90000"/>
              </a:lnSpc>
            </a:pPr>
            <a:r>
              <a:rPr lang="en-US" dirty="0"/>
              <a:t>Don’t let him move in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Why would we want him?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He justifies our outbursts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Next thing we know we are righteously defending truth—angrily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‘That’s just him/her/me’</a:t>
            </a: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54352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485F46-977B-4C13-844C-0E1C6F604F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8" t="-1326" r="20512" b="23373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75895"/>
            <a:ext cx="4293680" cy="6972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devil lives free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9010"/>
            <a:ext cx="4293680" cy="58089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4:27—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27</a:t>
            </a:r>
            <a:r>
              <a:rPr lang="en-US" dirty="0"/>
              <a:t>and do not give the devil an opportunity. </a:t>
            </a:r>
            <a:r>
              <a:rPr lang="en-US" sz="900" dirty="0"/>
              <a:t>(NASB95) </a:t>
            </a:r>
          </a:p>
          <a:p>
            <a:pPr indent="-228600">
              <a:lnSpc>
                <a:spcPct val="90000"/>
              </a:lnSpc>
            </a:pPr>
            <a:endParaRPr lang="en-US" sz="900" dirty="0"/>
          </a:p>
          <a:p>
            <a:pPr indent="-228600">
              <a:lnSpc>
                <a:spcPct val="90000"/>
              </a:lnSpc>
            </a:pPr>
            <a:r>
              <a:rPr lang="en-US" dirty="0"/>
              <a:t>Don’t let him move in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Why would we want him?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He justifies our outbursts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Next thing we know we are righteously defending truth—angrily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‘That’s just him/her/me’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Satan is expert at this</a:t>
            </a: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2967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376343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Thieves become Christians, too.</a:t>
            </a:r>
          </a:p>
        </p:txBody>
      </p:sp>
    </p:spTree>
    <p:extLst>
      <p:ext uri="{BB962C8B-B14F-4D97-AF65-F5344CB8AC3E}">
        <p14:creationId xmlns:p14="http://schemas.microsoft.com/office/powerpoint/2010/main" val="3959948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Thieves become Christians, too.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Trusting targets</a:t>
            </a:r>
          </a:p>
        </p:txBody>
      </p:sp>
    </p:spTree>
    <p:extLst>
      <p:ext uri="{BB962C8B-B14F-4D97-AF65-F5344CB8AC3E}">
        <p14:creationId xmlns:p14="http://schemas.microsoft.com/office/powerpoint/2010/main" val="112627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Thieves become Christians, too.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Trusting targets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‘Stop it!’</a:t>
            </a:r>
          </a:p>
        </p:txBody>
      </p:sp>
    </p:spTree>
    <p:extLst>
      <p:ext uri="{BB962C8B-B14F-4D97-AF65-F5344CB8AC3E}">
        <p14:creationId xmlns:p14="http://schemas.microsoft.com/office/powerpoint/2010/main" val="2849873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Thieves become Christians, too.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Trusting targets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‘Stop it!’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Justifications:</a:t>
            </a:r>
          </a:p>
        </p:txBody>
      </p:sp>
    </p:spTree>
    <p:extLst>
      <p:ext uri="{BB962C8B-B14F-4D97-AF65-F5344CB8AC3E}">
        <p14:creationId xmlns:p14="http://schemas.microsoft.com/office/powerpoint/2010/main" val="1016487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Thieves become Christians, too.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Trusting targets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‘Stop it!’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Justifications: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‘I am in need’</a:t>
            </a:r>
          </a:p>
        </p:txBody>
      </p:sp>
    </p:spTree>
    <p:extLst>
      <p:ext uri="{BB962C8B-B14F-4D97-AF65-F5344CB8AC3E}">
        <p14:creationId xmlns:p14="http://schemas.microsoft.com/office/powerpoint/2010/main" val="295586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Thieves become Christians, too.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Trusting targets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‘Stop it!’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Justifications: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‘I am in need’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Christians are not supposed to be materialistic, anyway.</a:t>
            </a:r>
          </a:p>
        </p:txBody>
      </p:sp>
    </p:spTree>
    <p:extLst>
      <p:ext uri="{BB962C8B-B14F-4D97-AF65-F5344CB8AC3E}">
        <p14:creationId xmlns:p14="http://schemas.microsoft.com/office/powerpoint/2010/main" val="2971950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ive-respect-sign - PlannersWeb">
            <a:extLst>
              <a:ext uri="{FF2B5EF4-FFF2-40B4-BE49-F238E27FC236}">
                <a16:creationId xmlns:a16="http://schemas.microsoft.com/office/drawing/2014/main" id="{E3802F36-EAC2-42A1-9A81-F95E36C9B0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" b="277"/>
          <a:stretch/>
        </p:blipFill>
        <p:spPr bwMode="auto">
          <a:xfrm>
            <a:off x="2633502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5" y="48758"/>
            <a:ext cx="4797736" cy="7703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Respect for property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9" y="1014234"/>
            <a:ext cx="4563651" cy="5868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Ephesians 4:28—</a:t>
            </a:r>
          </a:p>
          <a:p>
            <a:pPr indent="-228600">
              <a:lnSpc>
                <a:spcPct val="90000"/>
              </a:lnSpc>
            </a:pPr>
            <a:r>
              <a:rPr lang="en-US" sz="2400" b="1" baseline="30000" dirty="0"/>
              <a:t>28</a:t>
            </a:r>
            <a:r>
              <a:rPr lang="en-US" sz="2400" dirty="0"/>
              <a:t>He who steals must steal no longer; but rather he must </a:t>
            </a:r>
            <a:r>
              <a:rPr lang="en-US" sz="2400" dirty="0" err="1"/>
              <a:t>labour</a:t>
            </a:r>
            <a:r>
              <a:rPr lang="en-US" sz="2400" dirty="0"/>
              <a:t>, performing with his own hands what is good, so that he will have </a:t>
            </a:r>
            <a:r>
              <a:rPr lang="en-US" sz="2400" i="1" dirty="0"/>
              <a:t>something</a:t>
            </a:r>
            <a:r>
              <a:rPr lang="en-US" sz="2400" dirty="0"/>
              <a:t> to share with one who has need.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Thieves become Christians, too.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Trusting targets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‘Stop it!’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Justifications: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‘I am in need’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Christians are not supposed to be materialistic, anyway.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are supposed to share.</a:t>
            </a:r>
          </a:p>
        </p:txBody>
      </p:sp>
    </p:spTree>
    <p:extLst>
      <p:ext uri="{BB962C8B-B14F-4D97-AF65-F5344CB8AC3E}">
        <p14:creationId xmlns:p14="http://schemas.microsoft.com/office/powerpoint/2010/main" val="2008764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results from the Spanish mutual assistance project ...">
            <a:extLst>
              <a:ext uri="{FF2B5EF4-FFF2-40B4-BE49-F238E27FC236}">
                <a16:creationId xmlns:a16="http://schemas.microsoft.com/office/drawing/2014/main" id="{93559785-3E9F-402A-89A3-ABA86C3C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6593" r="34730" b="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" y="300431"/>
            <a:ext cx="4509704" cy="6343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sz="3600" dirty="0"/>
              <a:t>Everyone is included</a:t>
            </a:r>
            <a:endParaRPr lang="en-N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BF4DA-73CF-4440-A5F7-5E74E04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6" y="1052735"/>
            <a:ext cx="4005648" cy="5805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2800" dirty="0"/>
              <a:t>We want to be at peace with all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unshifting principles for everyday life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everyone we meet to benefit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to be genuine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no compromises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souls to be won to Christ</a:t>
            </a:r>
          </a:p>
        </p:txBody>
      </p:sp>
    </p:spTree>
    <p:extLst>
      <p:ext uri="{BB962C8B-B14F-4D97-AF65-F5344CB8AC3E}">
        <p14:creationId xmlns:p14="http://schemas.microsoft.com/office/powerpoint/2010/main" val="205975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Prayer to Purify My Words [Ephesians 4:29] - Daily Prayer Guide">
            <a:extLst>
              <a:ext uri="{FF2B5EF4-FFF2-40B4-BE49-F238E27FC236}">
                <a16:creationId xmlns:a16="http://schemas.microsoft.com/office/drawing/2014/main" id="{025A4A0C-2DAD-4E55-9DE5-89FB291477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b="9088"/>
          <a:stretch/>
        </p:blipFill>
        <p:spPr bwMode="auto">
          <a:xfrm>
            <a:off x="2641851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6" y="6181598"/>
            <a:ext cx="8896443" cy="6397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The most disobeyed Command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084168" cy="6108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4:29—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29</a:t>
            </a:r>
            <a:r>
              <a:rPr lang="en-US" dirty="0"/>
              <a:t>Let no unwholesome word proceed from your mouth, but only such </a:t>
            </a:r>
            <a:r>
              <a:rPr lang="en-US" i="1" dirty="0"/>
              <a:t>a word</a:t>
            </a:r>
            <a:r>
              <a:rPr lang="en-US" dirty="0"/>
              <a:t> as is good for edification according to the need </a:t>
            </a:r>
            <a:r>
              <a:rPr lang="en-US" i="1" dirty="0"/>
              <a:t>of the moment</a:t>
            </a:r>
            <a:r>
              <a:rPr lang="en-US" dirty="0"/>
              <a:t>, so that it will give grace to those who hear</a:t>
            </a:r>
            <a:r>
              <a:rPr lang="en-US" sz="2400" dirty="0"/>
              <a:t>. </a:t>
            </a:r>
            <a:r>
              <a:rPr lang="en-US" sz="8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98722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Prayer to Purify My Words [Ephesians 4:29] - Daily Prayer Guide">
            <a:extLst>
              <a:ext uri="{FF2B5EF4-FFF2-40B4-BE49-F238E27FC236}">
                <a16:creationId xmlns:a16="http://schemas.microsoft.com/office/drawing/2014/main" id="{025A4A0C-2DAD-4E55-9DE5-89FB291477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b="9088"/>
          <a:stretch/>
        </p:blipFill>
        <p:spPr bwMode="auto">
          <a:xfrm>
            <a:off x="2641851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6" y="6181598"/>
            <a:ext cx="8896443" cy="6397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The most disobeyed Command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084168" cy="6108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4:29—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29</a:t>
            </a:r>
            <a:r>
              <a:rPr lang="en-US" dirty="0"/>
              <a:t>Let no unwholesome word proceed from your mouth, but only such </a:t>
            </a:r>
            <a:r>
              <a:rPr lang="en-US" i="1" dirty="0"/>
              <a:t>a word</a:t>
            </a:r>
            <a:r>
              <a:rPr lang="en-US" dirty="0"/>
              <a:t> as is good for edification according to the need </a:t>
            </a:r>
            <a:r>
              <a:rPr lang="en-US" i="1" dirty="0"/>
              <a:t>of the moment</a:t>
            </a:r>
            <a:r>
              <a:rPr lang="en-US" dirty="0"/>
              <a:t>, so that it will give grace to those who hear</a:t>
            </a:r>
            <a:r>
              <a:rPr lang="en-US" sz="2400" dirty="0"/>
              <a:t>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Unwholesome means ‘rotten.’</a:t>
            </a:r>
          </a:p>
        </p:txBody>
      </p:sp>
    </p:spTree>
    <p:extLst>
      <p:ext uri="{BB962C8B-B14F-4D97-AF65-F5344CB8AC3E}">
        <p14:creationId xmlns:p14="http://schemas.microsoft.com/office/powerpoint/2010/main" val="54755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Prayer to Purify My Words [Ephesians 4:29] - Daily Prayer Guide">
            <a:extLst>
              <a:ext uri="{FF2B5EF4-FFF2-40B4-BE49-F238E27FC236}">
                <a16:creationId xmlns:a16="http://schemas.microsoft.com/office/drawing/2014/main" id="{025A4A0C-2DAD-4E55-9DE5-89FB291477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b="9088"/>
          <a:stretch/>
        </p:blipFill>
        <p:spPr bwMode="auto">
          <a:xfrm>
            <a:off x="2641851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6" y="6181598"/>
            <a:ext cx="8896443" cy="6397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The most disobeyed Command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084168" cy="6108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4:29—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29</a:t>
            </a:r>
            <a:r>
              <a:rPr lang="en-US" dirty="0"/>
              <a:t>Let no unwholesome word proceed from your mouth, but only such </a:t>
            </a:r>
            <a:r>
              <a:rPr lang="en-US" i="1" dirty="0"/>
              <a:t>a word</a:t>
            </a:r>
            <a:r>
              <a:rPr lang="en-US" dirty="0"/>
              <a:t> as is good for edification according to the need </a:t>
            </a:r>
            <a:r>
              <a:rPr lang="en-US" i="1" dirty="0"/>
              <a:t>of the moment</a:t>
            </a:r>
            <a:r>
              <a:rPr lang="en-US" dirty="0"/>
              <a:t>, so that it will give grace to those who hear</a:t>
            </a:r>
            <a:r>
              <a:rPr lang="en-US" sz="2400" dirty="0"/>
              <a:t>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Unwholesome means ‘rotten.’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What are we saving up for the next outburst.</a:t>
            </a:r>
          </a:p>
        </p:txBody>
      </p:sp>
    </p:spTree>
    <p:extLst>
      <p:ext uri="{BB962C8B-B14F-4D97-AF65-F5344CB8AC3E}">
        <p14:creationId xmlns:p14="http://schemas.microsoft.com/office/powerpoint/2010/main" val="2597126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Prayer to Purify My Words [Ephesians 4:29] - Daily Prayer Guide">
            <a:extLst>
              <a:ext uri="{FF2B5EF4-FFF2-40B4-BE49-F238E27FC236}">
                <a16:creationId xmlns:a16="http://schemas.microsoft.com/office/drawing/2014/main" id="{025A4A0C-2DAD-4E55-9DE5-89FB291477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b="9088"/>
          <a:stretch/>
        </p:blipFill>
        <p:spPr bwMode="auto">
          <a:xfrm>
            <a:off x="2641851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6" y="6181598"/>
            <a:ext cx="8896443" cy="6397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The most disobeyed Command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084168" cy="6108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4:29—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29</a:t>
            </a:r>
            <a:r>
              <a:rPr lang="en-US" dirty="0"/>
              <a:t>Let no unwholesome word proceed from your mouth, but only such </a:t>
            </a:r>
            <a:r>
              <a:rPr lang="en-US" i="1" dirty="0"/>
              <a:t>a word</a:t>
            </a:r>
            <a:r>
              <a:rPr lang="en-US" dirty="0"/>
              <a:t> as is good for edification according to the need </a:t>
            </a:r>
            <a:r>
              <a:rPr lang="en-US" i="1" dirty="0"/>
              <a:t>of the moment</a:t>
            </a:r>
            <a:r>
              <a:rPr lang="en-US" dirty="0"/>
              <a:t>, so that it will give grace to those who hear</a:t>
            </a:r>
            <a:r>
              <a:rPr lang="en-US" sz="2400" dirty="0"/>
              <a:t>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Unwholesome means ‘rotten.’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What are we saving up for the next outburst.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Many have a short-list of ‘almost bad’ words.</a:t>
            </a:r>
          </a:p>
        </p:txBody>
      </p:sp>
    </p:spTree>
    <p:extLst>
      <p:ext uri="{BB962C8B-B14F-4D97-AF65-F5344CB8AC3E}">
        <p14:creationId xmlns:p14="http://schemas.microsoft.com/office/powerpoint/2010/main" val="156183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Prayer to Purify My Words [Ephesians 4:29] - Daily Prayer Guide">
            <a:extLst>
              <a:ext uri="{FF2B5EF4-FFF2-40B4-BE49-F238E27FC236}">
                <a16:creationId xmlns:a16="http://schemas.microsoft.com/office/drawing/2014/main" id="{025A4A0C-2DAD-4E55-9DE5-89FB291477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b="9088"/>
          <a:stretch/>
        </p:blipFill>
        <p:spPr bwMode="auto">
          <a:xfrm>
            <a:off x="2641851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6" y="6181598"/>
            <a:ext cx="8896443" cy="6397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The most disobeyed Command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084168" cy="6108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4:29—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29</a:t>
            </a:r>
            <a:r>
              <a:rPr lang="en-US" dirty="0"/>
              <a:t>Let no unwholesome word proceed from your mouth, but only such </a:t>
            </a:r>
            <a:r>
              <a:rPr lang="en-US" i="1" dirty="0"/>
              <a:t>a word</a:t>
            </a:r>
            <a:r>
              <a:rPr lang="en-US" dirty="0"/>
              <a:t> as is good for edification according to the need </a:t>
            </a:r>
            <a:r>
              <a:rPr lang="en-US" i="1" dirty="0"/>
              <a:t>of the moment</a:t>
            </a:r>
            <a:r>
              <a:rPr lang="en-US" dirty="0"/>
              <a:t>, so that it will give grace to those who hear</a:t>
            </a:r>
            <a:r>
              <a:rPr lang="en-US" sz="2400" dirty="0"/>
              <a:t>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Unwholesome means ‘rotten.’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What are we saving up for the next outburst.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Many have a short-list of ‘almost bad’ words.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If it doesn’t edify, it shouldn’t be there.</a:t>
            </a:r>
          </a:p>
        </p:txBody>
      </p:sp>
    </p:spTree>
    <p:extLst>
      <p:ext uri="{BB962C8B-B14F-4D97-AF65-F5344CB8AC3E}">
        <p14:creationId xmlns:p14="http://schemas.microsoft.com/office/powerpoint/2010/main" val="131406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Prayer to Purify My Words [Ephesians 4:29] - Daily Prayer Guide">
            <a:extLst>
              <a:ext uri="{FF2B5EF4-FFF2-40B4-BE49-F238E27FC236}">
                <a16:creationId xmlns:a16="http://schemas.microsoft.com/office/drawing/2014/main" id="{025A4A0C-2DAD-4E55-9DE5-89FB291477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b="9088"/>
          <a:stretch/>
        </p:blipFill>
        <p:spPr bwMode="auto">
          <a:xfrm>
            <a:off x="2641851" y="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6" y="6181598"/>
            <a:ext cx="8896443" cy="6397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The most disobeyed Command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084168" cy="6108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4:29—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29</a:t>
            </a:r>
            <a:r>
              <a:rPr lang="en-US" dirty="0"/>
              <a:t>Let no unwholesome word proceed from your mouth, but only such </a:t>
            </a:r>
            <a:r>
              <a:rPr lang="en-US" i="1" dirty="0"/>
              <a:t>a word</a:t>
            </a:r>
            <a:r>
              <a:rPr lang="en-US" dirty="0"/>
              <a:t> as is good for edification according to the need </a:t>
            </a:r>
            <a:r>
              <a:rPr lang="en-US" i="1" dirty="0"/>
              <a:t>of the moment</a:t>
            </a:r>
            <a:r>
              <a:rPr lang="en-US" dirty="0"/>
              <a:t>, so that it will give grace to those who hear</a:t>
            </a:r>
            <a:r>
              <a:rPr lang="en-US" sz="2400" dirty="0"/>
              <a:t>. </a:t>
            </a:r>
            <a:r>
              <a:rPr lang="en-US" sz="8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Unwholesome means ‘rotten.’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What are we saving up for the next outburst.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Many have a short-list of ‘almost bad’ words.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If it doesn’t edify, it shouldn’t be there.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Words that bless everyone in earshot</a:t>
            </a:r>
          </a:p>
        </p:txBody>
      </p:sp>
    </p:spTree>
    <p:extLst>
      <p:ext uri="{BB962C8B-B14F-4D97-AF65-F5344CB8AC3E}">
        <p14:creationId xmlns:p14="http://schemas.microsoft.com/office/powerpoint/2010/main" val="345824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394006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138242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300462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272248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results from the Spanish mutual assistance project ...">
            <a:extLst>
              <a:ext uri="{FF2B5EF4-FFF2-40B4-BE49-F238E27FC236}">
                <a16:creationId xmlns:a16="http://schemas.microsoft.com/office/drawing/2014/main" id="{93559785-3E9F-402A-89A3-ABA86C3C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6593" r="34730" b="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" y="300431"/>
            <a:ext cx="4509704" cy="6343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sz="3600" dirty="0"/>
              <a:t>Everyone is included</a:t>
            </a:r>
            <a:endParaRPr lang="en-N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BF4DA-73CF-4440-A5F7-5E74E04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6" y="1052735"/>
            <a:ext cx="4005648" cy="5805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2800" dirty="0"/>
              <a:t>We want to be at peace with all</a:t>
            </a:r>
          </a:p>
          <a:p>
            <a:r>
              <a:rPr lang="en-US" sz="2800" dirty="0"/>
              <a:t>We want unshifting principles for everyday life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everyone we meet to benefit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to be genuine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no compromises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souls to be won to Christ</a:t>
            </a:r>
          </a:p>
        </p:txBody>
      </p:sp>
    </p:spTree>
    <p:extLst>
      <p:ext uri="{BB962C8B-B14F-4D97-AF65-F5344CB8AC3E}">
        <p14:creationId xmlns:p14="http://schemas.microsoft.com/office/powerpoint/2010/main" val="4284812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247369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237919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46735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412423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2488285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Bible verses I love.">
            <a:extLst>
              <a:ext uri="{FF2B5EF4-FFF2-40B4-BE49-F238E27FC236}">
                <a16:creationId xmlns:a16="http://schemas.microsoft.com/office/drawing/2014/main" id="{A6380737-D13C-448B-9716-504A56B8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4562"/>
          <a:stretch/>
        </p:blipFill>
        <p:spPr bwMode="auto">
          <a:xfrm>
            <a:off x="1547665" y="10"/>
            <a:ext cx="75963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2" y="116632"/>
            <a:ext cx="3878960" cy="5987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Sin moves God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916687"/>
            <a:ext cx="5184576" cy="59413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Ephesians 4:30—</a:t>
            </a:r>
          </a:p>
          <a:p>
            <a:pPr indent="-228600">
              <a:lnSpc>
                <a:spcPct val="90000"/>
              </a:lnSpc>
            </a:pPr>
            <a:r>
              <a:rPr lang="en-US" sz="3200" b="1" baseline="30000" dirty="0"/>
              <a:t>30</a:t>
            </a:r>
            <a:r>
              <a:rPr lang="en-US" sz="3200" dirty="0"/>
              <a:t>Do not grieve the Holy Spirit of God, by whom you were sealed for the day of redemption. (NASB95) 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It all comes back to how God reacts to 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Lying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Anger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Theft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Rotten speech</a:t>
            </a:r>
          </a:p>
          <a:p>
            <a:pPr indent="-228600">
              <a:lnSpc>
                <a:spcPct val="90000"/>
              </a:lnSpc>
            </a:pPr>
            <a:r>
              <a:rPr lang="en-US" sz="3200" dirty="0"/>
              <a:t>The Holy Spirit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This is the kind of behaviour that causes grief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 not pursue such a life-style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That seal can be removed</a:t>
            </a:r>
          </a:p>
        </p:txBody>
      </p:sp>
    </p:spTree>
    <p:extLst>
      <p:ext uri="{BB962C8B-B14F-4D97-AF65-F5344CB8AC3E}">
        <p14:creationId xmlns:p14="http://schemas.microsoft.com/office/powerpoint/2010/main" val="4076216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Bitterness </a:t>
            </a:r>
            <a:r>
              <a:rPr lang="en-US" sz="2800" dirty="0" err="1">
                <a:solidFill>
                  <a:schemeClr val="bg1"/>
                </a:solidFill>
              </a:rPr>
              <a:t>harbouring</a:t>
            </a:r>
            <a:endParaRPr lang="en-US" sz="2800" dirty="0">
              <a:solidFill>
                <a:schemeClr val="bg1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Clamour</a:t>
            </a:r>
            <a:r>
              <a:rPr lang="en-US" sz="2800" dirty="0">
                <a:solidFill>
                  <a:schemeClr val="bg1"/>
                </a:solidFill>
              </a:rPr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119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Bitterness </a:t>
            </a:r>
            <a:r>
              <a:rPr lang="en-US" sz="2800" dirty="0" err="1">
                <a:solidFill>
                  <a:schemeClr val="bg1"/>
                </a:solidFill>
              </a:rPr>
              <a:t>harbouring</a:t>
            </a:r>
            <a:endParaRPr lang="en-US" sz="2800" dirty="0">
              <a:solidFill>
                <a:schemeClr val="bg1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Clamour</a:t>
            </a:r>
            <a:r>
              <a:rPr lang="en-US" sz="2800" dirty="0">
                <a:solidFill>
                  <a:schemeClr val="bg1"/>
                </a:solidFill>
              </a:rPr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165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Bitterness </a:t>
            </a:r>
            <a:r>
              <a:rPr lang="en-US" sz="2800" dirty="0" err="1"/>
              <a:t>harbouring</a:t>
            </a:r>
            <a:endParaRPr lang="en-US" sz="28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Clamour</a:t>
            </a:r>
            <a:r>
              <a:rPr lang="en-US" sz="2800" dirty="0">
                <a:solidFill>
                  <a:schemeClr val="bg1"/>
                </a:solidFill>
              </a:rPr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785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Bitterness </a:t>
            </a:r>
            <a:r>
              <a:rPr lang="en-US" sz="2800" dirty="0" err="1"/>
              <a:t>harbouring</a:t>
            </a:r>
            <a:endParaRPr lang="en-US" sz="28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Clamour</a:t>
            </a:r>
            <a:r>
              <a:rPr lang="en-US" sz="2800" dirty="0">
                <a:solidFill>
                  <a:schemeClr val="bg1"/>
                </a:solidFill>
              </a:rPr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8361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results from the Spanish mutual assistance project ...">
            <a:extLst>
              <a:ext uri="{FF2B5EF4-FFF2-40B4-BE49-F238E27FC236}">
                <a16:creationId xmlns:a16="http://schemas.microsoft.com/office/drawing/2014/main" id="{93559785-3E9F-402A-89A3-ABA86C3C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6593" r="34730" b="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" y="300431"/>
            <a:ext cx="4509704" cy="6343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sz="3600" dirty="0"/>
              <a:t>Everyone is included</a:t>
            </a:r>
            <a:endParaRPr lang="en-N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BF4DA-73CF-4440-A5F7-5E74E04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6" y="1052735"/>
            <a:ext cx="4005648" cy="5805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2800" dirty="0"/>
              <a:t>We want to be at peace with all</a:t>
            </a:r>
          </a:p>
          <a:p>
            <a:r>
              <a:rPr lang="en-US" sz="2800" dirty="0"/>
              <a:t>We want unshifting principles for everyday life</a:t>
            </a:r>
          </a:p>
          <a:p>
            <a:r>
              <a:rPr lang="en-US" sz="2800" dirty="0"/>
              <a:t>We want everyone we meet to benefit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to be genuine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no compromises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souls to be won to Christ</a:t>
            </a:r>
          </a:p>
        </p:txBody>
      </p:sp>
    </p:spTree>
    <p:extLst>
      <p:ext uri="{BB962C8B-B14F-4D97-AF65-F5344CB8AC3E}">
        <p14:creationId xmlns:p14="http://schemas.microsoft.com/office/powerpoint/2010/main" val="278416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Bitterness </a:t>
            </a:r>
            <a:r>
              <a:rPr lang="en-US" sz="2800" dirty="0" err="1"/>
              <a:t>harbouring</a:t>
            </a:r>
            <a:endParaRPr lang="en-US" sz="28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Clamour</a:t>
            </a:r>
            <a:r>
              <a:rPr lang="en-US" sz="2800" dirty="0"/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5827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Bitterness </a:t>
            </a:r>
            <a:r>
              <a:rPr lang="en-US" sz="2800" dirty="0" err="1"/>
              <a:t>harbouring</a:t>
            </a:r>
            <a:endParaRPr lang="en-US" sz="28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Clamour</a:t>
            </a:r>
            <a:r>
              <a:rPr lang="en-US" sz="2800" dirty="0"/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0148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Bitterness </a:t>
            </a:r>
            <a:r>
              <a:rPr lang="en-US" sz="2800" dirty="0" err="1"/>
              <a:t>harbouring</a:t>
            </a:r>
            <a:endParaRPr lang="en-US" sz="28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Clamour</a:t>
            </a:r>
            <a:r>
              <a:rPr lang="en-US" sz="2800" dirty="0"/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861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verything Must Go! – Enjoy Denial">
            <a:extLst>
              <a:ext uri="{FF2B5EF4-FFF2-40B4-BE49-F238E27FC236}">
                <a16:creationId xmlns:a16="http://schemas.microsoft.com/office/drawing/2014/main" id="{B452FFDB-AB96-4B09-8A53-5CA932201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13806" b="539"/>
          <a:stretch/>
        </p:blipFill>
        <p:spPr bwMode="auto">
          <a:xfrm>
            <a:off x="2684523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2" y="255114"/>
            <a:ext cx="4663026" cy="5543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Wholesale Clearance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3534"/>
            <a:ext cx="4355976" cy="601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4:31—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31 </a:t>
            </a:r>
            <a:r>
              <a:rPr lang="en-US" dirty="0"/>
              <a:t>Let all bitterness and wrath and anger and </a:t>
            </a:r>
            <a:r>
              <a:rPr lang="en-US" dirty="0" err="1"/>
              <a:t>clamour</a:t>
            </a:r>
            <a:r>
              <a:rPr lang="en-US" dirty="0"/>
              <a:t> and slander be put away from you, along with all malice. </a:t>
            </a:r>
            <a:r>
              <a:rPr lang="en-US" sz="1000" dirty="0"/>
              <a:t>(NASB95)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Sins locked and loaded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Bitterness </a:t>
            </a:r>
            <a:r>
              <a:rPr lang="en-US" sz="2800" dirty="0" err="1"/>
              <a:t>harbouring</a:t>
            </a:r>
            <a:endParaRPr lang="en-US" sz="28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Wrath seething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Clamour</a:t>
            </a:r>
            <a:r>
              <a:rPr lang="en-US" sz="2800" dirty="0"/>
              <a:t> demanding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Slander assassinating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Malice harming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Move it out of reach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6825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5027-9D40-4E92-A623-AE23FF9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1787"/>
            <a:ext cx="4690872" cy="47158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Based on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26D2-3BA5-4770-BE72-357A7B1F2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5212018" cy="424847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Ephesians 4:32—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32 </a:t>
            </a:r>
            <a:r>
              <a:rPr lang="en-US" dirty="0"/>
              <a:t>Be kind to one another, tender-hearted, forgiving each other, just as God in Christ also has forgiven you. </a:t>
            </a:r>
            <a:r>
              <a:rPr lang="en-US" sz="1200" dirty="0"/>
              <a:t>(NASB95)</a:t>
            </a:r>
          </a:p>
          <a:p>
            <a:pPr indent="-228600">
              <a:lnSpc>
                <a:spcPct val="90000"/>
              </a:lnSpc>
            </a:pPr>
            <a:r>
              <a:rPr lang="en-US" sz="1200" dirty="0"/>
              <a:t>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Be what Christ is to you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Kind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Tender-hearted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Forgiving</a:t>
            </a:r>
          </a:p>
        </p:txBody>
      </p:sp>
      <p:pic>
        <p:nvPicPr>
          <p:cNvPr id="10242" name="Picture 2" descr="Are Your Sins Forgiven? | Northside Christian Fellowship">
            <a:extLst>
              <a:ext uri="{FF2B5EF4-FFF2-40B4-BE49-F238E27FC236}">
                <a16:creationId xmlns:a16="http://schemas.microsoft.com/office/drawing/2014/main" id="{241D1CF6-4BCF-40ED-BC7D-B058001E81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 r="10233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88F69B-9142-4BEA-8EB6-0B184936E763}"/>
              </a:ext>
            </a:extLst>
          </p:cNvPr>
          <p:cNvSpPr/>
          <p:nvPr/>
        </p:nvSpPr>
        <p:spPr>
          <a:xfrm>
            <a:off x="320900" y="5430357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FORGIVEN</a:t>
            </a:r>
          </a:p>
          <a:p>
            <a:pPr algn="ctr">
              <a:lnSpc>
                <a:spcPct val="90000"/>
              </a:lnSpc>
            </a:pPr>
            <a:r>
              <a:rPr lang="en-US" sz="4000" dirty="0"/>
              <a:t>Completely</a:t>
            </a:r>
          </a:p>
        </p:txBody>
      </p:sp>
    </p:spTree>
    <p:extLst>
      <p:ext uri="{BB962C8B-B14F-4D97-AF65-F5344CB8AC3E}">
        <p14:creationId xmlns:p14="http://schemas.microsoft.com/office/powerpoint/2010/main" val="144166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results from the Spanish mutual assistance project ...">
            <a:extLst>
              <a:ext uri="{FF2B5EF4-FFF2-40B4-BE49-F238E27FC236}">
                <a16:creationId xmlns:a16="http://schemas.microsoft.com/office/drawing/2014/main" id="{93559785-3E9F-402A-89A3-ABA86C3C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6593" r="34730" b="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" y="300431"/>
            <a:ext cx="4509704" cy="6343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sz="3600" dirty="0"/>
              <a:t>Everyone is included</a:t>
            </a:r>
            <a:endParaRPr lang="en-N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BF4DA-73CF-4440-A5F7-5E74E04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6" y="1052735"/>
            <a:ext cx="4005648" cy="5805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2800" dirty="0"/>
              <a:t>We want to be at peace with all</a:t>
            </a:r>
          </a:p>
          <a:p>
            <a:r>
              <a:rPr lang="en-US" sz="2800" dirty="0"/>
              <a:t>We want unshifting principles for everyday life</a:t>
            </a:r>
          </a:p>
          <a:p>
            <a:r>
              <a:rPr lang="en-US" sz="2800" dirty="0"/>
              <a:t>We want everyone we meet to benefit</a:t>
            </a:r>
          </a:p>
          <a:p>
            <a:r>
              <a:rPr lang="en-US" sz="2800" dirty="0"/>
              <a:t>We want to be genuine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no compromises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souls to be won to Christ</a:t>
            </a:r>
          </a:p>
        </p:txBody>
      </p:sp>
    </p:spTree>
    <p:extLst>
      <p:ext uri="{BB962C8B-B14F-4D97-AF65-F5344CB8AC3E}">
        <p14:creationId xmlns:p14="http://schemas.microsoft.com/office/powerpoint/2010/main" val="868117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results from the Spanish mutual assistance project ...">
            <a:extLst>
              <a:ext uri="{FF2B5EF4-FFF2-40B4-BE49-F238E27FC236}">
                <a16:creationId xmlns:a16="http://schemas.microsoft.com/office/drawing/2014/main" id="{93559785-3E9F-402A-89A3-ABA86C3C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6593" r="34730" b="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" y="300431"/>
            <a:ext cx="4509704" cy="6343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sz="3600" dirty="0"/>
              <a:t>Everyone is included</a:t>
            </a:r>
            <a:endParaRPr lang="en-N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BF4DA-73CF-4440-A5F7-5E74E04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6" y="1052735"/>
            <a:ext cx="4005648" cy="5805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2800" dirty="0"/>
              <a:t>We want to be at peace with all</a:t>
            </a:r>
          </a:p>
          <a:p>
            <a:r>
              <a:rPr lang="en-US" sz="2800" dirty="0"/>
              <a:t>We want unshifting principles for everyday life</a:t>
            </a:r>
          </a:p>
          <a:p>
            <a:r>
              <a:rPr lang="en-US" sz="2800" dirty="0"/>
              <a:t>We want everyone we meet to benefit</a:t>
            </a:r>
          </a:p>
          <a:p>
            <a:r>
              <a:rPr lang="en-US" sz="2800" dirty="0"/>
              <a:t>We want to be genuine</a:t>
            </a:r>
          </a:p>
          <a:p>
            <a:r>
              <a:rPr lang="en-US" sz="2800" dirty="0"/>
              <a:t>We want no compromises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want souls to be won to Christ</a:t>
            </a:r>
          </a:p>
        </p:txBody>
      </p:sp>
    </p:spTree>
    <p:extLst>
      <p:ext uri="{BB962C8B-B14F-4D97-AF65-F5344CB8AC3E}">
        <p14:creationId xmlns:p14="http://schemas.microsoft.com/office/powerpoint/2010/main" val="318473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results from the Spanish mutual assistance project ...">
            <a:extLst>
              <a:ext uri="{FF2B5EF4-FFF2-40B4-BE49-F238E27FC236}">
                <a16:creationId xmlns:a16="http://schemas.microsoft.com/office/drawing/2014/main" id="{93559785-3E9F-402A-89A3-ABA86C3C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6593" r="34730" b="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" y="300431"/>
            <a:ext cx="4509704" cy="6343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r>
              <a:rPr lang="en-US" sz="3600" dirty="0"/>
              <a:t>Everyone is included</a:t>
            </a:r>
            <a:endParaRPr lang="en-N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BF4DA-73CF-4440-A5F7-5E74E04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6" y="1052735"/>
            <a:ext cx="4005648" cy="58052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2800" dirty="0"/>
              <a:t>We want to be at peace with all</a:t>
            </a:r>
          </a:p>
          <a:p>
            <a:r>
              <a:rPr lang="en-US" sz="2800" dirty="0"/>
              <a:t>We want unshifting principles for everyday life</a:t>
            </a:r>
          </a:p>
          <a:p>
            <a:r>
              <a:rPr lang="en-US" sz="2800" dirty="0"/>
              <a:t>We want everyone we meet to benefit</a:t>
            </a:r>
          </a:p>
          <a:p>
            <a:r>
              <a:rPr lang="en-US" sz="2800" dirty="0"/>
              <a:t>We want to be genuine</a:t>
            </a:r>
          </a:p>
          <a:p>
            <a:r>
              <a:rPr lang="en-US" sz="2800" dirty="0"/>
              <a:t>We want no compromises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We want souls to be won to Christ</a:t>
            </a:r>
          </a:p>
        </p:txBody>
      </p:sp>
    </p:spTree>
    <p:extLst>
      <p:ext uri="{BB962C8B-B14F-4D97-AF65-F5344CB8AC3E}">
        <p14:creationId xmlns:p14="http://schemas.microsoft.com/office/powerpoint/2010/main" val="3681410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3395</Words>
  <Application>Microsoft Office PowerPoint</Application>
  <PresentationFormat>On-screen Show (4:3)</PresentationFormat>
  <Paragraphs>511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PowerPoint Presentation</vt:lpstr>
      <vt:lpstr>Relationships 101 </vt:lpstr>
      <vt:lpstr>Everyone is included</vt:lpstr>
      <vt:lpstr>Everyone is included</vt:lpstr>
      <vt:lpstr>Everyone is included</vt:lpstr>
      <vt:lpstr>Everyone is included</vt:lpstr>
      <vt:lpstr>Everyone is included</vt:lpstr>
      <vt:lpstr>Everyone is included</vt:lpstr>
      <vt:lpstr>Everyone is included</vt:lpstr>
      <vt:lpstr>1. Tell the Truth</vt:lpstr>
      <vt:lpstr>1. Tell the Truth</vt:lpstr>
      <vt:lpstr>1. Tell the Truth</vt:lpstr>
      <vt:lpstr>1. Tell the Truth</vt:lpstr>
      <vt:lpstr>1. Tell the Truth</vt:lpstr>
      <vt:lpstr>1. Tell the Truth</vt:lpstr>
      <vt:lpstr>2. Sort your reasons</vt:lpstr>
      <vt:lpstr>2. Sort your reasons</vt:lpstr>
      <vt:lpstr>2. Sort your reasons</vt:lpstr>
      <vt:lpstr>2. Sort your reasons</vt:lpstr>
      <vt:lpstr>2. Sort your reasons</vt:lpstr>
      <vt:lpstr>2. Sort your reasons</vt:lpstr>
      <vt:lpstr>2. Sort your reasons</vt:lpstr>
      <vt:lpstr>2. Sort your reasons</vt:lpstr>
      <vt:lpstr>2. Sort your reasons</vt:lpstr>
      <vt:lpstr>3. The devil lives free</vt:lpstr>
      <vt:lpstr>3. The devil lives free</vt:lpstr>
      <vt:lpstr>3. The devil lives free</vt:lpstr>
      <vt:lpstr>3. The devil lives free</vt:lpstr>
      <vt:lpstr>3. The devil lives free</vt:lpstr>
      <vt:lpstr>3. The devil lives free</vt:lpstr>
      <vt:lpstr>3. The devil lives free</vt:lpstr>
      <vt:lpstr>4. Respect for property </vt:lpstr>
      <vt:lpstr>4. Respect for property </vt:lpstr>
      <vt:lpstr>4. Respect for property </vt:lpstr>
      <vt:lpstr>4. Respect for property </vt:lpstr>
      <vt:lpstr>4. Respect for property </vt:lpstr>
      <vt:lpstr>4. Respect for property </vt:lpstr>
      <vt:lpstr>4. Respect for property </vt:lpstr>
      <vt:lpstr>4. Respect for property </vt:lpstr>
      <vt:lpstr>5. The most disobeyed Command</vt:lpstr>
      <vt:lpstr>5. The most disobeyed Command</vt:lpstr>
      <vt:lpstr>5. The most disobeyed Command</vt:lpstr>
      <vt:lpstr>5. The most disobeyed Command</vt:lpstr>
      <vt:lpstr>5. The most disobeyed Command</vt:lpstr>
      <vt:lpstr>5. The most disobeyed Command</vt:lpstr>
      <vt:lpstr>6. Sin moves God </vt:lpstr>
      <vt:lpstr>6. Sin moves God </vt:lpstr>
      <vt:lpstr>6. Sin moves God </vt:lpstr>
      <vt:lpstr>6. Sin moves God </vt:lpstr>
      <vt:lpstr>6. Sin moves God </vt:lpstr>
      <vt:lpstr>6. Sin moves God </vt:lpstr>
      <vt:lpstr>6. Sin moves God </vt:lpstr>
      <vt:lpstr>6. Sin moves God </vt:lpstr>
      <vt:lpstr>6. Sin moves God </vt:lpstr>
      <vt:lpstr>6. Sin moves God </vt:lpstr>
      <vt:lpstr>7. Wholesale Clearance</vt:lpstr>
      <vt:lpstr>7. Wholesale Clearance</vt:lpstr>
      <vt:lpstr>7. Wholesale Clearance</vt:lpstr>
      <vt:lpstr>7. Wholesale Clearance</vt:lpstr>
      <vt:lpstr>7. Wholesale Clearance</vt:lpstr>
      <vt:lpstr>7. Wholesale Clearance</vt:lpstr>
      <vt:lpstr>7. Wholesale Clearance</vt:lpstr>
      <vt:lpstr>7. Wholesale Clearance</vt:lpstr>
      <vt:lpstr>8. Based on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John Staiger</cp:lastModifiedBy>
  <cp:revision>4</cp:revision>
  <dcterms:created xsi:type="dcterms:W3CDTF">2020-05-31T05:28:33Z</dcterms:created>
  <dcterms:modified xsi:type="dcterms:W3CDTF">2020-05-31T05:56:52Z</dcterms:modified>
</cp:coreProperties>
</file>