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77" r:id="rId4"/>
    <p:sldId id="336" r:id="rId5"/>
    <p:sldId id="337" r:id="rId6"/>
    <p:sldId id="298" r:id="rId7"/>
    <p:sldId id="295" r:id="rId8"/>
    <p:sldId id="296" r:id="rId9"/>
    <p:sldId id="297" r:id="rId10"/>
    <p:sldId id="333" r:id="rId11"/>
    <p:sldId id="334" r:id="rId12"/>
    <p:sldId id="304" r:id="rId13"/>
    <p:sldId id="299" r:id="rId14"/>
    <p:sldId id="300" r:id="rId15"/>
    <p:sldId id="301" r:id="rId16"/>
    <p:sldId id="302" r:id="rId17"/>
    <p:sldId id="293" r:id="rId18"/>
    <p:sldId id="305" r:id="rId19"/>
    <p:sldId id="316" r:id="rId20"/>
    <p:sldId id="306" r:id="rId21"/>
    <p:sldId id="307" r:id="rId22"/>
    <p:sldId id="308" r:id="rId23"/>
    <p:sldId id="309" r:id="rId24"/>
    <p:sldId id="332" r:id="rId25"/>
    <p:sldId id="335" r:id="rId26"/>
    <p:sldId id="317" r:id="rId27"/>
    <p:sldId id="318" r:id="rId28"/>
    <p:sldId id="319" r:id="rId29"/>
    <p:sldId id="320" r:id="rId30"/>
    <p:sldId id="321" r:id="rId31"/>
    <p:sldId id="322" r:id="rId32"/>
    <p:sldId id="288" r:id="rId33"/>
    <p:sldId id="323" r:id="rId34"/>
    <p:sldId id="324" r:id="rId35"/>
    <p:sldId id="325" r:id="rId36"/>
    <p:sldId id="326" r:id="rId37"/>
    <p:sldId id="289" r:id="rId38"/>
    <p:sldId id="327" r:id="rId39"/>
    <p:sldId id="328" r:id="rId40"/>
    <p:sldId id="329" r:id="rId41"/>
    <p:sldId id="330" r:id="rId42"/>
    <p:sldId id="33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9E9B-89AB-49FE-8438-6C543BB29DDB}" type="datetimeFigureOut">
              <a:rPr lang="en-NZ" smtClean="0"/>
              <a:pPr/>
              <a:t>7/06/2020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352B0-8E87-4251-BD73-05D1A51E2844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980728"/>
            <a:ext cx="9144000" cy="587727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“Relationships 102—Before you commit</a:t>
            </a:r>
          </a:p>
          <a:p>
            <a:endParaRPr lang="en-US" sz="3200" dirty="0"/>
          </a:p>
          <a:p>
            <a:r>
              <a:rPr lang="en-NZ" sz="3200" dirty="0"/>
              <a:t>John Staiger</a:t>
            </a:r>
          </a:p>
          <a:p>
            <a:endParaRPr lang="en-NZ" sz="3200" dirty="0"/>
          </a:p>
          <a:p>
            <a:r>
              <a:rPr lang="en-NZ" sz="3200" dirty="0"/>
              <a:t>Morningside Church of Christ </a:t>
            </a:r>
          </a:p>
          <a:p>
            <a:endParaRPr lang="en-NZ" sz="3200" dirty="0"/>
          </a:p>
          <a:p>
            <a:r>
              <a:rPr lang="en-NZ" sz="3200" dirty="0"/>
              <a:t>Sunday 7 June 2020</a:t>
            </a:r>
          </a:p>
          <a:p>
            <a:endParaRPr lang="en-NZ" sz="3200" dirty="0"/>
          </a:p>
          <a:p>
            <a:r>
              <a:rPr lang="en-NZ" sz="3200" dirty="0"/>
              <a:t>PM Sermon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Stereotypes go both ways</a:t>
            </a:r>
          </a:p>
        </p:txBody>
      </p:sp>
    </p:spTree>
    <p:extLst>
      <p:ext uri="{BB962C8B-B14F-4D97-AF65-F5344CB8AC3E}">
        <p14:creationId xmlns:p14="http://schemas.microsoft.com/office/powerpoint/2010/main" val="49213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Stereotypes go both ways</a:t>
            </a:r>
          </a:p>
        </p:txBody>
      </p:sp>
      <p:pic>
        <p:nvPicPr>
          <p:cNvPr id="3" name="Picture 2" descr="Image may contain: 1 person, indoor, text that says &quot;The book &quot;Understanding Women&quot; has finally arrived in book stores.&quot;">
            <a:extLst>
              <a:ext uri="{FF2B5EF4-FFF2-40B4-BE49-F238E27FC236}">
                <a16:creationId xmlns:a16="http://schemas.microsoft.com/office/drawing/2014/main" id="{943400A5-BCB3-4478-A3C7-89CE0C25D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2533" y="1675227"/>
            <a:ext cx="5858932" cy="439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14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2" y="260648"/>
            <a:ext cx="9111596" cy="73833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Stereotypes go both ways</a:t>
            </a:r>
            <a:endParaRPr lang="en-NZ" dirty="0"/>
          </a:p>
        </p:txBody>
      </p:sp>
      <p:pic>
        <p:nvPicPr>
          <p:cNvPr id="6" name="Picture 2" descr="Image may contain: 2 people, people sitting, text that says &quot;Therapist: So what brought you two here? Her: I just hate how he takes things so literally Therapist: What about you? Him: A car&quot;">
            <a:extLst>
              <a:ext uri="{FF2B5EF4-FFF2-40B4-BE49-F238E27FC236}">
                <a16:creationId xmlns:a16="http://schemas.microsoft.com/office/drawing/2014/main" id="{6A1FAD12-598C-4AB9-A9D0-1EB67F53A4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619" y="1143000"/>
            <a:ext cx="5590762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9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Stereotypes go both ways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B3C29-4ADB-4E80-8EA0-3AF50F999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*There are a variety personality types</a:t>
            </a:r>
          </a:p>
        </p:txBody>
      </p:sp>
      <p:pic>
        <p:nvPicPr>
          <p:cNvPr id="6" name="Picture 2" descr="Image may contain: 2 people, people sitting, text that says &quot;Therapist: So what brought you two here? Her: I just hate how he takes things so literally Therapist: What about you? Him: A car&quot;">
            <a:extLst>
              <a:ext uri="{FF2B5EF4-FFF2-40B4-BE49-F238E27FC236}">
                <a16:creationId xmlns:a16="http://schemas.microsoft.com/office/drawing/2014/main" id="{6A1FAD12-598C-4AB9-A9D0-1EB67F53A4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355" y="1700808"/>
            <a:ext cx="4764476" cy="48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3378150-2159-4619-B9FD-FE91D93EDE38}"/>
              </a:ext>
            </a:extLst>
          </p:cNvPr>
          <p:cNvSpPr txBox="1">
            <a:spLocks/>
          </p:cNvSpPr>
          <p:nvPr/>
        </p:nvSpPr>
        <p:spPr>
          <a:xfrm>
            <a:off x="16202" y="260648"/>
            <a:ext cx="9111596" cy="7383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Stereotypes go both ways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75496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Stereotypes go both ways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B3C29-4ADB-4E80-8EA0-3AF50F999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*There are a variety personality types</a:t>
            </a:r>
          </a:p>
          <a:p>
            <a:pPr marL="0" indent="0">
              <a:buNone/>
            </a:pPr>
            <a:r>
              <a:rPr lang="en-US" sz="4000" dirty="0"/>
              <a:t>*Only God can change the heart</a:t>
            </a:r>
          </a:p>
        </p:txBody>
      </p:sp>
      <p:pic>
        <p:nvPicPr>
          <p:cNvPr id="6" name="Picture 2" descr="Image may contain: 2 people, people sitting, text that says &quot;Therapist: So what brought you two here? Her: I just hate how he takes things so literally Therapist: What about you? Him: A car&quot;">
            <a:extLst>
              <a:ext uri="{FF2B5EF4-FFF2-40B4-BE49-F238E27FC236}">
                <a16:creationId xmlns:a16="http://schemas.microsoft.com/office/drawing/2014/main" id="{6A1FAD12-598C-4AB9-A9D0-1EB67F53A4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355" y="1700808"/>
            <a:ext cx="4764476" cy="48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8C2BF6D-8B6F-4095-9D2F-5556D27EF2F2}"/>
              </a:ext>
            </a:extLst>
          </p:cNvPr>
          <p:cNvSpPr txBox="1">
            <a:spLocks/>
          </p:cNvSpPr>
          <p:nvPr/>
        </p:nvSpPr>
        <p:spPr>
          <a:xfrm>
            <a:off x="16202" y="260648"/>
            <a:ext cx="9111596" cy="7383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Stereotypes go both ways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50784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Stereotypes go both ways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B3C29-4ADB-4E80-8EA0-3AF50F999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*There are a variety personality types</a:t>
            </a:r>
          </a:p>
          <a:p>
            <a:pPr marL="0" indent="0">
              <a:buNone/>
            </a:pPr>
            <a:r>
              <a:rPr lang="en-US" sz="4000" dirty="0"/>
              <a:t>*Only God can change the heart</a:t>
            </a:r>
          </a:p>
          <a:p>
            <a:pPr marL="0" indent="0">
              <a:buNone/>
            </a:pPr>
            <a:r>
              <a:rPr lang="en-US" sz="4000" dirty="0"/>
              <a:t>*Men and women communicate differently</a:t>
            </a:r>
          </a:p>
        </p:txBody>
      </p:sp>
      <p:pic>
        <p:nvPicPr>
          <p:cNvPr id="6" name="Picture 2" descr="Image may contain: 2 people, people sitting, text that says &quot;Therapist: So what brought you two here? Her: I just hate how he takes things so literally Therapist: What about you? Him: A car&quot;">
            <a:extLst>
              <a:ext uri="{FF2B5EF4-FFF2-40B4-BE49-F238E27FC236}">
                <a16:creationId xmlns:a16="http://schemas.microsoft.com/office/drawing/2014/main" id="{6A1FAD12-598C-4AB9-A9D0-1EB67F53A4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355" y="1700808"/>
            <a:ext cx="4764476" cy="48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9E11867-066E-4BB8-B4A6-3B4FAAC5E6FC}"/>
              </a:ext>
            </a:extLst>
          </p:cNvPr>
          <p:cNvSpPr txBox="1">
            <a:spLocks/>
          </p:cNvSpPr>
          <p:nvPr/>
        </p:nvSpPr>
        <p:spPr>
          <a:xfrm>
            <a:off x="16202" y="260648"/>
            <a:ext cx="9111596" cy="7383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Stereotypes go both ways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960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Stereotypes go both ways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B3C29-4ADB-4E80-8EA0-3AF50F999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*There are a variety personality types</a:t>
            </a:r>
          </a:p>
          <a:p>
            <a:pPr marL="0" indent="0">
              <a:buNone/>
            </a:pPr>
            <a:r>
              <a:rPr lang="en-US" sz="4000" dirty="0"/>
              <a:t>*Only God can change the heart</a:t>
            </a:r>
          </a:p>
          <a:p>
            <a:pPr marL="0" indent="0">
              <a:buNone/>
            </a:pPr>
            <a:r>
              <a:rPr lang="en-US" sz="4000" dirty="0"/>
              <a:t>*Men and women communicate differently</a:t>
            </a:r>
          </a:p>
          <a:p>
            <a:pPr marL="0" indent="0">
              <a:buNone/>
            </a:pPr>
            <a:r>
              <a:rPr lang="en-US" sz="4000" dirty="0"/>
              <a:t>*Adjust you must!</a:t>
            </a:r>
            <a:endParaRPr lang="en-NZ" sz="4000" dirty="0"/>
          </a:p>
        </p:txBody>
      </p:sp>
      <p:pic>
        <p:nvPicPr>
          <p:cNvPr id="6" name="Picture 2" descr="Image may contain: 2 people, people sitting, text that says &quot;Therapist: So what brought you two here? Her: I just hate how he takes things so literally Therapist: What about you? Him: A car&quot;">
            <a:extLst>
              <a:ext uri="{FF2B5EF4-FFF2-40B4-BE49-F238E27FC236}">
                <a16:creationId xmlns:a16="http://schemas.microsoft.com/office/drawing/2014/main" id="{6A1FAD12-598C-4AB9-A9D0-1EB67F53A46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355" y="1700808"/>
            <a:ext cx="4764476" cy="487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A0485F6-07A2-4EB8-B3C6-D18D5ED8B697}"/>
              </a:ext>
            </a:extLst>
          </p:cNvPr>
          <p:cNvSpPr txBox="1">
            <a:spLocks/>
          </p:cNvSpPr>
          <p:nvPr/>
        </p:nvSpPr>
        <p:spPr>
          <a:xfrm>
            <a:off x="16202" y="260648"/>
            <a:ext cx="9111596" cy="73833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Stereotypes go both ways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163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299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004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66167"/>
            <a:ext cx="4495800" cy="56686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*Spiritual is as spiritual does:</a:t>
            </a:r>
          </a:p>
          <a:p>
            <a:pPr lvl="1"/>
            <a:r>
              <a:rPr lang="en-US" sz="3500" dirty="0"/>
              <a:t>Attendance?</a:t>
            </a:r>
          </a:p>
          <a:p>
            <a:pPr lvl="1"/>
            <a:r>
              <a:rPr lang="en-US" sz="3500" dirty="0"/>
              <a:t>Prayerful?</a:t>
            </a:r>
          </a:p>
          <a:p>
            <a:pPr lvl="1"/>
            <a:r>
              <a:rPr lang="en-US" sz="3500" dirty="0"/>
              <a:t>Bible literate?</a:t>
            </a:r>
          </a:p>
          <a:p>
            <a:pPr lvl="1"/>
            <a:r>
              <a:rPr lang="en-US" sz="3500" dirty="0"/>
              <a:t>Language?</a:t>
            </a:r>
          </a:p>
          <a:p>
            <a:pPr lvl="1"/>
            <a:r>
              <a:rPr lang="en-US" sz="3500" dirty="0"/>
              <a:t>Kindness?</a:t>
            </a:r>
          </a:p>
          <a:p>
            <a:pPr lvl="1"/>
            <a:r>
              <a:rPr lang="en-US" sz="3500" dirty="0"/>
              <a:t>Generosity?</a:t>
            </a:r>
          </a:p>
          <a:p>
            <a:pPr lvl="1"/>
            <a:r>
              <a:rPr lang="en-US" sz="3500" dirty="0"/>
              <a:t>Contentious?</a:t>
            </a:r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578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5800" cy="5566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*What’s the track record?</a:t>
            </a:r>
          </a:p>
          <a:p>
            <a:pPr lvl="1"/>
            <a:r>
              <a:rPr lang="en-US" sz="3600" dirty="0"/>
              <a:t>All surprises aren’t gifts worth having</a:t>
            </a:r>
          </a:p>
          <a:p>
            <a:pPr lvl="1"/>
            <a:r>
              <a:rPr lang="en-US" sz="3600" dirty="0"/>
              <a:t>Some people are to be avoided</a:t>
            </a:r>
          </a:p>
          <a:p>
            <a:pPr lvl="1"/>
            <a:r>
              <a:rPr lang="en-US" sz="3600" dirty="0"/>
              <a:t>You are looking for Christlike quality</a:t>
            </a:r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54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Relationships 102</a:t>
            </a:r>
            <a:br>
              <a:rPr lang="en-US" dirty="0"/>
            </a:br>
            <a:r>
              <a:rPr lang="en-US" dirty="0"/>
              <a:t>“Before </a:t>
            </a:r>
            <a:r>
              <a:rPr lang="en-US"/>
              <a:t>you Commit.</a:t>
            </a:r>
            <a:r>
              <a:rPr lang="en-NZ" dirty="0"/>
              <a:t>”</a:t>
            </a:r>
            <a:r>
              <a:rPr lang="en-US" dirty="0"/>
              <a:t>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5800" cy="5566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*Check out the family</a:t>
            </a:r>
          </a:p>
          <a:p>
            <a:pPr lvl="1"/>
            <a:r>
              <a:rPr lang="en-US" sz="3600" dirty="0"/>
              <a:t>What’s that about apples and trees?</a:t>
            </a:r>
          </a:p>
          <a:p>
            <a:pPr lvl="1"/>
            <a:r>
              <a:rPr lang="en-US" sz="3600" dirty="0"/>
              <a:t>You marry into a family</a:t>
            </a:r>
          </a:p>
          <a:p>
            <a:pPr lvl="1"/>
            <a:r>
              <a:rPr lang="en-US" sz="3600" dirty="0"/>
              <a:t>It is nice when you are in a good family</a:t>
            </a:r>
          </a:p>
          <a:p>
            <a:pPr lvl="1"/>
            <a:endParaRPr lang="en-US" sz="3600" dirty="0"/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361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68760"/>
            <a:ext cx="4805400" cy="5566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*Respect is paramount</a:t>
            </a:r>
          </a:p>
          <a:p>
            <a:pPr lvl="1"/>
            <a:r>
              <a:rPr lang="en-US" sz="3600" dirty="0"/>
              <a:t>How do they view others?</a:t>
            </a:r>
          </a:p>
          <a:p>
            <a:pPr lvl="1"/>
            <a:r>
              <a:rPr lang="en-US" sz="3600" dirty="0"/>
              <a:t>The disadvantaged?</a:t>
            </a:r>
          </a:p>
          <a:p>
            <a:pPr lvl="1"/>
            <a:r>
              <a:rPr lang="en-US" sz="3600" dirty="0"/>
              <a:t>Compassion</a:t>
            </a:r>
          </a:p>
          <a:p>
            <a:pPr lvl="1"/>
            <a:r>
              <a:rPr lang="en-US" sz="3600" dirty="0"/>
              <a:t>Who he/she respects says a lot</a:t>
            </a:r>
          </a:p>
          <a:p>
            <a:pPr lvl="1"/>
            <a:r>
              <a:rPr lang="en-US" sz="3600" dirty="0"/>
              <a:t>Mentors?</a:t>
            </a:r>
          </a:p>
          <a:p>
            <a:pPr lvl="1"/>
            <a:r>
              <a:rPr lang="en-US" sz="3600" dirty="0"/>
              <a:t>These things change</a:t>
            </a:r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66167"/>
            <a:ext cx="458823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268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5800" cy="5566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*Beauty only goes so far</a:t>
            </a:r>
          </a:p>
          <a:p>
            <a:pPr lvl="1"/>
            <a:r>
              <a:rPr lang="en-US" sz="3600" dirty="0"/>
              <a:t>The beauty of youth stays with the youth</a:t>
            </a:r>
          </a:p>
          <a:p>
            <a:pPr lvl="1"/>
            <a:r>
              <a:rPr lang="en-US" sz="3600" dirty="0"/>
              <a:t>Maturity looks past the exterior</a:t>
            </a:r>
          </a:p>
          <a:p>
            <a:pPr lvl="1"/>
            <a:r>
              <a:rPr lang="en-US" sz="3600" dirty="0"/>
              <a:t>A beautiful heart is beyond value</a:t>
            </a:r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819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1E2B-46EC-4923-889B-1B35E89F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167"/>
            <a:ext cx="9144000" cy="1143000"/>
          </a:xfrm>
        </p:spPr>
        <p:txBody>
          <a:bodyPr/>
          <a:lstStyle/>
          <a:p>
            <a:r>
              <a:rPr lang="en-US" dirty="0"/>
              <a:t>Finding the right man/woman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C0FE8-7955-410A-A346-92F4F1375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5800" cy="5566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3600" dirty="0"/>
              <a:t>*Employable?</a:t>
            </a:r>
          </a:p>
          <a:p>
            <a:pPr lvl="1"/>
            <a:r>
              <a:rPr lang="en-NZ" sz="3600" dirty="0"/>
              <a:t>Money only goes so far, but…</a:t>
            </a:r>
          </a:p>
          <a:p>
            <a:pPr lvl="1"/>
            <a:r>
              <a:rPr lang="en-NZ" sz="3600" dirty="0"/>
              <a:t>Love only pays the bills when it is spelled</a:t>
            </a:r>
          </a:p>
          <a:p>
            <a:pPr marL="457200" lvl="1" indent="0">
              <a:buNone/>
            </a:pPr>
            <a:r>
              <a:rPr lang="en-NZ" sz="3600" dirty="0"/>
              <a:t>  	     w-o-r-k.</a:t>
            </a:r>
            <a:endParaRPr lang="en-US" sz="3600" dirty="0"/>
          </a:p>
          <a:p>
            <a:pPr lvl="1"/>
            <a:r>
              <a:rPr lang="en-US" sz="3600" dirty="0"/>
              <a:t>It pays to have some when you need it</a:t>
            </a:r>
          </a:p>
          <a:p>
            <a:pPr lvl="1"/>
            <a:endParaRPr lang="en-NZ" sz="3600" dirty="0"/>
          </a:p>
        </p:txBody>
      </p:sp>
      <p:pic>
        <p:nvPicPr>
          <p:cNvPr id="5" name="Picture 2" descr="Image may contain: one or more people">
            <a:extLst>
              <a:ext uri="{FF2B5EF4-FFF2-40B4-BE49-F238E27FC236}">
                <a16:creationId xmlns:a16="http://schemas.microsoft.com/office/drawing/2014/main" id="{752BADA9-1F06-4E71-8525-9110646D581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830" y="1166167"/>
            <a:ext cx="4805401" cy="569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836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93921A-BEC0-45F4-9227-D64E4B8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Before you commit</a:t>
            </a:r>
          </a:p>
        </p:txBody>
      </p:sp>
    </p:spTree>
    <p:extLst>
      <p:ext uri="{BB962C8B-B14F-4D97-AF65-F5344CB8AC3E}">
        <p14:creationId xmlns:p14="http://schemas.microsoft.com/office/powerpoint/2010/main" val="3937429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93921A-BEC0-45F4-9227-D64E4B8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Before you commit</a:t>
            </a:r>
          </a:p>
        </p:txBody>
      </p:sp>
      <p:pic>
        <p:nvPicPr>
          <p:cNvPr id="3" name="Picture 2" descr="Image may contain: text that says &quot;You need someone who goes out of their way to make it obvious that they want you in their life.&quot;">
            <a:extLst>
              <a:ext uri="{FF2B5EF4-FFF2-40B4-BE49-F238E27FC236}">
                <a16:creationId xmlns:a16="http://schemas.microsoft.com/office/drawing/2014/main" id="{7CDA7B93-FCD3-4F3D-AC11-C1B4C8D5D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265" y="1675227"/>
            <a:ext cx="4855468" cy="4394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391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921A-BEC0-45F4-9227-D64E4B88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</p:txBody>
      </p:sp>
    </p:spTree>
    <p:extLst>
      <p:ext uri="{BB962C8B-B14F-4D97-AF65-F5344CB8AC3E}">
        <p14:creationId xmlns:p14="http://schemas.microsoft.com/office/powerpoint/2010/main" val="941918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4000" dirty="0"/>
              <a:t>Are you going to heaven?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EFD6DDA-BF0A-45D6-B9FB-75A3E7AB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19723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4000" dirty="0"/>
              <a:t>Are you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Does it matter to her/him?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393590F-A0D0-4A29-902C-ABDEB1E2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9950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4000" dirty="0"/>
              <a:t>Are you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Does it matter to her/him?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Yes, you are responsible for the spiritual influence you have on your spouse and children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A48DA3-94BE-4C4B-81CD-639B4E27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9864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Some things are best learned now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8112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4000" dirty="0"/>
              <a:t>Are you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Does it matter to her/him?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Yes, you are responsible for the spiritual influence you have on your spouse and children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Many close their ears to this fact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637C3B7-9D9F-4E47-BBA9-BAA1D911E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71808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4000" dirty="0"/>
              <a:t>Are you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Does it matter to her/him?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Yes, you are responsible for the spiritual influence you have on your spouse and children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Many close their ears to this fact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It is better that a millstone be hung around your neck…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EB84FA-BFFF-4482-8D7A-BB6295FC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63678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Is he/she going to heaven?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FA30225-F6F4-4714-AAE8-A2C8A9637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544820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Is he/she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Is that for you to judge?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1901834-50AF-4DEC-AFD8-5FACFCAB5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26860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Is he/she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Is that for you to judge?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You had better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6AC9959-AAF6-423B-95AC-9C7AAEE29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019996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Is he/she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Is that for you to judge?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You had better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Because God designed couples to go in the same direction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6178D3-2B53-43C6-9861-7AA51B566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87723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Is he/she going to heaven?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Is that for you to judge?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You had better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Because God designed couples to go in the same direction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Towards Him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791D76-826D-4856-8904-FD37E8B8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986539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34C9BC-5FDF-4E79-A93B-7FC2CA381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024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‘Not very good so far, but surely I can get better?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Marriage is all about keeping promises and commitments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Love can’t thrive without them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Good times are the fruit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Hard times are overcome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30A725-19F0-4688-9487-AE76CB3F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311373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‘Not very good so far, but surely I can get better?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Marriage is all about keeping promises and commitments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Love can’t thrive without them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Good times are the fruit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Hard times are overcome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C4C453-4F4F-4053-8B95-3C81E6AC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77780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6858000"/>
          </a:xfrm>
        </p:spPr>
        <p:txBody>
          <a:bodyPr>
            <a:normAutofit/>
          </a:bodyPr>
          <a:lstStyle/>
          <a:p>
            <a:r>
              <a:rPr lang="en-US" dirty="0"/>
              <a:t>All relationships are to be based on love for God and, in turn, love for one another.</a:t>
            </a:r>
            <a:br>
              <a:rPr lang="en-US" dirty="0"/>
            </a:b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431461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‘Not very good so far, but surely I can get better…?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Marriage is all about keeping promises and commitments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Love can’t thrive without them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Good times are the fruit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Hard times are overcome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BBD8D6-3B7A-45F2-AAAC-7C660159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825307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‘Not very good so far, but surely I can get better?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Marriage is all about keeping promises and commitments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Love can’t thrive without them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Good times are the fruit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>
                <a:solidFill>
                  <a:schemeClr val="bg1"/>
                </a:solidFill>
              </a:rPr>
              <a:t>Hard times are overcome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CD8DD9F-B552-4D03-AFE3-29F3D000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09771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8E355-5506-47FD-9E51-6D9C2D47D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124744"/>
            <a:ext cx="9144000" cy="5733256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Spiritual Test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How are you at keeping promises/commitments?</a:t>
            </a:r>
          </a:p>
          <a:p>
            <a:pPr marL="1143000" lvl="1" indent="-742950">
              <a:buFont typeface="+mj-lt"/>
              <a:buAutoNum type="alphaLcPeriod"/>
            </a:pPr>
            <a:r>
              <a:rPr lang="en-NZ" sz="3600" dirty="0"/>
              <a:t>‘Not very good so far, but surely I can get better?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Marriage is all about keeping promises and commitments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Love can’t thrive without them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Good times are the fruit</a:t>
            </a:r>
          </a:p>
          <a:p>
            <a:pPr marL="1543050" lvl="2" indent="-742950">
              <a:buFont typeface="+mj-lt"/>
              <a:buAutoNum type="romanLcPeriod"/>
            </a:pPr>
            <a:r>
              <a:rPr lang="en-NZ" sz="3200" dirty="0"/>
              <a:t>Hard times are overcome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A600F7-04F9-438D-90EC-531AF8CB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Before you commit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9832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11596" cy="6858000"/>
          </a:xfrm>
        </p:spPr>
        <p:txBody>
          <a:bodyPr>
            <a:normAutofit/>
          </a:bodyPr>
          <a:lstStyle/>
          <a:p>
            <a:r>
              <a:rPr lang="en-US" sz="3800" dirty="0"/>
              <a:t>1 Corinthians 13:4-8—</a:t>
            </a:r>
            <a:br>
              <a:rPr lang="en-US" sz="3800" dirty="0"/>
            </a:br>
            <a:r>
              <a:rPr lang="en-US" sz="3800" b="1" baseline="30000" dirty="0"/>
              <a:t>4</a:t>
            </a:r>
            <a:r>
              <a:rPr lang="en-US" sz="3800" dirty="0"/>
              <a:t>Love is patient, love is kind </a:t>
            </a:r>
            <a:r>
              <a:rPr lang="en-US" sz="3800" i="1" dirty="0"/>
              <a:t>and</a:t>
            </a:r>
            <a:r>
              <a:rPr lang="en-US" sz="3800" dirty="0"/>
              <a:t> is not jealous; love does not brag </a:t>
            </a:r>
            <a:r>
              <a:rPr lang="en-US" sz="3800" i="1" dirty="0"/>
              <a:t>and</a:t>
            </a:r>
            <a:r>
              <a:rPr lang="en-US" sz="3800" dirty="0"/>
              <a:t> is not arrogant, </a:t>
            </a:r>
            <a:r>
              <a:rPr lang="en-US" sz="3800" b="1" baseline="30000" dirty="0"/>
              <a:t>5</a:t>
            </a:r>
            <a:r>
              <a:rPr lang="en-US" sz="3800" dirty="0"/>
              <a:t>does not act unbecomingly; it does not seek its own, is not provoked, does not take into account a wrong </a:t>
            </a:r>
            <a:r>
              <a:rPr lang="en-US" sz="3800" i="1" dirty="0"/>
              <a:t>suffered</a:t>
            </a:r>
            <a:r>
              <a:rPr lang="en-US" sz="3800" dirty="0"/>
              <a:t>, </a:t>
            </a:r>
            <a:r>
              <a:rPr lang="en-US" sz="3800" b="1" baseline="30000" dirty="0"/>
              <a:t>6</a:t>
            </a:r>
            <a:r>
              <a:rPr lang="en-US" sz="3800" dirty="0"/>
              <a:t>does not rejoice in unrighteousness, but rejoices with the truth; </a:t>
            </a:r>
            <a:r>
              <a:rPr lang="en-US" sz="3800" b="1" baseline="30000" dirty="0"/>
              <a:t>7</a:t>
            </a:r>
            <a:r>
              <a:rPr lang="en-US" sz="3800" dirty="0"/>
              <a:t>bears all things, believes all things, hopes all things, endures all things.</a:t>
            </a:r>
            <a:br>
              <a:rPr lang="en-US" sz="3800" dirty="0"/>
            </a:br>
            <a:r>
              <a:rPr lang="en-US" sz="3800" b="1" baseline="30000" dirty="0"/>
              <a:t>8</a:t>
            </a:r>
            <a:r>
              <a:rPr lang="en-US" sz="3800" dirty="0"/>
              <a:t>Love never fails; </a:t>
            </a:r>
            <a:endParaRPr lang="en-NZ" sz="3800" dirty="0"/>
          </a:p>
        </p:txBody>
      </p:sp>
    </p:spTree>
    <p:extLst>
      <p:ext uri="{BB962C8B-B14F-4D97-AF65-F5344CB8AC3E}">
        <p14:creationId xmlns:p14="http://schemas.microsoft.com/office/powerpoint/2010/main" val="2416047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Some things are best learned now</a:t>
            </a:r>
            <a:endParaRPr lang="en-NZ" dirty="0"/>
          </a:p>
        </p:txBody>
      </p:sp>
      <p:pic>
        <p:nvPicPr>
          <p:cNvPr id="5" name="Picture 2" descr="Image may contain: text and outdoor">
            <a:extLst>
              <a:ext uri="{FF2B5EF4-FFF2-40B4-BE49-F238E27FC236}">
                <a16:creationId xmlns:a16="http://schemas.microsoft.com/office/drawing/2014/main" id="{2307F32E-9F5F-43F9-9AC1-F48AF2A417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r="-1225"/>
          <a:stretch/>
        </p:blipFill>
        <p:spPr bwMode="auto">
          <a:xfrm>
            <a:off x="1275834" y="1052736"/>
            <a:ext cx="662473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21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Some things are best learned now</a:t>
            </a:r>
            <a:endParaRPr lang="en-NZ" dirty="0"/>
          </a:p>
        </p:txBody>
      </p:sp>
      <p:pic>
        <p:nvPicPr>
          <p:cNvPr id="5" name="Picture 2" descr="Image may contain: text and outdoor">
            <a:extLst>
              <a:ext uri="{FF2B5EF4-FFF2-40B4-BE49-F238E27FC236}">
                <a16:creationId xmlns:a16="http://schemas.microsoft.com/office/drawing/2014/main" id="{2307F32E-9F5F-43F9-9AC1-F48AF2A417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" r="3722"/>
          <a:stretch/>
        </p:blipFill>
        <p:spPr bwMode="auto">
          <a:xfrm>
            <a:off x="3059832" y="1143000"/>
            <a:ext cx="608416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2E717EB-9FC1-4584-A740-C82D973DFA65}"/>
              </a:ext>
            </a:extLst>
          </p:cNvPr>
          <p:cNvSpPr/>
          <p:nvPr/>
        </p:nvSpPr>
        <p:spPr>
          <a:xfrm>
            <a:off x="32404" y="1052005"/>
            <a:ext cx="30274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/>
              <a:t>*Disagreement doesn’t change facts</a:t>
            </a:r>
          </a:p>
        </p:txBody>
      </p:sp>
    </p:spTree>
    <p:extLst>
      <p:ext uri="{BB962C8B-B14F-4D97-AF65-F5344CB8AC3E}">
        <p14:creationId xmlns:p14="http://schemas.microsoft.com/office/powerpoint/2010/main" val="173490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Some things are best learned now</a:t>
            </a:r>
            <a:endParaRPr lang="en-NZ" dirty="0"/>
          </a:p>
        </p:txBody>
      </p:sp>
      <p:pic>
        <p:nvPicPr>
          <p:cNvPr id="5" name="Picture 2" descr="Image may contain: text and outdoor">
            <a:extLst>
              <a:ext uri="{FF2B5EF4-FFF2-40B4-BE49-F238E27FC236}">
                <a16:creationId xmlns:a16="http://schemas.microsoft.com/office/drawing/2014/main" id="{2307F32E-9F5F-43F9-9AC1-F48AF2A417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" r="3722"/>
          <a:stretch/>
        </p:blipFill>
        <p:spPr bwMode="auto">
          <a:xfrm>
            <a:off x="3059832" y="1143000"/>
            <a:ext cx="608416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2E717EB-9FC1-4584-A740-C82D973DFA65}"/>
              </a:ext>
            </a:extLst>
          </p:cNvPr>
          <p:cNvSpPr/>
          <p:nvPr/>
        </p:nvSpPr>
        <p:spPr>
          <a:xfrm>
            <a:off x="32404" y="1052005"/>
            <a:ext cx="30274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/>
              <a:t>*Disagreement doesn’t change facts</a:t>
            </a:r>
          </a:p>
          <a:p>
            <a:r>
              <a:rPr lang="en-US" sz="3400" dirty="0"/>
              <a:t>*Both parties find this reality hard to believe</a:t>
            </a:r>
          </a:p>
        </p:txBody>
      </p:sp>
    </p:spTree>
    <p:extLst>
      <p:ext uri="{BB962C8B-B14F-4D97-AF65-F5344CB8AC3E}">
        <p14:creationId xmlns:p14="http://schemas.microsoft.com/office/powerpoint/2010/main" val="331234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EA5F4-0441-4A01-AABB-5BEB2C886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4" y="0"/>
            <a:ext cx="9111596" cy="1143000"/>
          </a:xfrm>
        </p:spPr>
        <p:txBody>
          <a:bodyPr>
            <a:normAutofit/>
          </a:bodyPr>
          <a:lstStyle/>
          <a:p>
            <a:r>
              <a:rPr lang="en-US" dirty="0"/>
              <a:t>Some things are best learned now</a:t>
            </a:r>
            <a:endParaRPr lang="en-NZ" dirty="0"/>
          </a:p>
        </p:txBody>
      </p:sp>
      <p:pic>
        <p:nvPicPr>
          <p:cNvPr id="5" name="Picture 2" descr="Image may contain: text and outdoor">
            <a:extLst>
              <a:ext uri="{FF2B5EF4-FFF2-40B4-BE49-F238E27FC236}">
                <a16:creationId xmlns:a16="http://schemas.microsoft.com/office/drawing/2014/main" id="{2307F32E-9F5F-43F9-9AC1-F48AF2A417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9" r="3722"/>
          <a:stretch/>
        </p:blipFill>
        <p:spPr bwMode="auto">
          <a:xfrm>
            <a:off x="3059832" y="1143000"/>
            <a:ext cx="6084168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2E717EB-9FC1-4584-A740-C82D973DFA65}"/>
              </a:ext>
            </a:extLst>
          </p:cNvPr>
          <p:cNvSpPr/>
          <p:nvPr/>
        </p:nvSpPr>
        <p:spPr>
          <a:xfrm>
            <a:off x="32404" y="1052005"/>
            <a:ext cx="302742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/>
              <a:t>*Disagreement doesn’t change facts</a:t>
            </a:r>
          </a:p>
          <a:p>
            <a:r>
              <a:rPr lang="en-US" sz="3400" dirty="0"/>
              <a:t>*Both parties find this reality hard to believe</a:t>
            </a:r>
          </a:p>
          <a:p>
            <a:r>
              <a:rPr lang="en-US" sz="3400" dirty="0"/>
              <a:t>*But men can actually chew gum and walk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304395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1080</Words>
  <Application>Microsoft Office PowerPoint</Application>
  <PresentationFormat>On-screen Show (4:3)</PresentationFormat>
  <Paragraphs>180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PowerPoint Presentation</vt:lpstr>
      <vt:lpstr>Relationships 102 “Before you Commit.” </vt:lpstr>
      <vt:lpstr>Some things are best learned now</vt:lpstr>
      <vt:lpstr>All relationships are to be based on love for God and, in turn, love for one another. </vt:lpstr>
      <vt:lpstr>1 Corinthians 13:4-8— 4Love is patient, love is kind and is not jealous; love does not brag and is not arrogant, 5does not act unbecomingly; it does not seek its own, is not provoked, does not take into account a wrong suffered, 6does not rejoice in unrighteousness, but rejoices with the truth; 7bears all things, believes all things, hopes all things, endures all things. 8Love never fails; </vt:lpstr>
      <vt:lpstr>Some things are best learned now</vt:lpstr>
      <vt:lpstr>Some things are best learned now</vt:lpstr>
      <vt:lpstr>Some things are best learned now</vt:lpstr>
      <vt:lpstr>Some things are best learned now</vt:lpstr>
      <vt:lpstr>Stereotypes go both ways</vt:lpstr>
      <vt:lpstr>Stereotypes go both ways</vt:lpstr>
      <vt:lpstr>Stereotypes go both ways</vt:lpstr>
      <vt:lpstr>Stereotypes go both ways</vt:lpstr>
      <vt:lpstr>Stereotypes go both ways</vt:lpstr>
      <vt:lpstr>Stereotypes go both ways</vt:lpstr>
      <vt:lpstr>Stereotypes go both ways</vt:lpstr>
      <vt:lpstr>Finding the right man/woman</vt:lpstr>
      <vt:lpstr>Finding the right man/woman</vt:lpstr>
      <vt:lpstr>Finding the right man/woman</vt:lpstr>
      <vt:lpstr>Finding the right man/woman</vt:lpstr>
      <vt:lpstr>Finding the right man/woman</vt:lpstr>
      <vt:lpstr>Finding the right man/woman</vt:lpstr>
      <vt:lpstr>Finding the right man/woman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  <vt:lpstr>Before you commit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Staiger</dc:creator>
  <cp:lastModifiedBy>John Staiger</cp:lastModifiedBy>
  <cp:revision>5</cp:revision>
  <dcterms:created xsi:type="dcterms:W3CDTF">2020-06-07T05:27:12Z</dcterms:created>
  <dcterms:modified xsi:type="dcterms:W3CDTF">2020-06-07T09:55:14Z</dcterms:modified>
</cp:coreProperties>
</file>