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93" r:id="rId4"/>
    <p:sldId id="296" r:id="rId5"/>
    <p:sldId id="297" r:id="rId6"/>
    <p:sldId id="298" r:id="rId7"/>
    <p:sldId id="299" r:id="rId8"/>
    <p:sldId id="300" r:id="rId9"/>
    <p:sldId id="301" r:id="rId10"/>
    <p:sldId id="302" r:id="rId11"/>
    <p:sldId id="303" r:id="rId12"/>
    <p:sldId id="360" r:id="rId13"/>
    <p:sldId id="368" r:id="rId14"/>
    <p:sldId id="369" r:id="rId15"/>
    <p:sldId id="370" r:id="rId16"/>
    <p:sldId id="292" r:id="rId17"/>
    <p:sldId id="306" r:id="rId18"/>
    <p:sldId id="305" r:id="rId19"/>
    <p:sldId id="307" r:id="rId20"/>
    <p:sldId id="308" r:id="rId21"/>
    <p:sldId id="310" r:id="rId22"/>
    <p:sldId id="311" r:id="rId23"/>
    <p:sldId id="309" r:id="rId24"/>
    <p:sldId id="313" r:id="rId25"/>
    <p:sldId id="304" r:id="rId26"/>
    <p:sldId id="314" r:id="rId27"/>
    <p:sldId id="282" r:id="rId28"/>
    <p:sldId id="315" r:id="rId29"/>
    <p:sldId id="316" r:id="rId30"/>
    <p:sldId id="317" r:id="rId31"/>
    <p:sldId id="319" r:id="rId32"/>
    <p:sldId id="281" r:id="rId33"/>
    <p:sldId id="320" r:id="rId34"/>
    <p:sldId id="323" r:id="rId35"/>
    <p:sldId id="321" r:id="rId36"/>
    <p:sldId id="322" r:id="rId37"/>
    <p:sldId id="361" r:id="rId38"/>
    <p:sldId id="327" r:id="rId39"/>
    <p:sldId id="362" r:id="rId40"/>
    <p:sldId id="324" r:id="rId41"/>
    <p:sldId id="363" r:id="rId42"/>
    <p:sldId id="364" r:id="rId43"/>
    <p:sldId id="365" r:id="rId44"/>
    <p:sldId id="325" r:id="rId45"/>
    <p:sldId id="326" r:id="rId46"/>
    <p:sldId id="328" r:id="rId47"/>
    <p:sldId id="329" r:id="rId48"/>
    <p:sldId id="330" r:id="rId49"/>
    <p:sldId id="331" r:id="rId50"/>
    <p:sldId id="332" r:id="rId51"/>
    <p:sldId id="333" r:id="rId52"/>
    <p:sldId id="334" r:id="rId53"/>
    <p:sldId id="336" r:id="rId54"/>
    <p:sldId id="337" r:id="rId55"/>
    <p:sldId id="338" r:id="rId56"/>
    <p:sldId id="339" r:id="rId57"/>
    <p:sldId id="340" r:id="rId58"/>
    <p:sldId id="341" r:id="rId59"/>
    <p:sldId id="335" r:id="rId60"/>
    <p:sldId id="342" r:id="rId61"/>
    <p:sldId id="343" r:id="rId62"/>
    <p:sldId id="344" r:id="rId63"/>
    <p:sldId id="345" r:id="rId64"/>
    <p:sldId id="346" r:id="rId65"/>
    <p:sldId id="347" r:id="rId66"/>
    <p:sldId id="348" r:id="rId67"/>
    <p:sldId id="349" r:id="rId68"/>
    <p:sldId id="350" r:id="rId69"/>
    <p:sldId id="359" r:id="rId70"/>
    <p:sldId id="351" r:id="rId71"/>
    <p:sldId id="352" r:id="rId72"/>
    <p:sldId id="353" r:id="rId73"/>
    <p:sldId id="354" r:id="rId74"/>
    <p:sldId id="366" r:id="rId75"/>
    <p:sldId id="355" r:id="rId76"/>
    <p:sldId id="367" r:id="rId77"/>
    <p:sldId id="356" r:id="rId78"/>
    <p:sldId id="357" r:id="rId79"/>
    <p:sldId id="358"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94819E9B-89AB-49FE-8438-6C543BB29DDB}" type="datetimeFigureOut">
              <a:rPr lang="en-NZ" smtClean="0"/>
              <a:pPr/>
              <a:t>14/06/2020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C2352B0-8E87-4251-BD73-05D1A51E2844}"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4819E9B-89AB-49FE-8438-6C543BB29DDB}" type="datetimeFigureOut">
              <a:rPr lang="en-NZ" smtClean="0"/>
              <a:pPr/>
              <a:t>14/06/2020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C2352B0-8E87-4251-BD73-05D1A51E2844}"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4819E9B-89AB-49FE-8438-6C543BB29DDB}" type="datetimeFigureOut">
              <a:rPr lang="en-NZ" smtClean="0"/>
              <a:pPr/>
              <a:t>14/06/2020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C2352B0-8E87-4251-BD73-05D1A51E2844}"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4819E9B-89AB-49FE-8438-6C543BB29DDB}" type="datetimeFigureOut">
              <a:rPr lang="en-NZ" smtClean="0"/>
              <a:pPr/>
              <a:t>14/06/2020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C2352B0-8E87-4251-BD73-05D1A51E2844}"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819E9B-89AB-49FE-8438-6C543BB29DDB}" type="datetimeFigureOut">
              <a:rPr lang="en-NZ" smtClean="0"/>
              <a:pPr/>
              <a:t>14/06/2020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C2352B0-8E87-4251-BD73-05D1A51E2844}"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94819E9B-89AB-49FE-8438-6C543BB29DDB}" type="datetimeFigureOut">
              <a:rPr lang="en-NZ" smtClean="0"/>
              <a:pPr/>
              <a:t>14/06/2020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C2352B0-8E87-4251-BD73-05D1A51E2844}"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94819E9B-89AB-49FE-8438-6C543BB29DDB}" type="datetimeFigureOut">
              <a:rPr lang="en-NZ" smtClean="0"/>
              <a:pPr/>
              <a:t>14/06/2020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C2352B0-8E87-4251-BD73-05D1A51E2844}"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94819E9B-89AB-49FE-8438-6C543BB29DDB}" type="datetimeFigureOut">
              <a:rPr lang="en-NZ" smtClean="0"/>
              <a:pPr/>
              <a:t>14/06/2020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C2352B0-8E87-4251-BD73-05D1A51E2844}"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19E9B-89AB-49FE-8438-6C543BB29DDB}" type="datetimeFigureOut">
              <a:rPr lang="en-NZ" smtClean="0"/>
              <a:pPr/>
              <a:t>14/06/2020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C2352B0-8E87-4251-BD73-05D1A51E2844}"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819E9B-89AB-49FE-8438-6C543BB29DDB}" type="datetimeFigureOut">
              <a:rPr lang="en-NZ" smtClean="0"/>
              <a:pPr/>
              <a:t>14/06/2020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C2352B0-8E87-4251-BD73-05D1A51E2844}"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819E9B-89AB-49FE-8438-6C543BB29DDB}" type="datetimeFigureOut">
              <a:rPr lang="en-NZ" smtClean="0"/>
              <a:pPr/>
              <a:t>14/06/2020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C2352B0-8E87-4251-BD73-05D1A51E2844}"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19E9B-89AB-49FE-8438-6C543BB29DDB}" type="datetimeFigureOut">
              <a:rPr lang="en-NZ" smtClean="0"/>
              <a:pPr/>
              <a:t>14/06/2020</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352B0-8E87-4251-BD73-05D1A51E2844}"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980728"/>
            <a:ext cx="9144000" cy="58772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“Relationships 103—I’m Married.</a:t>
            </a:r>
            <a:r>
              <a:rPr lang="en-NZ" sz="3200" dirty="0"/>
              <a:t>”</a:t>
            </a:r>
            <a:endParaRPr lang="en-US" sz="3200" dirty="0"/>
          </a:p>
          <a:p>
            <a:endParaRPr lang="en-US" sz="3200" dirty="0"/>
          </a:p>
          <a:p>
            <a:r>
              <a:rPr lang="en-NZ" sz="3200" dirty="0"/>
              <a:t>John Staiger</a:t>
            </a:r>
          </a:p>
          <a:p>
            <a:endParaRPr lang="en-NZ" sz="3200" dirty="0"/>
          </a:p>
          <a:p>
            <a:r>
              <a:rPr lang="en-NZ" sz="3200" dirty="0"/>
              <a:t>Morningside Church of Christ </a:t>
            </a:r>
          </a:p>
          <a:p>
            <a:endParaRPr lang="en-NZ" sz="3200" dirty="0"/>
          </a:p>
          <a:p>
            <a:r>
              <a:rPr lang="en-NZ" sz="3200" dirty="0"/>
              <a:t>Sunday 14 June 2020</a:t>
            </a:r>
          </a:p>
          <a:p>
            <a:endParaRPr lang="en-NZ" sz="3200" dirty="0"/>
          </a:p>
          <a:p>
            <a:r>
              <a:rPr lang="en-NZ" sz="3200" dirty="0"/>
              <a:t>PM Sermon</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24713-A394-4ED0-A9C7-2DCEEA2E2B3C}"/>
              </a:ext>
            </a:extLst>
          </p:cNvPr>
          <p:cNvSpPr>
            <a:spLocks noGrp="1"/>
          </p:cNvSpPr>
          <p:nvPr>
            <p:ph idx="1"/>
          </p:nvPr>
        </p:nvSpPr>
        <p:spPr>
          <a:xfrm>
            <a:off x="0" y="980728"/>
            <a:ext cx="9144000" cy="5328592"/>
          </a:xfrm>
        </p:spPr>
        <p:txBody>
          <a:bodyPr>
            <a:normAutofit/>
          </a:bodyPr>
          <a:lstStyle/>
          <a:p>
            <a:pPr marL="0" indent="0" algn="ctr">
              <a:buNone/>
            </a:pPr>
            <a:r>
              <a:rPr lang="en-US" sz="4000" dirty="0"/>
              <a:t>Relationships Series</a:t>
            </a:r>
          </a:p>
          <a:p>
            <a:pPr algn="ctr"/>
            <a:endParaRPr lang="en-US" sz="4000" dirty="0"/>
          </a:p>
          <a:p>
            <a:r>
              <a:rPr lang="en-US" sz="4000" dirty="0"/>
              <a:t>I am a self-proclaimed expert to Marriage</a:t>
            </a:r>
          </a:p>
          <a:p>
            <a:r>
              <a:rPr lang="en-US" sz="4000" dirty="0"/>
              <a:t>Why, you ask…?</a:t>
            </a:r>
          </a:p>
          <a:p>
            <a:pPr lvl="3"/>
            <a:r>
              <a:rPr lang="en-US" sz="4000" dirty="0"/>
              <a:t>Distance between Auckland, NZ and Benoni, South Africa is…</a:t>
            </a:r>
          </a:p>
          <a:p>
            <a:pPr lvl="3"/>
            <a:r>
              <a:rPr lang="en-US" sz="4000" dirty="0"/>
              <a:t>12187 km = 7573 miles</a:t>
            </a:r>
          </a:p>
        </p:txBody>
      </p:sp>
    </p:spTree>
    <p:extLst>
      <p:ext uri="{BB962C8B-B14F-4D97-AF65-F5344CB8AC3E}">
        <p14:creationId xmlns:p14="http://schemas.microsoft.com/office/powerpoint/2010/main" val="111026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24713-A394-4ED0-A9C7-2DCEEA2E2B3C}"/>
              </a:ext>
            </a:extLst>
          </p:cNvPr>
          <p:cNvSpPr>
            <a:spLocks noGrp="1"/>
          </p:cNvSpPr>
          <p:nvPr>
            <p:ph idx="1"/>
          </p:nvPr>
        </p:nvSpPr>
        <p:spPr>
          <a:xfrm>
            <a:off x="0" y="980728"/>
            <a:ext cx="9144000" cy="5328592"/>
          </a:xfrm>
        </p:spPr>
        <p:txBody>
          <a:bodyPr>
            <a:normAutofit/>
          </a:bodyPr>
          <a:lstStyle/>
          <a:p>
            <a:pPr marL="0" indent="0" algn="ctr">
              <a:buNone/>
            </a:pPr>
            <a:r>
              <a:rPr lang="en-US" sz="4000" dirty="0"/>
              <a:t>Relationships Series</a:t>
            </a:r>
          </a:p>
          <a:p>
            <a:pPr algn="ctr"/>
            <a:endParaRPr lang="en-US" sz="4000" dirty="0"/>
          </a:p>
          <a:p>
            <a:r>
              <a:rPr lang="en-US" sz="4000" dirty="0"/>
              <a:t>Where is my wife?</a:t>
            </a:r>
          </a:p>
        </p:txBody>
      </p:sp>
    </p:spTree>
    <p:extLst>
      <p:ext uri="{BB962C8B-B14F-4D97-AF65-F5344CB8AC3E}">
        <p14:creationId xmlns:p14="http://schemas.microsoft.com/office/powerpoint/2010/main" val="176602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24713-A394-4ED0-A9C7-2DCEEA2E2B3C}"/>
              </a:ext>
            </a:extLst>
          </p:cNvPr>
          <p:cNvSpPr>
            <a:spLocks noGrp="1"/>
          </p:cNvSpPr>
          <p:nvPr>
            <p:ph idx="1"/>
          </p:nvPr>
        </p:nvSpPr>
        <p:spPr>
          <a:xfrm>
            <a:off x="0" y="980728"/>
            <a:ext cx="9144000" cy="5328592"/>
          </a:xfrm>
        </p:spPr>
        <p:txBody>
          <a:bodyPr>
            <a:normAutofit/>
          </a:bodyPr>
          <a:lstStyle/>
          <a:p>
            <a:pPr marL="0" indent="0" algn="ctr">
              <a:buNone/>
            </a:pPr>
            <a:r>
              <a:rPr lang="en-US" sz="4000" dirty="0"/>
              <a:t>Relationships Series</a:t>
            </a:r>
          </a:p>
          <a:p>
            <a:pPr algn="ctr"/>
            <a:endParaRPr lang="en-US" sz="4000" dirty="0"/>
          </a:p>
          <a:p>
            <a:r>
              <a:rPr lang="en-US" sz="4000" dirty="0"/>
              <a:t>Where is my wife?</a:t>
            </a:r>
          </a:p>
          <a:p>
            <a:pPr lvl="3"/>
            <a:r>
              <a:rPr lang="en-US" sz="4000" dirty="0"/>
              <a:t>In Benoni, South Africa </a:t>
            </a:r>
          </a:p>
          <a:p>
            <a:pPr lvl="3"/>
            <a:r>
              <a:rPr lang="en-US" sz="4000" dirty="0"/>
              <a:t>12187 km (7573 miles) away…</a:t>
            </a:r>
          </a:p>
        </p:txBody>
      </p:sp>
    </p:spTree>
    <p:extLst>
      <p:ext uri="{BB962C8B-B14F-4D97-AF65-F5344CB8AC3E}">
        <p14:creationId xmlns:p14="http://schemas.microsoft.com/office/powerpoint/2010/main" val="823307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81E6-B201-40BA-9421-350FA630730E}"/>
              </a:ext>
            </a:extLst>
          </p:cNvPr>
          <p:cNvSpPr>
            <a:spLocks noGrp="1"/>
          </p:cNvSpPr>
          <p:nvPr>
            <p:ph type="title"/>
          </p:nvPr>
        </p:nvSpPr>
        <p:spPr/>
        <p:txBody>
          <a:bodyPr/>
          <a:lstStyle/>
          <a:p>
            <a:r>
              <a:rPr lang="en-US" dirty="0"/>
              <a:t>What you signed up to…</a:t>
            </a:r>
            <a:endParaRPr lang="en-NZ" dirty="0"/>
          </a:p>
        </p:txBody>
      </p:sp>
      <p:sp>
        <p:nvSpPr>
          <p:cNvPr id="3" name="Content Placeholder 2">
            <a:extLst>
              <a:ext uri="{FF2B5EF4-FFF2-40B4-BE49-F238E27FC236}">
                <a16:creationId xmlns:a16="http://schemas.microsoft.com/office/drawing/2014/main" id="{4F620D65-976F-489F-8287-94602F72F6BB}"/>
              </a:ext>
            </a:extLst>
          </p:cNvPr>
          <p:cNvSpPr>
            <a:spLocks noGrp="1"/>
          </p:cNvSpPr>
          <p:nvPr>
            <p:ph idx="1"/>
          </p:nvPr>
        </p:nvSpPr>
        <p:spPr>
          <a:xfrm>
            <a:off x="0" y="1600200"/>
            <a:ext cx="8686800" cy="5257800"/>
          </a:xfrm>
        </p:spPr>
        <p:txBody>
          <a:bodyPr>
            <a:normAutofit lnSpcReduction="10000"/>
          </a:bodyPr>
          <a:lstStyle/>
          <a:p>
            <a:r>
              <a:rPr lang="en-US" sz="4000" dirty="0"/>
              <a:t>Eph.5:22-24—</a:t>
            </a:r>
            <a:r>
              <a:rPr lang="en-US" sz="4000" b="1" baseline="30000" dirty="0"/>
              <a:t>22 </a:t>
            </a:r>
            <a:r>
              <a:rPr lang="en-US" sz="4000" dirty="0"/>
              <a:t>Wives, </a:t>
            </a:r>
            <a:r>
              <a:rPr lang="en-US" sz="4000" i="1" dirty="0"/>
              <a:t>be subject</a:t>
            </a:r>
            <a:r>
              <a:rPr lang="en-US" sz="4000" dirty="0"/>
              <a:t> to your own husbands, as to the Lord. </a:t>
            </a:r>
            <a:r>
              <a:rPr lang="en-US" sz="4000" b="1" baseline="30000" dirty="0"/>
              <a:t>23 </a:t>
            </a:r>
            <a:r>
              <a:rPr lang="en-US" sz="4000" dirty="0"/>
              <a:t>For the husband is the head of the wife, as Christ also is the head of the church, He Himself </a:t>
            </a:r>
            <a:r>
              <a:rPr lang="en-US" sz="4000" i="1" dirty="0"/>
              <a:t>being</a:t>
            </a:r>
            <a:r>
              <a:rPr lang="en-US" sz="4000" dirty="0"/>
              <a:t> the Savior of the body. </a:t>
            </a:r>
            <a:r>
              <a:rPr lang="en-US" sz="4000" b="1" baseline="30000" dirty="0"/>
              <a:t>24 </a:t>
            </a:r>
            <a:r>
              <a:rPr lang="en-US" sz="4000" dirty="0"/>
              <a:t>But as the church is subject to Christ, so also the wives </a:t>
            </a:r>
            <a:r>
              <a:rPr lang="en-US" sz="4000" i="1" dirty="0"/>
              <a:t>ought to be</a:t>
            </a:r>
            <a:r>
              <a:rPr lang="en-US" sz="4000" dirty="0"/>
              <a:t> to their husbands in everything. </a:t>
            </a:r>
            <a:r>
              <a:rPr lang="en-US" dirty="0"/>
              <a:t>(NASB95)</a:t>
            </a:r>
            <a:endParaRPr lang="en-NZ" dirty="0"/>
          </a:p>
        </p:txBody>
      </p:sp>
    </p:spTree>
    <p:extLst>
      <p:ext uri="{BB962C8B-B14F-4D97-AF65-F5344CB8AC3E}">
        <p14:creationId xmlns:p14="http://schemas.microsoft.com/office/powerpoint/2010/main" val="132261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81E6-B201-40BA-9421-350FA630730E}"/>
              </a:ext>
            </a:extLst>
          </p:cNvPr>
          <p:cNvSpPr>
            <a:spLocks noGrp="1"/>
          </p:cNvSpPr>
          <p:nvPr>
            <p:ph type="title"/>
          </p:nvPr>
        </p:nvSpPr>
        <p:spPr/>
        <p:txBody>
          <a:bodyPr/>
          <a:lstStyle/>
          <a:p>
            <a:r>
              <a:rPr lang="en-US" dirty="0"/>
              <a:t>What you signed up to…</a:t>
            </a:r>
            <a:endParaRPr lang="en-NZ" dirty="0"/>
          </a:p>
        </p:txBody>
      </p:sp>
      <p:sp>
        <p:nvSpPr>
          <p:cNvPr id="3" name="Content Placeholder 2">
            <a:extLst>
              <a:ext uri="{FF2B5EF4-FFF2-40B4-BE49-F238E27FC236}">
                <a16:creationId xmlns:a16="http://schemas.microsoft.com/office/drawing/2014/main" id="{4F620D65-976F-489F-8287-94602F72F6BB}"/>
              </a:ext>
            </a:extLst>
          </p:cNvPr>
          <p:cNvSpPr>
            <a:spLocks noGrp="1"/>
          </p:cNvSpPr>
          <p:nvPr>
            <p:ph idx="1"/>
          </p:nvPr>
        </p:nvSpPr>
        <p:spPr>
          <a:xfrm>
            <a:off x="0" y="1268760"/>
            <a:ext cx="8686800" cy="5589240"/>
          </a:xfrm>
        </p:spPr>
        <p:txBody>
          <a:bodyPr>
            <a:normAutofit lnSpcReduction="10000"/>
          </a:bodyPr>
          <a:lstStyle/>
          <a:p>
            <a:r>
              <a:rPr lang="en-US" sz="4000" dirty="0"/>
              <a:t>Eph.5:25-27—</a:t>
            </a:r>
            <a:r>
              <a:rPr lang="en-US" sz="4000" b="1" baseline="30000" dirty="0"/>
              <a:t>25 </a:t>
            </a:r>
            <a:r>
              <a:rPr lang="en-US" sz="4000" dirty="0"/>
              <a:t>Husbands, love your wives, just as Christ also loved the church and gave Himself up for her, </a:t>
            </a:r>
            <a:r>
              <a:rPr lang="en-US" sz="4000" b="1" baseline="30000" dirty="0"/>
              <a:t>26 </a:t>
            </a:r>
            <a:r>
              <a:rPr lang="en-US" sz="4000" dirty="0"/>
              <a:t>so that He might sanctify her, having cleansed her by the washing of water with the word, </a:t>
            </a:r>
            <a:r>
              <a:rPr lang="en-US" sz="4000" b="1" baseline="30000" dirty="0"/>
              <a:t>27 </a:t>
            </a:r>
            <a:r>
              <a:rPr lang="en-US" sz="4000" dirty="0"/>
              <a:t>that He might present to Himself the church in all her glory, having no spot or wrinkle or any such thing; but that she would be holy and blameless.</a:t>
            </a:r>
            <a:r>
              <a:rPr lang="en-US" dirty="0"/>
              <a:t> (NASB95)</a:t>
            </a:r>
            <a:endParaRPr lang="en-NZ" dirty="0"/>
          </a:p>
        </p:txBody>
      </p:sp>
    </p:spTree>
    <p:extLst>
      <p:ext uri="{BB962C8B-B14F-4D97-AF65-F5344CB8AC3E}">
        <p14:creationId xmlns:p14="http://schemas.microsoft.com/office/powerpoint/2010/main" val="3578189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81E6-B201-40BA-9421-350FA630730E}"/>
              </a:ext>
            </a:extLst>
          </p:cNvPr>
          <p:cNvSpPr>
            <a:spLocks noGrp="1"/>
          </p:cNvSpPr>
          <p:nvPr>
            <p:ph type="title"/>
          </p:nvPr>
        </p:nvSpPr>
        <p:spPr/>
        <p:txBody>
          <a:bodyPr/>
          <a:lstStyle/>
          <a:p>
            <a:r>
              <a:rPr lang="en-US" dirty="0"/>
              <a:t>What you signed up to…</a:t>
            </a:r>
            <a:endParaRPr lang="en-NZ" dirty="0"/>
          </a:p>
        </p:txBody>
      </p:sp>
      <p:sp>
        <p:nvSpPr>
          <p:cNvPr id="3" name="Content Placeholder 2">
            <a:extLst>
              <a:ext uri="{FF2B5EF4-FFF2-40B4-BE49-F238E27FC236}">
                <a16:creationId xmlns:a16="http://schemas.microsoft.com/office/drawing/2014/main" id="{4F620D65-976F-489F-8287-94602F72F6BB}"/>
              </a:ext>
            </a:extLst>
          </p:cNvPr>
          <p:cNvSpPr>
            <a:spLocks noGrp="1"/>
          </p:cNvSpPr>
          <p:nvPr>
            <p:ph idx="1"/>
          </p:nvPr>
        </p:nvSpPr>
        <p:spPr>
          <a:xfrm>
            <a:off x="0" y="1268760"/>
            <a:ext cx="8686800" cy="5589240"/>
          </a:xfrm>
        </p:spPr>
        <p:txBody>
          <a:bodyPr>
            <a:normAutofit/>
          </a:bodyPr>
          <a:lstStyle/>
          <a:p>
            <a:pPr marL="0" indent="0" algn="ctr">
              <a:buNone/>
            </a:pPr>
            <a:r>
              <a:rPr lang="en-US" sz="9600" dirty="0"/>
              <a:t>Marriage is a very good place to be!</a:t>
            </a:r>
            <a:endParaRPr lang="en-NZ" sz="9600" dirty="0"/>
          </a:p>
        </p:txBody>
      </p:sp>
    </p:spTree>
    <p:extLst>
      <p:ext uri="{BB962C8B-B14F-4D97-AF65-F5344CB8AC3E}">
        <p14:creationId xmlns:p14="http://schemas.microsoft.com/office/powerpoint/2010/main" val="168107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3921A-BEC0-45F4-9227-D64E4B88B434}"/>
              </a:ext>
            </a:extLst>
          </p:cNvPr>
          <p:cNvSpPr>
            <a:spLocks noGrp="1"/>
          </p:cNvSpPr>
          <p:nvPr>
            <p:ph type="title"/>
          </p:nvPr>
        </p:nvSpPr>
        <p:spPr>
          <a:xfrm>
            <a:off x="272332" y="625683"/>
            <a:ext cx="3364395" cy="603504"/>
          </a:xfrm>
        </p:spPr>
        <p:txBody>
          <a:bodyPr vert="horz" lIns="91440" tIns="45720" rIns="91440" bIns="45720" rtlCol="0" anchor="b">
            <a:noAutofit/>
          </a:bodyPr>
          <a:lstStyle/>
          <a:p>
            <a:pPr algn="l">
              <a:lnSpc>
                <a:spcPct val="90000"/>
              </a:lnSpc>
            </a:pPr>
            <a:r>
              <a:rPr lang="en-US" sz="4000" dirty="0"/>
              <a:t>I’m Married</a:t>
            </a:r>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1C8E355-5506-47FD-9E51-6D9C2D47D8E1}"/>
              </a:ext>
            </a:extLst>
          </p:cNvPr>
          <p:cNvSpPr>
            <a:spLocks noGrp="1"/>
          </p:cNvSpPr>
          <p:nvPr>
            <p:ph sz="half" idx="1"/>
          </p:nvPr>
        </p:nvSpPr>
        <p:spPr>
          <a:xfrm>
            <a:off x="0" y="1324518"/>
            <a:ext cx="4283968" cy="5533482"/>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indent="-228600">
              <a:lnSpc>
                <a:spcPct val="90000"/>
              </a:lnSpc>
            </a:pPr>
            <a:r>
              <a:rPr lang="en-US" sz="4000" dirty="0"/>
              <a:t>Till Death Do Us Part—</a:t>
            </a:r>
          </a:p>
          <a:p>
            <a:pPr indent="-228600">
              <a:lnSpc>
                <a:spcPct val="90000"/>
              </a:lnSpc>
            </a:pPr>
            <a:endParaRPr lang="en-US" sz="6000" dirty="0"/>
          </a:p>
          <a:p>
            <a:pPr marL="114300" indent="0" algn="ctr">
              <a:lnSpc>
                <a:spcPct val="90000"/>
              </a:lnSpc>
              <a:buNone/>
            </a:pPr>
            <a:endParaRPr lang="en-US" sz="6000" dirty="0"/>
          </a:p>
        </p:txBody>
      </p:sp>
      <p:pic>
        <p:nvPicPr>
          <p:cNvPr id="1026" name="Picture 2" descr="Tips for Church Wedding Decorations | LoveToKnow">
            <a:extLst>
              <a:ext uri="{FF2B5EF4-FFF2-40B4-BE49-F238E27FC236}">
                <a16:creationId xmlns:a16="http://schemas.microsoft.com/office/drawing/2014/main" id="{046D43B5-9912-447B-A266-6C389E75E72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208" r="32233" b="-1"/>
          <a:stretch/>
        </p:blipFill>
        <p:spPr bwMode="auto">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56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3921A-BEC0-45F4-9227-D64E4B88B434}"/>
              </a:ext>
            </a:extLst>
          </p:cNvPr>
          <p:cNvSpPr>
            <a:spLocks noGrp="1"/>
          </p:cNvSpPr>
          <p:nvPr>
            <p:ph type="title"/>
          </p:nvPr>
        </p:nvSpPr>
        <p:spPr>
          <a:xfrm>
            <a:off x="272332" y="625683"/>
            <a:ext cx="3364395" cy="603504"/>
          </a:xfrm>
        </p:spPr>
        <p:txBody>
          <a:bodyPr vert="horz" lIns="91440" tIns="45720" rIns="91440" bIns="45720" rtlCol="0" anchor="b">
            <a:noAutofit/>
          </a:bodyPr>
          <a:lstStyle/>
          <a:p>
            <a:pPr algn="l">
              <a:lnSpc>
                <a:spcPct val="90000"/>
              </a:lnSpc>
            </a:pPr>
            <a:r>
              <a:rPr lang="en-US" sz="4000" dirty="0"/>
              <a:t>I’m Married</a:t>
            </a:r>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1C8E355-5506-47FD-9E51-6D9C2D47D8E1}"/>
              </a:ext>
            </a:extLst>
          </p:cNvPr>
          <p:cNvSpPr>
            <a:spLocks noGrp="1"/>
          </p:cNvSpPr>
          <p:nvPr>
            <p:ph sz="half" idx="1"/>
          </p:nvPr>
        </p:nvSpPr>
        <p:spPr>
          <a:xfrm>
            <a:off x="0" y="1324518"/>
            <a:ext cx="4139952" cy="5460330"/>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indent="-228600">
              <a:lnSpc>
                <a:spcPct val="90000"/>
              </a:lnSpc>
            </a:pPr>
            <a:r>
              <a:rPr lang="en-US" sz="4000" dirty="0"/>
              <a:t>Till Death Do Us Part—</a:t>
            </a:r>
          </a:p>
          <a:p>
            <a:pPr indent="-228600">
              <a:lnSpc>
                <a:spcPct val="90000"/>
              </a:lnSpc>
            </a:pPr>
            <a:endParaRPr lang="en-US" sz="6000" dirty="0"/>
          </a:p>
          <a:p>
            <a:pPr marL="114300" indent="0" algn="ctr">
              <a:lnSpc>
                <a:spcPct val="90000"/>
              </a:lnSpc>
              <a:buNone/>
            </a:pPr>
            <a:r>
              <a:rPr lang="en-US" sz="6000" dirty="0"/>
              <a:t>“I do!”</a:t>
            </a:r>
          </a:p>
        </p:txBody>
      </p:sp>
      <p:pic>
        <p:nvPicPr>
          <p:cNvPr id="1026" name="Picture 2" descr="Tips for Church Wedding Decorations | LoveToKnow">
            <a:extLst>
              <a:ext uri="{FF2B5EF4-FFF2-40B4-BE49-F238E27FC236}">
                <a16:creationId xmlns:a16="http://schemas.microsoft.com/office/drawing/2014/main" id="{046D43B5-9912-447B-A266-6C389E75E72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208" r="32233" b="-1"/>
          <a:stretch/>
        </p:blipFill>
        <p:spPr bwMode="auto">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48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3921A-BEC0-45F4-9227-D64E4B88B434}"/>
              </a:ext>
            </a:extLst>
          </p:cNvPr>
          <p:cNvSpPr>
            <a:spLocks noGrp="1"/>
          </p:cNvSpPr>
          <p:nvPr>
            <p:ph type="title"/>
          </p:nvPr>
        </p:nvSpPr>
        <p:spPr>
          <a:xfrm>
            <a:off x="272332" y="625683"/>
            <a:ext cx="3364395" cy="603504"/>
          </a:xfrm>
        </p:spPr>
        <p:txBody>
          <a:bodyPr vert="horz" lIns="91440" tIns="45720" rIns="91440" bIns="45720" rtlCol="0" anchor="b">
            <a:noAutofit/>
          </a:bodyPr>
          <a:lstStyle/>
          <a:p>
            <a:pPr algn="l">
              <a:lnSpc>
                <a:spcPct val="90000"/>
              </a:lnSpc>
            </a:pPr>
            <a:r>
              <a:rPr lang="en-US" sz="4000" dirty="0"/>
              <a:t>I’m Married</a:t>
            </a:r>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1C8E355-5506-47FD-9E51-6D9C2D47D8E1}"/>
              </a:ext>
            </a:extLst>
          </p:cNvPr>
          <p:cNvSpPr>
            <a:spLocks noGrp="1"/>
          </p:cNvSpPr>
          <p:nvPr>
            <p:ph sz="half" idx="1"/>
          </p:nvPr>
        </p:nvSpPr>
        <p:spPr>
          <a:xfrm>
            <a:off x="0" y="1324518"/>
            <a:ext cx="4139952" cy="5460330"/>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indent="-228600">
              <a:lnSpc>
                <a:spcPct val="90000"/>
              </a:lnSpc>
            </a:pPr>
            <a:r>
              <a:rPr lang="en-US" sz="4000" dirty="0"/>
              <a:t>Till Death Do Us Part—</a:t>
            </a:r>
          </a:p>
          <a:p>
            <a:pPr marL="0" indent="0">
              <a:lnSpc>
                <a:spcPct val="90000"/>
              </a:lnSpc>
              <a:buNone/>
            </a:pPr>
            <a:r>
              <a:rPr lang="en-US" sz="4000" dirty="0"/>
              <a:t>1. Nothing stays the same</a:t>
            </a:r>
          </a:p>
        </p:txBody>
      </p:sp>
      <p:pic>
        <p:nvPicPr>
          <p:cNvPr id="1026" name="Picture 2" descr="Tips for Church Wedding Decorations | LoveToKnow">
            <a:extLst>
              <a:ext uri="{FF2B5EF4-FFF2-40B4-BE49-F238E27FC236}">
                <a16:creationId xmlns:a16="http://schemas.microsoft.com/office/drawing/2014/main" id="{046D43B5-9912-447B-A266-6C389E75E72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208" r="32233" b="-1"/>
          <a:stretch/>
        </p:blipFill>
        <p:spPr bwMode="auto">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8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3921A-BEC0-45F4-9227-D64E4B88B434}"/>
              </a:ext>
            </a:extLst>
          </p:cNvPr>
          <p:cNvSpPr>
            <a:spLocks noGrp="1"/>
          </p:cNvSpPr>
          <p:nvPr>
            <p:ph type="title"/>
          </p:nvPr>
        </p:nvSpPr>
        <p:spPr>
          <a:xfrm>
            <a:off x="272332" y="625683"/>
            <a:ext cx="3364395" cy="603504"/>
          </a:xfrm>
        </p:spPr>
        <p:txBody>
          <a:bodyPr vert="horz" lIns="91440" tIns="45720" rIns="91440" bIns="45720" rtlCol="0" anchor="b">
            <a:noAutofit/>
          </a:bodyPr>
          <a:lstStyle/>
          <a:p>
            <a:pPr algn="l">
              <a:lnSpc>
                <a:spcPct val="90000"/>
              </a:lnSpc>
            </a:pPr>
            <a:r>
              <a:rPr lang="en-US" sz="4000" dirty="0"/>
              <a:t>I’m Married</a:t>
            </a:r>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1C8E355-5506-47FD-9E51-6D9C2D47D8E1}"/>
              </a:ext>
            </a:extLst>
          </p:cNvPr>
          <p:cNvSpPr>
            <a:spLocks noGrp="1"/>
          </p:cNvSpPr>
          <p:nvPr>
            <p:ph sz="half" idx="1"/>
          </p:nvPr>
        </p:nvSpPr>
        <p:spPr>
          <a:xfrm>
            <a:off x="0" y="1324518"/>
            <a:ext cx="4139952" cy="5460330"/>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indent="-228600">
              <a:lnSpc>
                <a:spcPct val="90000"/>
              </a:lnSpc>
            </a:pPr>
            <a:r>
              <a:rPr lang="en-US" sz="4000" dirty="0"/>
              <a:t>Till Death Do Us Part—</a:t>
            </a:r>
          </a:p>
          <a:p>
            <a:pPr marL="0" indent="0">
              <a:lnSpc>
                <a:spcPct val="90000"/>
              </a:lnSpc>
              <a:buNone/>
            </a:pPr>
            <a:r>
              <a:rPr lang="en-US" sz="4000" dirty="0"/>
              <a:t>2. It’s not supposed to.</a:t>
            </a:r>
          </a:p>
        </p:txBody>
      </p:sp>
      <p:pic>
        <p:nvPicPr>
          <p:cNvPr id="1026" name="Picture 2" descr="Tips for Church Wedding Decorations | LoveToKnow">
            <a:extLst>
              <a:ext uri="{FF2B5EF4-FFF2-40B4-BE49-F238E27FC236}">
                <a16:creationId xmlns:a16="http://schemas.microsoft.com/office/drawing/2014/main" id="{046D43B5-9912-447B-A266-6C389E75E72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208" r="32233" b="-1"/>
          <a:stretch/>
        </p:blipFill>
        <p:spPr bwMode="auto">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84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a:t>Relationships 103</a:t>
            </a:r>
            <a:br>
              <a:rPr lang="en-US" dirty="0"/>
            </a:br>
            <a:r>
              <a:rPr lang="en-US" dirty="0"/>
              <a:t>I’m Married</a:t>
            </a:r>
            <a:endParaRPr lang="en-NZ" dirty="0"/>
          </a:p>
        </p:txBody>
      </p:sp>
      <p:sp>
        <p:nvSpPr>
          <p:cNvPr id="3" name="Subtitle 2"/>
          <p:cNvSpPr>
            <a:spLocks noGrp="1"/>
          </p:cNvSpPr>
          <p:nvPr>
            <p:ph type="subTitle" idx="1"/>
          </p:nvPr>
        </p:nvSpPr>
        <p:spPr/>
        <p:txBody>
          <a:bodyPr/>
          <a:lstStyle/>
          <a:p>
            <a:endParaRPr lang="en-N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3921A-BEC0-45F4-9227-D64E4B88B434}"/>
              </a:ext>
            </a:extLst>
          </p:cNvPr>
          <p:cNvSpPr>
            <a:spLocks noGrp="1"/>
          </p:cNvSpPr>
          <p:nvPr>
            <p:ph type="title"/>
          </p:nvPr>
        </p:nvSpPr>
        <p:spPr>
          <a:xfrm>
            <a:off x="272332" y="625683"/>
            <a:ext cx="3364395" cy="603504"/>
          </a:xfrm>
        </p:spPr>
        <p:txBody>
          <a:bodyPr vert="horz" lIns="91440" tIns="45720" rIns="91440" bIns="45720" rtlCol="0" anchor="b">
            <a:noAutofit/>
          </a:bodyPr>
          <a:lstStyle/>
          <a:p>
            <a:pPr algn="l">
              <a:lnSpc>
                <a:spcPct val="90000"/>
              </a:lnSpc>
            </a:pPr>
            <a:r>
              <a:rPr lang="en-US" sz="4000" dirty="0"/>
              <a:t>I’m Married</a:t>
            </a:r>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1C8E355-5506-47FD-9E51-6D9C2D47D8E1}"/>
              </a:ext>
            </a:extLst>
          </p:cNvPr>
          <p:cNvSpPr>
            <a:spLocks noGrp="1"/>
          </p:cNvSpPr>
          <p:nvPr>
            <p:ph sz="half" idx="1"/>
          </p:nvPr>
        </p:nvSpPr>
        <p:spPr>
          <a:xfrm>
            <a:off x="0" y="1324518"/>
            <a:ext cx="4139952" cy="5460330"/>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indent="-228600">
              <a:lnSpc>
                <a:spcPct val="90000"/>
              </a:lnSpc>
            </a:pPr>
            <a:r>
              <a:rPr lang="en-US" sz="4000" dirty="0"/>
              <a:t>Till Death Do Us Part—</a:t>
            </a:r>
          </a:p>
          <a:p>
            <a:pPr marL="0" indent="0">
              <a:lnSpc>
                <a:spcPct val="90000"/>
              </a:lnSpc>
              <a:buNone/>
            </a:pPr>
            <a:r>
              <a:rPr lang="en-US" sz="4000" dirty="0"/>
              <a:t>3. Two are learning to be the ‘one’ they are. </a:t>
            </a:r>
          </a:p>
        </p:txBody>
      </p:sp>
      <p:pic>
        <p:nvPicPr>
          <p:cNvPr id="1026" name="Picture 2" descr="Tips for Church Wedding Decorations | LoveToKnow">
            <a:extLst>
              <a:ext uri="{FF2B5EF4-FFF2-40B4-BE49-F238E27FC236}">
                <a16:creationId xmlns:a16="http://schemas.microsoft.com/office/drawing/2014/main" id="{046D43B5-9912-447B-A266-6C389E75E72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208" r="32233" b="-1"/>
          <a:stretch/>
        </p:blipFill>
        <p:spPr bwMode="auto">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831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3921A-BEC0-45F4-9227-D64E4B88B434}"/>
              </a:ext>
            </a:extLst>
          </p:cNvPr>
          <p:cNvSpPr>
            <a:spLocks noGrp="1"/>
          </p:cNvSpPr>
          <p:nvPr>
            <p:ph type="title"/>
          </p:nvPr>
        </p:nvSpPr>
        <p:spPr>
          <a:xfrm>
            <a:off x="272332" y="625683"/>
            <a:ext cx="3364395" cy="603504"/>
          </a:xfrm>
        </p:spPr>
        <p:txBody>
          <a:bodyPr vert="horz" lIns="91440" tIns="45720" rIns="91440" bIns="45720" rtlCol="0" anchor="b">
            <a:noAutofit/>
          </a:bodyPr>
          <a:lstStyle/>
          <a:p>
            <a:pPr algn="l">
              <a:lnSpc>
                <a:spcPct val="90000"/>
              </a:lnSpc>
            </a:pPr>
            <a:r>
              <a:rPr lang="en-US" sz="4000" dirty="0"/>
              <a:t>I’m Married</a:t>
            </a:r>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1C8E355-5506-47FD-9E51-6D9C2D47D8E1}"/>
              </a:ext>
            </a:extLst>
          </p:cNvPr>
          <p:cNvSpPr>
            <a:spLocks noGrp="1"/>
          </p:cNvSpPr>
          <p:nvPr>
            <p:ph sz="half" idx="1"/>
          </p:nvPr>
        </p:nvSpPr>
        <p:spPr>
          <a:xfrm>
            <a:off x="0" y="1324518"/>
            <a:ext cx="4139952" cy="5460330"/>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indent="-228600">
              <a:lnSpc>
                <a:spcPct val="90000"/>
              </a:lnSpc>
            </a:pPr>
            <a:r>
              <a:rPr lang="en-US" sz="4000" dirty="0"/>
              <a:t>Till Death Do Us Part—</a:t>
            </a:r>
          </a:p>
          <a:p>
            <a:pPr marL="0" indent="0">
              <a:lnSpc>
                <a:spcPct val="90000"/>
              </a:lnSpc>
              <a:buNone/>
            </a:pPr>
            <a:r>
              <a:rPr lang="en-US" sz="4000" dirty="0"/>
              <a:t>4. If you want kids, you want change—</a:t>
            </a:r>
          </a:p>
        </p:txBody>
      </p:sp>
      <p:pic>
        <p:nvPicPr>
          <p:cNvPr id="1026" name="Picture 2" descr="Tips for Church Wedding Decorations | LoveToKnow">
            <a:extLst>
              <a:ext uri="{FF2B5EF4-FFF2-40B4-BE49-F238E27FC236}">
                <a16:creationId xmlns:a16="http://schemas.microsoft.com/office/drawing/2014/main" id="{046D43B5-9912-447B-A266-6C389E75E72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208" r="32233" b="-1"/>
          <a:stretch/>
        </p:blipFill>
        <p:spPr bwMode="auto">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88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3921A-BEC0-45F4-9227-D64E4B88B434}"/>
              </a:ext>
            </a:extLst>
          </p:cNvPr>
          <p:cNvSpPr>
            <a:spLocks noGrp="1"/>
          </p:cNvSpPr>
          <p:nvPr>
            <p:ph type="title"/>
          </p:nvPr>
        </p:nvSpPr>
        <p:spPr>
          <a:xfrm>
            <a:off x="272332" y="625683"/>
            <a:ext cx="3364395" cy="603504"/>
          </a:xfrm>
        </p:spPr>
        <p:txBody>
          <a:bodyPr vert="horz" lIns="91440" tIns="45720" rIns="91440" bIns="45720" rtlCol="0" anchor="b">
            <a:noAutofit/>
          </a:bodyPr>
          <a:lstStyle/>
          <a:p>
            <a:pPr algn="l">
              <a:lnSpc>
                <a:spcPct val="90000"/>
              </a:lnSpc>
            </a:pPr>
            <a:r>
              <a:rPr lang="en-US" sz="4000" dirty="0"/>
              <a:t>I’m Married</a:t>
            </a:r>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1C8E355-5506-47FD-9E51-6D9C2D47D8E1}"/>
              </a:ext>
            </a:extLst>
          </p:cNvPr>
          <p:cNvSpPr>
            <a:spLocks noGrp="1"/>
          </p:cNvSpPr>
          <p:nvPr>
            <p:ph sz="half" idx="1"/>
          </p:nvPr>
        </p:nvSpPr>
        <p:spPr>
          <a:xfrm>
            <a:off x="0" y="1324518"/>
            <a:ext cx="4139952" cy="5460330"/>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indent="-228600">
              <a:lnSpc>
                <a:spcPct val="90000"/>
              </a:lnSpc>
            </a:pPr>
            <a:r>
              <a:rPr lang="en-US" sz="4000" dirty="0"/>
              <a:t>Till Death Do Us Part—</a:t>
            </a:r>
          </a:p>
          <a:p>
            <a:pPr marL="0" indent="0">
              <a:lnSpc>
                <a:spcPct val="90000"/>
              </a:lnSpc>
              <a:buNone/>
            </a:pPr>
            <a:r>
              <a:rPr lang="en-US" sz="4000" dirty="0"/>
              <a:t>4. If you want kids, you want change—Children change everything</a:t>
            </a:r>
          </a:p>
        </p:txBody>
      </p:sp>
      <p:pic>
        <p:nvPicPr>
          <p:cNvPr id="1026" name="Picture 2" descr="Tips for Church Wedding Decorations | LoveToKnow">
            <a:extLst>
              <a:ext uri="{FF2B5EF4-FFF2-40B4-BE49-F238E27FC236}">
                <a16:creationId xmlns:a16="http://schemas.microsoft.com/office/drawing/2014/main" id="{046D43B5-9912-447B-A266-6C389E75E72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208" r="32233" b="-1"/>
          <a:stretch/>
        </p:blipFill>
        <p:spPr bwMode="auto">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294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3921A-BEC0-45F4-9227-D64E4B88B434}"/>
              </a:ext>
            </a:extLst>
          </p:cNvPr>
          <p:cNvSpPr>
            <a:spLocks noGrp="1"/>
          </p:cNvSpPr>
          <p:nvPr>
            <p:ph type="title"/>
          </p:nvPr>
        </p:nvSpPr>
        <p:spPr>
          <a:xfrm>
            <a:off x="272332" y="625683"/>
            <a:ext cx="3364395" cy="603504"/>
          </a:xfrm>
        </p:spPr>
        <p:txBody>
          <a:bodyPr vert="horz" lIns="91440" tIns="45720" rIns="91440" bIns="45720" rtlCol="0" anchor="b">
            <a:noAutofit/>
          </a:bodyPr>
          <a:lstStyle/>
          <a:p>
            <a:pPr algn="l">
              <a:lnSpc>
                <a:spcPct val="90000"/>
              </a:lnSpc>
            </a:pPr>
            <a:r>
              <a:rPr lang="en-US" sz="4000" dirty="0"/>
              <a:t>I’m Married</a:t>
            </a:r>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1C8E355-5506-47FD-9E51-6D9C2D47D8E1}"/>
              </a:ext>
            </a:extLst>
          </p:cNvPr>
          <p:cNvSpPr>
            <a:spLocks noGrp="1"/>
          </p:cNvSpPr>
          <p:nvPr>
            <p:ph sz="half" idx="1"/>
          </p:nvPr>
        </p:nvSpPr>
        <p:spPr>
          <a:xfrm>
            <a:off x="0" y="1324518"/>
            <a:ext cx="4139952" cy="5460330"/>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indent="-228600">
              <a:lnSpc>
                <a:spcPct val="90000"/>
              </a:lnSpc>
            </a:pPr>
            <a:r>
              <a:rPr lang="en-US" sz="4000" dirty="0"/>
              <a:t>Till Death Do Us Part—</a:t>
            </a:r>
          </a:p>
          <a:p>
            <a:pPr marL="0" indent="0">
              <a:lnSpc>
                <a:spcPct val="90000"/>
              </a:lnSpc>
              <a:buNone/>
            </a:pPr>
            <a:r>
              <a:rPr lang="en-US" sz="4000" dirty="0"/>
              <a:t>5. Love grows through the changes</a:t>
            </a:r>
          </a:p>
        </p:txBody>
      </p:sp>
      <p:pic>
        <p:nvPicPr>
          <p:cNvPr id="1026" name="Picture 2" descr="Tips for Church Wedding Decorations | LoveToKnow">
            <a:extLst>
              <a:ext uri="{FF2B5EF4-FFF2-40B4-BE49-F238E27FC236}">
                <a16:creationId xmlns:a16="http://schemas.microsoft.com/office/drawing/2014/main" id="{046D43B5-9912-447B-A266-6C389E75E72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208" r="32233" b="-1"/>
          <a:stretch/>
        </p:blipFill>
        <p:spPr bwMode="auto">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008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3921A-BEC0-45F4-9227-D64E4B88B434}"/>
              </a:ext>
            </a:extLst>
          </p:cNvPr>
          <p:cNvSpPr>
            <a:spLocks noGrp="1"/>
          </p:cNvSpPr>
          <p:nvPr>
            <p:ph type="title"/>
          </p:nvPr>
        </p:nvSpPr>
        <p:spPr>
          <a:xfrm>
            <a:off x="272332" y="625683"/>
            <a:ext cx="3364395" cy="603504"/>
          </a:xfrm>
        </p:spPr>
        <p:txBody>
          <a:bodyPr vert="horz" lIns="91440" tIns="45720" rIns="91440" bIns="45720" rtlCol="0" anchor="b">
            <a:noAutofit/>
          </a:bodyPr>
          <a:lstStyle/>
          <a:p>
            <a:pPr algn="l">
              <a:lnSpc>
                <a:spcPct val="90000"/>
              </a:lnSpc>
            </a:pPr>
            <a:r>
              <a:rPr lang="en-US" sz="4000" dirty="0"/>
              <a:t>I’m Married</a:t>
            </a:r>
          </a:p>
        </p:txBody>
      </p:sp>
      <p:sp>
        <p:nvSpPr>
          <p:cNvPr id="73"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1C8E355-5506-47FD-9E51-6D9C2D47D8E1}"/>
              </a:ext>
            </a:extLst>
          </p:cNvPr>
          <p:cNvSpPr>
            <a:spLocks noGrp="1"/>
          </p:cNvSpPr>
          <p:nvPr>
            <p:ph sz="half" idx="1"/>
          </p:nvPr>
        </p:nvSpPr>
        <p:spPr>
          <a:xfrm>
            <a:off x="0" y="1324518"/>
            <a:ext cx="4139952" cy="5460330"/>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indent="-228600">
              <a:lnSpc>
                <a:spcPct val="90000"/>
              </a:lnSpc>
            </a:pPr>
            <a:r>
              <a:rPr lang="en-US" sz="4000" dirty="0"/>
              <a:t>Marriage starts like this…</a:t>
            </a:r>
          </a:p>
          <a:p>
            <a:pPr indent="-228600">
              <a:lnSpc>
                <a:spcPct val="90000"/>
              </a:lnSpc>
            </a:pPr>
            <a:endParaRPr lang="en-US" sz="4000" dirty="0"/>
          </a:p>
          <a:p>
            <a:pPr indent="-228600">
              <a:lnSpc>
                <a:spcPct val="90000"/>
              </a:lnSpc>
            </a:pPr>
            <a:r>
              <a:rPr lang="en-US" sz="4000" dirty="0"/>
              <a:t>And Lord willing…</a:t>
            </a:r>
          </a:p>
        </p:txBody>
      </p:sp>
      <p:pic>
        <p:nvPicPr>
          <p:cNvPr id="1026" name="Picture 2" descr="Tips for Church Wedding Decorations | LoveToKnow">
            <a:extLst>
              <a:ext uri="{FF2B5EF4-FFF2-40B4-BE49-F238E27FC236}">
                <a16:creationId xmlns:a16="http://schemas.microsoft.com/office/drawing/2014/main" id="{046D43B5-9912-447B-A266-6C389E75E72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208" r="32233" b="-1"/>
          <a:stretch/>
        </p:blipFill>
        <p:spPr bwMode="auto">
          <a:xfrm>
            <a:off x="3981039" y="10"/>
            <a:ext cx="5162961"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830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3921A-BEC0-45F4-9227-D64E4B88B434}"/>
              </a:ext>
            </a:extLst>
          </p:cNvPr>
          <p:cNvSpPr>
            <a:spLocks noGrp="1"/>
          </p:cNvSpPr>
          <p:nvPr>
            <p:ph type="title"/>
          </p:nvPr>
        </p:nvSpPr>
        <p:spPr>
          <a:xfrm>
            <a:off x="308610" y="987552"/>
            <a:ext cx="3364395" cy="1088136"/>
          </a:xfrm>
        </p:spPr>
        <p:txBody>
          <a:bodyPr vert="horz" lIns="91440" tIns="45720" rIns="91440" bIns="45720" rtlCol="0" anchor="b">
            <a:normAutofit/>
          </a:bodyPr>
          <a:lstStyle/>
          <a:p>
            <a:pPr algn="l">
              <a:lnSpc>
                <a:spcPct val="90000"/>
              </a:lnSpc>
            </a:pPr>
            <a:r>
              <a:rPr lang="en-US" sz="3000"/>
              <a:t>I’m Married</a:t>
            </a:r>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Content Placeholder 2">
            <a:extLst>
              <a:ext uri="{FF2B5EF4-FFF2-40B4-BE49-F238E27FC236}">
                <a16:creationId xmlns:a16="http://schemas.microsoft.com/office/drawing/2014/main" id="{5490AFF9-6755-4D1C-90E0-BB75AC7B2DFA}"/>
              </a:ext>
            </a:extLst>
          </p:cNvPr>
          <p:cNvSpPr>
            <a:spLocks noGrp="1"/>
          </p:cNvSpPr>
          <p:nvPr>
            <p:ph sz="half" idx="1"/>
          </p:nvPr>
        </p:nvSpPr>
        <p:spPr>
          <a:xfrm>
            <a:off x="-1" y="1324518"/>
            <a:ext cx="4283969" cy="5533480"/>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indent="-228600">
              <a:lnSpc>
                <a:spcPct val="90000"/>
              </a:lnSpc>
            </a:pPr>
            <a:r>
              <a:rPr lang="en-US" sz="4000" dirty="0"/>
              <a:t>…it will grow to be this!</a:t>
            </a:r>
          </a:p>
        </p:txBody>
      </p:sp>
      <p:pic>
        <p:nvPicPr>
          <p:cNvPr id="12" name="Picture 2" descr="Image may contain: one or more people, people standing and outdoor, text that says &quot;Sometimes, just sometimes when people say &quot;forever&quot;, they mean it.&quot;">
            <a:extLst>
              <a:ext uri="{FF2B5EF4-FFF2-40B4-BE49-F238E27FC236}">
                <a16:creationId xmlns:a16="http://schemas.microsoft.com/office/drawing/2014/main" id="{64F0F403-6BFE-4D96-AFC0-C509E1B5C2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931" b="13214"/>
          <a:stretch/>
        </p:blipFill>
        <p:spPr bwMode="auto">
          <a:xfrm>
            <a:off x="3981615" y="0"/>
            <a:ext cx="5146471" cy="688679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9D4874DF-7BAE-491A-B8A4-62067377B46E}"/>
              </a:ext>
            </a:extLst>
          </p:cNvPr>
          <p:cNvSpPr txBox="1">
            <a:spLocks/>
          </p:cNvSpPr>
          <p:nvPr/>
        </p:nvSpPr>
        <p:spPr>
          <a:xfrm>
            <a:off x="272332" y="625683"/>
            <a:ext cx="3364395" cy="603504"/>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4000"/>
              <a:t>I’m Married</a:t>
            </a:r>
            <a:endParaRPr lang="en-US" sz="4000" dirty="0"/>
          </a:p>
        </p:txBody>
      </p:sp>
    </p:spTree>
    <p:extLst>
      <p:ext uri="{BB962C8B-B14F-4D97-AF65-F5344CB8AC3E}">
        <p14:creationId xmlns:p14="http://schemas.microsoft.com/office/powerpoint/2010/main" val="64383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3921A-BEC0-45F4-9227-D64E4B88B434}"/>
              </a:ext>
            </a:extLst>
          </p:cNvPr>
          <p:cNvSpPr>
            <a:spLocks noGrp="1"/>
          </p:cNvSpPr>
          <p:nvPr>
            <p:ph type="title"/>
          </p:nvPr>
        </p:nvSpPr>
        <p:spPr>
          <a:xfrm>
            <a:off x="308610" y="987552"/>
            <a:ext cx="3364395" cy="1088136"/>
          </a:xfrm>
        </p:spPr>
        <p:txBody>
          <a:bodyPr vert="horz" lIns="91440" tIns="45720" rIns="91440" bIns="45720" rtlCol="0" anchor="b">
            <a:normAutofit/>
          </a:bodyPr>
          <a:lstStyle/>
          <a:p>
            <a:pPr algn="l">
              <a:lnSpc>
                <a:spcPct val="90000"/>
              </a:lnSpc>
            </a:pPr>
            <a:r>
              <a:rPr lang="en-US" sz="3000"/>
              <a:t>I’m Married</a:t>
            </a:r>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28600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Content Placeholder 2">
            <a:extLst>
              <a:ext uri="{FF2B5EF4-FFF2-40B4-BE49-F238E27FC236}">
                <a16:creationId xmlns:a16="http://schemas.microsoft.com/office/drawing/2014/main" id="{5490AFF9-6755-4D1C-90E0-BB75AC7B2DFA}"/>
              </a:ext>
            </a:extLst>
          </p:cNvPr>
          <p:cNvSpPr>
            <a:spLocks noGrp="1"/>
          </p:cNvSpPr>
          <p:nvPr>
            <p:ph sz="half" idx="1"/>
          </p:nvPr>
        </p:nvSpPr>
        <p:spPr>
          <a:xfrm>
            <a:off x="-1" y="1324518"/>
            <a:ext cx="4283969" cy="5533480"/>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t">
            <a:noAutofit/>
          </a:bodyPr>
          <a:lstStyle/>
          <a:p>
            <a:pPr indent="-228600">
              <a:lnSpc>
                <a:spcPct val="90000"/>
              </a:lnSpc>
            </a:pPr>
            <a:r>
              <a:rPr lang="en-US" sz="4000" dirty="0"/>
              <a:t>Till Death Do Us Part—</a:t>
            </a:r>
          </a:p>
          <a:p>
            <a:pPr marL="0" indent="0">
              <a:lnSpc>
                <a:spcPct val="90000"/>
              </a:lnSpc>
              <a:buNone/>
            </a:pPr>
            <a:r>
              <a:rPr lang="en-US" sz="4000" dirty="0"/>
              <a:t>6. Others will love you, but your wife/husband will care about your deepest needs to the end!</a:t>
            </a:r>
          </a:p>
        </p:txBody>
      </p:sp>
      <p:pic>
        <p:nvPicPr>
          <p:cNvPr id="12" name="Picture 2" descr="Image may contain: one or more people, people standing and outdoor, text that says &quot;Sometimes, just sometimes when people say &quot;forever&quot;, they mean it.&quot;">
            <a:extLst>
              <a:ext uri="{FF2B5EF4-FFF2-40B4-BE49-F238E27FC236}">
                <a16:creationId xmlns:a16="http://schemas.microsoft.com/office/drawing/2014/main" id="{64F0F403-6BFE-4D96-AFC0-C509E1B5C2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931" b="13214"/>
          <a:stretch/>
        </p:blipFill>
        <p:spPr bwMode="auto">
          <a:xfrm>
            <a:off x="3981615" y="0"/>
            <a:ext cx="5146471" cy="6886797"/>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9D4874DF-7BAE-491A-B8A4-62067377B46E}"/>
              </a:ext>
            </a:extLst>
          </p:cNvPr>
          <p:cNvSpPr txBox="1">
            <a:spLocks/>
          </p:cNvSpPr>
          <p:nvPr/>
        </p:nvSpPr>
        <p:spPr>
          <a:xfrm>
            <a:off x="272332" y="625683"/>
            <a:ext cx="3364395" cy="603504"/>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4000"/>
              <a:t>I’m Married</a:t>
            </a:r>
            <a:endParaRPr lang="en-US" sz="4000" dirty="0"/>
          </a:p>
        </p:txBody>
      </p:sp>
    </p:spTree>
    <p:extLst>
      <p:ext uri="{BB962C8B-B14F-4D97-AF65-F5344CB8AC3E}">
        <p14:creationId xmlns:p14="http://schemas.microsoft.com/office/powerpoint/2010/main" val="3873354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Image may contain: text">
            <a:extLst>
              <a:ext uri="{FF2B5EF4-FFF2-40B4-BE49-F238E27FC236}">
                <a16:creationId xmlns:a16="http://schemas.microsoft.com/office/drawing/2014/main" id="{BB5990DB-9A77-432C-B15B-398221A73BF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71338"/>
          <a:stretch/>
        </p:blipFill>
        <p:spPr bwMode="auto">
          <a:xfrm>
            <a:off x="1679405" y="32570"/>
            <a:ext cx="5785190" cy="195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87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Image may contain: text">
            <a:extLst>
              <a:ext uri="{FF2B5EF4-FFF2-40B4-BE49-F238E27FC236}">
                <a16:creationId xmlns:a16="http://schemas.microsoft.com/office/drawing/2014/main" id="{BB5990DB-9A77-432C-B15B-398221A73BF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34413"/>
          <a:stretch/>
        </p:blipFill>
        <p:spPr bwMode="auto">
          <a:xfrm>
            <a:off x="1679405" y="32570"/>
            <a:ext cx="5785190" cy="44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831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Image may contain: text">
            <a:extLst>
              <a:ext uri="{FF2B5EF4-FFF2-40B4-BE49-F238E27FC236}">
                <a16:creationId xmlns:a16="http://schemas.microsoft.com/office/drawing/2014/main" id="{BB5990DB-9A77-432C-B15B-398221A73BF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79405" y="32570"/>
            <a:ext cx="5785190" cy="6825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78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24713-A394-4ED0-A9C7-2DCEEA2E2B3C}"/>
              </a:ext>
            </a:extLst>
          </p:cNvPr>
          <p:cNvSpPr>
            <a:spLocks noGrp="1"/>
          </p:cNvSpPr>
          <p:nvPr>
            <p:ph idx="1"/>
          </p:nvPr>
        </p:nvSpPr>
        <p:spPr>
          <a:xfrm>
            <a:off x="0" y="980728"/>
            <a:ext cx="9144000" cy="5328592"/>
          </a:xfrm>
        </p:spPr>
        <p:txBody>
          <a:bodyPr>
            <a:normAutofit/>
          </a:bodyPr>
          <a:lstStyle/>
          <a:p>
            <a:pPr marL="0" indent="0" algn="ctr">
              <a:buNone/>
            </a:pPr>
            <a:r>
              <a:rPr lang="en-US" sz="4000" dirty="0"/>
              <a:t>Relationships Series</a:t>
            </a:r>
          </a:p>
          <a:p>
            <a:pPr algn="ctr"/>
            <a:endParaRPr lang="en-US" sz="4000" dirty="0"/>
          </a:p>
          <a:p>
            <a:r>
              <a:rPr lang="en-US" sz="4000" dirty="0"/>
              <a:t>This is #3 in our series on Relationships</a:t>
            </a:r>
          </a:p>
          <a:p>
            <a:endParaRPr lang="en-NZ" dirty="0"/>
          </a:p>
        </p:txBody>
      </p:sp>
    </p:spTree>
    <p:extLst>
      <p:ext uri="{BB962C8B-B14F-4D97-AF65-F5344CB8AC3E}">
        <p14:creationId xmlns:p14="http://schemas.microsoft.com/office/powerpoint/2010/main" val="3207114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45542"/>
            <a:ext cx="9144000" cy="2046330"/>
          </a:xfrm>
        </p:spPr>
        <p:txBody>
          <a:bodyPr>
            <a:no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You may have heard that marriage can have some rough patches…?</a:t>
            </a:r>
          </a:p>
        </p:txBody>
      </p:sp>
    </p:spTree>
    <p:extLst>
      <p:ext uri="{BB962C8B-B14F-4D97-AF65-F5344CB8AC3E}">
        <p14:creationId xmlns:p14="http://schemas.microsoft.com/office/powerpoint/2010/main" val="1594870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45542"/>
            <a:ext cx="9144000" cy="2046330"/>
          </a:xfrm>
        </p:spPr>
        <p:txBody>
          <a:bodyPr>
            <a:no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You may have heard that marriage can have some rough patches…?</a:t>
            </a:r>
          </a:p>
        </p:txBody>
      </p:sp>
      <p:pic>
        <p:nvPicPr>
          <p:cNvPr id="2050" name="Picture 2" descr="What's up on the Yes and No side? – Ideal Makers">
            <a:extLst>
              <a:ext uri="{FF2B5EF4-FFF2-40B4-BE49-F238E27FC236}">
                <a16:creationId xmlns:a16="http://schemas.microsoft.com/office/drawing/2014/main" id="{3252B02A-03C8-429E-AA6C-711D90C21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3068960"/>
            <a:ext cx="403860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20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45542"/>
            <a:ext cx="9144000" cy="1829688"/>
          </a:xfrm>
        </p:spPr>
        <p:txBody>
          <a:bodyPr>
            <a:no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I hate to burst your bubble…</a:t>
            </a:r>
          </a:p>
        </p:txBody>
      </p:sp>
      <p:pic>
        <p:nvPicPr>
          <p:cNvPr id="14340" name="Picture 4" descr="always a 'but' in this imperfect world | Enlightened Conflict">
            <a:extLst>
              <a:ext uri="{FF2B5EF4-FFF2-40B4-BE49-F238E27FC236}">
                <a16:creationId xmlns:a16="http://schemas.microsoft.com/office/drawing/2014/main" id="{6CDDF856-ECB1-4280-AF99-C6EE1F909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636912"/>
            <a:ext cx="48768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47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45542"/>
            <a:ext cx="9144000" cy="1829688"/>
          </a:xfrm>
        </p:spPr>
        <p:txBody>
          <a:bodyPr>
            <a:no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It can get tough…!</a:t>
            </a:r>
          </a:p>
        </p:txBody>
      </p:sp>
      <p:pic>
        <p:nvPicPr>
          <p:cNvPr id="15362" name="Picture 2" descr="Love and Marriage Cartoons That Are Hilariously True | Reader's Digest">
            <a:extLst>
              <a:ext uri="{FF2B5EF4-FFF2-40B4-BE49-F238E27FC236}">
                <a16:creationId xmlns:a16="http://schemas.microsoft.com/office/drawing/2014/main" id="{BAF4D6D6-4780-43C5-9177-EB07151BA0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40" y="1628800"/>
            <a:ext cx="7452320" cy="49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162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45542"/>
            <a:ext cx="9144000" cy="1829688"/>
          </a:xfrm>
        </p:spPr>
        <p:txBody>
          <a:bodyPr>
            <a:no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It can get tough…!</a:t>
            </a:r>
          </a:p>
        </p:txBody>
      </p:sp>
      <p:pic>
        <p:nvPicPr>
          <p:cNvPr id="16386" name="Picture 2" descr="Finally, I place for husbands who don't have a clue. For a ...">
            <a:extLst>
              <a:ext uri="{FF2B5EF4-FFF2-40B4-BE49-F238E27FC236}">
                <a16:creationId xmlns:a16="http://schemas.microsoft.com/office/drawing/2014/main" id="{E55F571F-53AF-4D77-98C8-E14714BB1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135" y="1864324"/>
            <a:ext cx="6625729" cy="473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998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4032448"/>
          </a:xfrm>
        </p:spPr>
        <p:txBody>
          <a:bodyPr>
            <a:noAutofit/>
          </a:bodyPr>
          <a:lstStyle/>
          <a:p>
            <a:pPr marL="0" indent="0" algn="ctr">
              <a:buNone/>
            </a:pPr>
            <a:r>
              <a:rPr lang="en-US" sz="4000" dirty="0">
                <a:solidFill>
                  <a:schemeClr val="bg1"/>
                </a:solidFill>
              </a:rPr>
              <a:t>When two Christians are committed to God and to each other </a:t>
            </a:r>
          </a:p>
          <a:p>
            <a:pPr marL="0" indent="0" algn="ctr">
              <a:buNone/>
            </a:pPr>
            <a:r>
              <a:rPr lang="en-US" sz="4000" dirty="0">
                <a:solidFill>
                  <a:schemeClr val="bg1"/>
                </a:solidFill>
              </a:rPr>
              <a:t>they can overcome the toughest of times.</a:t>
            </a:r>
          </a:p>
        </p:txBody>
      </p:sp>
      <p:pic>
        <p:nvPicPr>
          <p:cNvPr id="4" name="Picture 2" descr="Image may contain: text that says &quot;I saw this this today- no matter what happens in your life, you can start over.&quot;">
            <a:extLst>
              <a:ext uri="{FF2B5EF4-FFF2-40B4-BE49-F238E27FC236}">
                <a16:creationId xmlns:a16="http://schemas.microsoft.com/office/drawing/2014/main" id="{902FCD1B-199F-4B1C-8B5F-39CB8A88C90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4" t="16112" r="34"/>
          <a:stretch/>
        </p:blipFill>
        <p:spPr bwMode="auto">
          <a:xfrm>
            <a:off x="1871700" y="2787680"/>
            <a:ext cx="5400600" cy="406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414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Start as you mean to go on</a:t>
            </a:r>
          </a:p>
          <a:p>
            <a:pPr marL="0" indent="0">
              <a:buNone/>
            </a:pPr>
            <a:endParaRPr lang="en-US" sz="4000" dirty="0">
              <a:solidFill>
                <a:schemeClr val="bg1"/>
              </a:solidFill>
            </a:endParaRPr>
          </a:p>
        </p:txBody>
      </p:sp>
    </p:spTree>
    <p:extLst>
      <p:ext uri="{BB962C8B-B14F-4D97-AF65-F5344CB8AC3E}">
        <p14:creationId xmlns:p14="http://schemas.microsoft.com/office/powerpoint/2010/main" val="3394154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Start as you mean to go on</a:t>
            </a:r>
          </a:p>
          <a:p>
            <a:pPr marL="0" indent="0">
              <a:buNone/>
            </a:pPr>
            <a:r>
              <a:rPr lang="en-US" sz="4000" dirty="0">
                <a:solidFill>
                  <a:schemeClr val="bg1"/>
                </a:solidFill>
              </a:rPr>
              <a:t>1. I am a man/woman of God!</a:t>
            </a:r>
          </a:p>
        </p:txBody>
      </p:sp>
    </p:spTree>
    <p:extLst>
      <p:ext uri="{BB962C8B-B14F-4D97-AF65-F5344CB8AC3E}">
        <p14:creationId xmlns:p14="http://schemas.microsoft.com/office/powerpoint/2010/main" val="2578536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Start as you mean to go on</a:t>
            </a:r>
          </a:p>
          <a:p>
            <a:pPr marL="742950" indent="-742950">
              <a:buAutoNum type="arabicPeriod"/>
            </a:pPr>
            <a:r>
              <a:rPr lang="en-US" sz="4000" dirty="0">
                <a:solidFill>
                  <a:schemeClr val="bg1"/>
                </a:solidFill>
              </a:rPr>
              <a:t>I am a man/woman of God!</a:t>
            </a:r>
          </a:p>
          <a:p>
            <a:pPr marL="1143000" lvl="1" indent="-742950">
              <a:buFont typeface="+mj-lt"/>
              <a:buAutoNum type="alphaLcPeriod"/>
            </a:pPr>
            <a:r>
              <a:rPr lang="en-US" sz="4000" dirty="0">
                <a:solidFill>
                  <a:schemeClr val="bg1"/>
                </a:solidFill>
              </a:rPr>
              <a:t>We walk with God</a:t>
            </a:r>
          </a:p>
          <a:p>
            <a:pPr marL="1143000" lvl="1" indent="-742950">
              <a:buFont typeface="+mj-lt"/>
              <a:buAutoNum type="alphaLcPeriod"/>
            </a:pPr>
            <a:endParaRPr lang="en-US" sz="4000" dirty="0">
              <a:solidFill>
                <a:schemeClr val="bg1"/>
              </a:solidFill>
            </a:endParaRPr>
          </a:p>
          <a:p>
            <a:pPr marL="1143000" lvl="1" indent="-742950">
              <a:buFont typeface="+mj-lt"/>
              <a:buAutoNum type="alphaLcPeriod"/>
            </a:pPr>
            <a:endParaRPr lang="en-US" sz="4000" dirty="0">
              <a:solidFill>
                <a:schemeClr val="bg1"/>
              </a:solidFill>
            </a:endParaRPr>
          </a:p>
        </p:txBody>
      </p:sp>
    </p:spTree>
    <p:extLst>
      <p:ext uri="{BB962C8B-B14F-4D97-AF65-F5344CB8AC3E}">
        <p14:creationId xmlns:p14="http://schemas.microsoft.com/office/powerpoint/2010/main" val="1397168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Start as you mean to go on</a:t>
            </a:r>
          </a:p>
          <a:p>
            <a:pPr marL="742950" indent="-742950">
              <a:buAutoNum type="arabicPeriod"/>
            </a:pPr>
            <a:r>
              <a:rPr lang="en-US" sz="4000" dirty="0">
                <a:solidFill>
                  <a:schemeClr val="bg1"/>
                </a:solidFill>
              </a:rPr>
              <a:t>I am a man/woman of God!</a:t>
            </a:r>
          </a:p>
          <a:p>
            <a:pPr marL="1143000" lvl="1" indent="-742950">
              <a:buFont typeface="+mj-lt"/>
              <a:buAutoNum type="alphaLcPeriod"/>
            </a:pPr>
            <a:r>
              <a:rPr lang="en-US" sz="4000" dirty="0">
                <a:solidFill>
                  <a:schemeClr val="bg1"/>
                </a:solidFill>
              </a:rPr>
              <a:t>We walk with God</a:t>
            </a:r>
          </a:p>
          <a:p>
            <a:pPr marL="1143000" lvl="1" indent="-742950">
              <a:buFont typeface="+mj-lt"/>
              <a:buAutoNum type="alphaLcPeriod"/>
            </a:pPr>
            <a:r>
              <a:rPr lang="en-US" sz="4000" dirty="0">
                <a:solidFill>
                  <a:schemeClr val="bg1"/>
                </a:solidFill>
              </a:rPr>
              <a:t>I want God to unite us</a:t>
            </a:r>
          </a:p>
          <a:p>
            <a:pPr marL="1143000" lvl="1" indent="-742950">
              <a:buFont typeface="+mj-lt"/>
              <a:buAutoNum type="alphaLcPeriod"/>
            </a:pPr>
            <a:endParaRPr lang="en-US" sz="4000" dirty="0">
              <a:solidFill>
                <a:schemeClr val="bg1"/>
              </a:solidFill>
            </a:endParaRPr>
          </a:p>
        </p:txBody>
      </p:sp>
    </p:spTree>
    <p:extLst>
      <p:ext uri="{BB962C8B-B14F-4D97-AF65-F5344CB8AC3E}">
        <p14:creationId xmlns:p14="http://schemas.microsoft.com/office/powerpoint/2010/main" val="290896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24713-A394-4ED0-A9C7-2DCEEA2E2B3C}"/>
              </a:ext>
            </a:extLst>
          </p:cNvPr>
          <p:cNvSpPr>
            <a:spLocks noGrp="1"/>
          </p:cNvSpPr>
          <p:nvPr>
            <p:ph idx="1"/>
          </p:nvPr>
        </p:nvSpPr>
        <p:spPr>
          <a:xfrm>
            <a:off x="0" y="980728"/>
            <a:ext cx="9144000" cy="5328592"/>
          </a:xfrm>
        </p:spPr>
        <p:txBody>
          <a:bodyPr>
            <a:normAutofit/>
          </a:bodyPr>
          <a:lstStyle/>
          <a:p>
            <a:pPr marL="0" indent="0" algn="ctr">
              <a:buNone/>
            </a:pPr>
            <a:r>
              <a:rPr lang="en-US" sz="4000" dirty="0"/>
              <a:t>Relationships Series</a:t>
            </a:r>
          </a:p>
          <a:p>
            <a:pPr algn="ctr"/>
            <a:endParaRPr lang="en-US" sz="4000" dirty="0"/>
          </a:p>
          <a:p>
            <a:r>
              <a:rPr lang="en-US" sz="4000" dirty="0"/>
              <a:t>This is #3 in our series on Relationships</a:t>
            </a:r>
          </a:p>
          <a:p>
            <a:pPr lvl="2"/>
            <a:r>
              <a:rPr lang="en-US" sz="4000" dirty="0"/>
              <a:t>101—Relationships—Generally 		     speaking</a:t>
            </a:r>
          </a:p>
          <a:p>
            <a:pPr lvl="1"/>
            <a:endParaRPr lang="en-NZ" dirty="0"/>
          </a:p>
        </p:txBody>
      </p:sp>
    </p:spTree>
    <p:extLst>
      <p:ext uri="{BB962C8B-B14F-4D97-AF65-F5344CB8AC3E}">
        <p14:creationId xmlns:p14="http://schemas.microsoft.com/office/powerpoint/2010/main" val="3986753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Start as you mean to go on</a:t>
            </a:r>
          </a:p>
          <a:p>
            <a:pPr marL="0" indent="0">
              <a:buNone/>
            </a:pPr>
            <a:r>
              <a:rPr lang="en-US" sz="4000" dirty="0">
                <a:solidFill>
                  <a:schemeClr val="bg1"/>
                </a:solidFill>
              </a:rPr>
              <a:t>2. I am committed to you!</a:t>
            </a:r>
          </a:p>
          <a:p>
            <a:pPr marL="1143000" lvl="1" indent="-742950">
              <a:buAutoNum type="alphaLcPeriod"/>
            </a:pPr>
            <a:endParaRPr lang="en-US" sz="4000" dirty="0">
              <a:solidFill>
                <a:schemeClr val="bg1"/>
              </a:solidFill>
            </a:endParaRPr>
          </a:p>
        </p:txBody>
      </p:sp>
    </p:spTree>
    <p:extLst>
      <p:ext uri="{BB962C8B-B14F-4D97-AF65-F5344CB8AC3E}">
        <p14:creationId xmlns:p14="http://schemas.microsoft.com/office/powerpoint/2010/main" val="2327907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Start as you mean to go on</a:t>
            </a:r>
          </a:p>
          <a:p>
            <a:pPr marL="0" indent="0">
              <a:buNone/>
            </a:pPr>
            <a:r>
              <a:rPr lang="en-US" sz="4000" dirty="0">
                <a:solidFill>
                  <a:schemeClr val="bg1"/>
                </a:solidFill>
              </a:rPr>
              <a:t>2. I am committed to you!</a:t>
            </a:r>
          </a:p>
          <a:p>
            <a:pPr marL="1143000" lvl="1" indent="-742950">
              <a:buAutoNum type="alphaLcPeriod"/>
            </a:pPr>
            <a:r>
              <a:rPr lang="en-US" sz="4000" dirty="0">
                <a:solidFill>
                  <a:schemeClr val="bg1"/>
                </a:solidFill>
              </a:rPr>
              <a:t>My love says, “We can do all things through Christ who strengthens us.”</a:t>
            </a:r>
          </a:p>
          <a:p>
            <a:pPr marL="1143000" lvl="1" indent="-742950">
              <a:buAutoNum type="alphaLcPeriod"/>
            </a:pPr>
            <a:endParaRPr lang="en-US" sz="4000" dirty="0">
              <a:solidFill>
                <a:schemeClr val="bg1"/>
              </a:solidFill>
            </a:endParaRPr>
          </a:p>
        </p:txBody>
      </p:sp>
    </p:spTree>
    <p:extLst>
      <p:ext uri="{BB962C8B-B14F-4D97-AF65-F5344CB8AC3E}">
        <p14:creationId xmlns:p14="http://schemas.microsoft.com/office/powerpoint/2010/main" val="2569960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Start as you mean to go on</a:t>
            </a:r>
          </a:p>
          <a:p>
            <a:pPr marL="0" indent="0">
              <a:buNone/>
            </a:pPr>
            <a:r>
              <a:rPr lang="en-US" sz="4000" dirty="0">
                <a:solidFill>
                  <a:schemeClr val="bg1"/>
                </a:solidFill>
              </a:rPr>
              <a:t>2. I am committed to you!</a:t>
            </a:r>
          </a:p>
          <a:p>
            <a:pPr marL="1143000" lvl="1" indent="-742950">
              <a:buAutoNum type="alphaLcPeriod"/>
            </a:pPr>
            <a:r>
              <a:rPr lang="en-US" sz="4000" dirty="0">
                <a:solidFill>
                  <a:schemeClr val="bg1"/>
                </a:solidFill>
              </a:rPr>
              <a:t>My love says, “We can do all things through Christ who strengthens us.”</a:t>
            </a:r>
          </a:p>
          <a:p>
            <a:pPr marL="1143000" lvl="1" indent="-742950">
              <a:buFont typeface="Arial" pitchFamily="34" charset="0"/>
              <a:buAutoNum type="alphaLcPeriod"/>
            </a:pPr>
            <a:r>
              <a:rPr lang="en-US" sz="4000" dirty="0">
                <a:solidFill>
                  <a:schemeClr val="bg1"/>
                </a:solidFill>
              </a:rPr>
              <a:t>Your soul and your joy in Christ are my heart’s desire</a:t>
            </a:r>
          </a:p>
          <a:p>
            <a:pPr marL="1143000" lvl="1" indent="-742950">
              <a:buAutoNum type="alphaLcPeriod"/>
            </a:pPr>
            <a:endParaRPr lang="en-US" sz="4000" dirty="0">
              <a:solidFill>
                <a:schemeClr val="bg1"/>
              </a:solidFill>
            </a:endParaRPr>
          </a:p>
        </p:txBody>
      </p:sp>
    </p:spTree>
    <p:extLst>
      <p:ext uri="{BB962C8B-B14F-4D97-AF65-F5344CB8AC3E}">
        <p14:creationId xmlns:p14="http://schemas.microsoft.com/office/powerpoint/2010/main" val="1124649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Start as you mean to go on</a:t>
            </a:r>
          </a:p>
          <a:p>
            <a:pPr marL="0" indent="0">
              <a:buNone/>
            </a:pPr>
            <a:r>
              <a:rPr lang="en-US" sz="4000" dirty="0">
                <a:solidFill>
                  <a:schemeClr val="bg1"/>
                </a:solidFill>
              </a:rPr>
              <a:t>2. I am committed to you!</a:t>
            </a:r>
          </a:p>
          <a:p>
            <a:pPr marL="1143000" lvl="1" indent="-742950">
              <a:buAutoNum type="alphaLcPeriod"/>
            </a:pPr>
            <a:r>
              <a:rPr lang="en-US" sz="4000" dirty="0">
                <a:solidFill>
                  <a:schemeClr val="bg1"/>
                </a:solidFill>
              </a:rPr>
              <a:t>My love says, “We can do all things through Christ who strengthens us.”</a:t>
            </a:r>
          </a:p>
          <a:p>
            <a:pPr marL="1143000" lvl="1" indent="-742950">
              <a:buFont typeface="Arial" pitchFamily="34" charset="0"/>
              <a:buAutoNum type="alphaLcPeriod"/>
            </a:pPr>
            <a:r>
              <a:rPr lang="en-US" sz="4000" dirty="0">
                <a:solidFill>
                  <a:schemeClr val="bg1"/>
                </a:solidFill>
              </a:rPr>
              <a:t>Your soul and your joy in Christ are my heart’s desire </a:t>
            </a:r>
          </a:p>
          <a:p>
            <a:pPr marL="1143000" lvl="1" indent="-742950">
              <a:buFont typeface="Arial" pitchFamily="34" charset="0"/>
              <a:buAutoNum type="alphaLcPeriod"/>
            </a:pPr>
            <a:r>
              <a:rPr lang="en-US" sz="4000" dirty="0">
                <a:solidFill>
                  <a:schemeClr val="bg1"/>
                </a:solidFill>
              </a:rPr>
              <a:t>I keep my vows—No matter what…!</a:t>
            </a:r>
          </a:p>
          <a:p>
            <a:pPr marL="1143000" lvl="1" indent="-742950">
              <a:buAutoNum type="alphaLcPeriod"/>
            </a:pPr>
            <a:endParaRPr lang="en-US" sz="4000" dirty="0">
              <a:solidFill>
                <a:schemeClr val="bg1"/>
              </a:solidFill>
            </a:endParaRPr>
          </a:p>
        </p:txBody>
      </p:sp>
    </p:spTree>
    <p:extLst>
      <p:ext uri="{BB962C8B-B14F-4D97-AF65-F5344CB8AC3E}">
        <p14:creationId xmlns:p14="http://schemas.microsoft.com/office/powerpoint/2010/main" val="478920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4032448"/>
          </a:xfrm>
        </p:spPr>
        <p:txBody>
          <a:bodyPr>
            <a:noAutofit/>
          </a:bodyPr>
          <a:lstStyle/>
          <a:p>
            <a:pPr marL="0" indent="0" algn="ctr">
              <a:buNone/>
            </a:pPr>
            <a:r>
              <a:rPr lang="en-US" sz="4000" dirty="0">
                <a:solidFill>
                  <a:schemeClr val="bg1"/>
                </a:solidFill>
              </a:rPr>
              <a:t>Start as you mean to go on</a:t>
            </a:r>
          </a:p>
          <a:p>
            <a:pPr marL="0" indent="0">
              <a:buNone/>
            </a:pPr>
            <a:r>
              <a:rPr lang="en-US" sz="4000" dirty="0">
                <a:solidFill>
                  <a:schemeClr val="bg1"/>
                </a:solidFill>
              </a:rPr>
              <a:t>2. I committed to you!</a:t>
            </a:r>
          </a:p>
          <a:p>
            <a:pPr marL="0" indent="0">
              <a:buNone/>
            </a:pPr>
            <a:r>
              <a:rPr lang="en-US" sz="4000" dirty="0">
                <a:solidFill>
                  <a:schemeClr val="bg1"/>
                </a:solidFill>
              </a:rPr>
              <a:t>"I take thee to be my wedded wife/husband, to have and to hold from this day forward, for better, for worse, for richer, for poorer, in sickness and in health, to love and to cherish, till death do us part, according to God's holy ordinance; and thereto I pledge thee my faith."</a:t>
            </a:r>
          </a:p>
        </p:txBody>
      </p:sp>
    </p:spTree>
    <p:extLst>
      <p:ext uri="{BB962C8B-B14F-4D97-AF65-F5344CB8AC3E}">
        <p14:creationId xmlns:p14="http://schemas.microsoft.com/office/powerpoint/2010/main" val="2976927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4032448"/>
          </a:xfrm>
        </p:spPr>
        <p:txBody>
          <a:bodyPr>
            <a:noAutofit/>
          </a:bodyPr>
          <a:lstStyle/>
          <a:p>
            <a:pPr marL="0" indent="0" algn="ctr">
              <a:buNone/>
            </a:pPr>
            <a:r>
              <a:rPr lang="en-US" sz="4000" dirty="0">
                <a:solidFill>
                  <a:schemeClr val="bg1"/>
                </a:solidFill>
              </a:rPr>
              <a:t>Start as you mean to go on</a:t>
            </a:r>
          </a:p>
          <a:p>
            <a:pPr marL="0" indent="0">
              <a:buNone/>
            </a:pPr>
            <a:r>
              <a:rPr lang="en-US" sz="4000" dirty="0">
                <a:solidFill>
                  <a:schemeClr val="bg1"/>
                </a:solidFill>
              </a:rPr>
              <a:t>3. We will help each other to:</a:t>
            </a:r>
          </a:p>
        </p:txBody>
      </p:sp>
    </p:spTree>
    <p:extLst>
      <p:ext uri="{BB962C8B-B14F-4D97-AF65-F5344CB8AC3E}">
        <p14:creationId xmlns:p14="http://schemas.microsoft.com/office/powerpoint/2010/main" val="3805836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4032448"/>
          </a:xfrm>
        </p:spPr>
        <p:txBody>
          <a:bodyPr>
            <a:noAutofit/>
          </a:bodyPr>
          <a:lstStyle/>
          <a:p>
            <a:pPr marL="0" indent="0" algn="ctr">
              <a:buNone/>
            </a:pPr>
            <a:r>
              <a:rPr lang="en-US" sz="4000" dirty="0">
                <a:solidFill>
                  <a:schemeClr val="bg1"/>
                </a:solidFill>
              </a:rPr>
              <a:t>Start as you mean to go on</a:t>
            </a:r>
          </a:p>
          <a:p>
            <a:pPr marL="0" indent="0">
              <a:buNone/>
            </a:pPr>
            <a:r>
              <a:rPr lang="en-US" sz="4000" dirty="0">
                <a:solidFill>
                  <a:schemeClr val="bg1"/>
                </a:solidFill>
              </a:rPr>
              <a:t>3. We will help each other to:</a:t>
            </a:r>
          </a:p>
          <a:p>
            <a:pPr marL="1143000" lvl="1" indent="-742950">
              <a:buFont typeface="+mj-lt"/>
              <a:buAutoNum type="alphaLcPeriod"/>
            </a:pPr>
            <a:r>
              <a:rPr lang="en-US" sz="4000" dirty="0">
                <a:solidFill>
                  <a:schemeClr val="bg1"/>
                </a:solidFill>
              </a:rPr>
              <a:t>Grow in the Lord</a:t>
            </a:r>
          </a:p>
        </p:txBody>
      </p:sp>
    </p:spTree>
    <p:extLst>
      <p:ext uri="{BB962C8B-B14F-4D97-AF65-F5344CB8AC3E}">
        <p14:creationId xmlns:p14="http://schemas.microsoft.com/office/powerpoint/2010/main" val="2717330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4032448"/>
          </a:xfrm>
        </p:spPr>
        <p:txBody>
          <a:bodyPr>
            <a:noAutofit/>
          </a:bodyPr>
          <a:lstStyle/>
          <a:p>
            <a:pPr marL="0" indent="0" algn="ctr">
              <a:buNone/>
            </a:pPr>
            <a:r>
              <a:rPr lang="en-US" sz="4000" dirty="0">
                <a:solidFill>
                  <a:schemeClr val="bg1"/>
                </a:solidFill>
              </a:rPr>
              <a:t>Start as you mean to go on</a:t>
            </a:r>
          </a:p>
          <a:p>
            <a:pPr marL="0" indent="0">
              <a:buNone/>
            </a:pPr>
            <a:r>
              <a:rPr lang="en-US" sz="4000" dirty="0">
                <a:solidFill>
                  <a:schemeClr val="bg1"/>
                </a:solidFill>
              </a:rPr>
              <a:t>3. We will help each other to:</a:t>
            </a:r>
          </a:p>
          <a:p>
            <a:pPr marL="1143000" lvl="1" indent="-742950">
              <a:buFont typeface="+mj-lt"/>
              <a:buAutoNum type="alphaLcPeriod"/>
            </a:pPr>
            <a:r>
              <a:rPr lang="en-US" sz="4000" dirty="0">
                <a:solidFill>
                  <a:schemeClr val="bg1"/>
                </a:solidFill>
              </a:rPr>
              <a:t>Grow in the Lord</a:t>
            </a:r>
          </a:p>
          <a:p>
            <a:pPr marL="1143000" lvl="1" indent="-742950">
              <a:buFont typeface="+mj-lt"/>
              <a:buAutoNum type="alphaLcPeriod"/>
            </a:pPr>
            <a:r>
              <a:rPr lang="en-US" sz="4000" dirty="0">
                <a:solidFill>
                  <a:schemeClr val="bg1"/>
                </a:solidFill>
              </a:rPr>
              <a:t>See the best in each other</a:t>
            </a:r>
          </a:p>
        </p:txBody>
      </p:sp>
    </p:spTree>
    <p:extLst>
      <p:ext uri="{BB962C8B-B14F-4D97-AF65-F5344CB8AC3E}">
        <p14:creationId xmlns:p14="http://schemas.microsoft.com/office/powerpoint/2010/main" val="1616307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4032448"/>
          </a:xfrm>
        </p:spPr>
        <p:txBody>
          <a:bodyPr>
            <a:noAutofit/>
          </a:bodyPr>
          <a:lstStyle/>
          <a:p>
            <a:pPr marL="0" indent="0" algn="ctr">
              <a:buNone/>
            </a:pPr>
            <a:r>
              <a:rPr lang="en-US" sz="4000" dirty="0">
                <a:solidFill>
                  <a:schemeClr val="bg1"/>
                </a:solidFill>
              </a:rPr>
              <a:t>Start as you mean to go on</a:t>
            </a:r>
          </a:p>
          <a:p>
            <a:pPr marL="0" indent="0">
              <a:buNone/>
            </a:pPr>
            <a:r>
              <a:rPr lang="en-US" sz="4000" dirty="0">
                <a:solidFill>
                  <a:schemeClr val="bg1"/>
                </a:solidFill>
              </a:rPr>
              <a:t>3. We will help each other to:</a:t>
            </a:r>
          </a:p>
          <a:p>
            <a:pPr marL="1143000" lvl="1" indent="-742950">
              <a:buFont typeface="+mj-lt"/>
              <a:buAutoNum type="alphaLcPeriod"/>
            </a:pPr>
            <a:r>
              <a:rPr lang="en-US" sz="4000" dirty="0">
                <a:solidFill>
                  <a:schemeClr val="bg1"/>
                </a:solidFill>
              </a:rPr>
              <a:t>Grow in the Lord</a:t>
            </a:r>
          </a:p>
          <a:p>
            <a:pPr marL="1143000" lvl="1" indent="-742950">
              <a:buFont typeface="+mj-lt"/>
              <a:buAutoNum type="alphaLcPeriod"/>
            </a:pPr>
            <a:r>
              <a:rPr lang="en-US" sz="4000" dirty="0">
                <a:solidFill>
                  <a:schemeClr val="bg1"/>
                </a:solidFill>
              </a:rPr>
              <a:t>See the best in each other</a:t>
            </a:r>
          </a:p>
          <a:p>
            <a:pPr marL="1143000" lvl="1" indent="-742950">
              <a:buFont typeface="+mj-lt"/>
              <a:buAutoNum type="alphaLcPeriod"/>
            </a:pPr>
            <a:r>
              <a:rPr lang="en-US" sz="4000" dirty="0">
                <a:solidFill>
                  <a:schemeClr val="bg1"/>
                </a:solidFill>
              </a:rPr>
              <a:t>Share the workload</a:t>
            </a:r>
          </a:p>
        </p:txBody>
      </p:sp>
    </p:spTree>
    <p:extLst>
      <p:ext uri="{BB962C8B-B14F-4D97-AF65-F5344CB8AC3E}">
        <p14:creationId xmlns:p14="http://schemas.microsoft.com/office/powerpoint/2010/main" val="224527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4032448"/>
          </a:xfrm>
        </p:spPr>
        <p:txBody>
          <a:bodyPr>
            <a:noAutofit/>
          </a:bodyPr>
          <a:lstStyle/>
          <a:p>
            <a:pPr marL="0" indent="0" algn="ctr">
              <a:buNone/>
            </a:pPr>
            <a:r>
              <a:rPr lang="en-US" sz="4000" dirty="0">
                <a:solidFill>
                  <a:schemeClr val="bg1"/>
                </a:solidFill>
              </a:rPr>
              <a:t>Start as you mean to go on</a:t>
            </a:r>
          </a:p>
          <a:p>
            <a:pPr marL="0" indent="0">
              <a:buNone/>
            </a:pPr>
            <a:r>
              <a:rPr lang="en-US" sz="4000" dirty="0">
                <a:solidFill>
                  <a:schemeClr val="bg1"/>
                </a:solidFill>
              </a:rPr>
              <a:t>3. We will help each other to:</a:t>
            </a:r>
          </a:p>
          <a:p>
            <a:pPr marL="1143000" lvl="1" indent="-742950">
              <a:buFont typeface="+mj-lt"/>
              <a:buAutoNum type="alphaLcPeriod"/>
            </a:pPr>
            <a:r>
              <a:rPr lang="en-US" sz="4000" dirty="0">
                <a:solidFill>
                  <a:schemeClr val="bg1"/>
                </a:solidFill>
              </a:rPr>
              <a:t>Grow in the Lord</a:t>
            </a:r>
          </a:p>
          <a:p>
            <a:pPr marL="1143000" lvl="1" indent="-742950">
              <a:buFont typeface="+mj-lt"/>
              <a:buAutoNum type="alphaLcPeriod"/>
            </a:pPr>
            <a:r>
              <a:rPr lang="en-US" sz="4000" dirty="0">
                <a:solidFill>
                  <a:schemeClr val="bg1"/>
                </a:solidFill>
              </a:rPr>
              <a:t>See the best in each other</a:t>
            </a:r>
          </a:p>
          <a:p>
            <a:pPr marL="1143000" lvl="1" indent="-742950">
              <a:buFont typeface="+mj-lt"/>
              <a:buAutoNum type="alphaLcPeriod"/>
            </a:pPr>
            <a:r>
              <a:rPr lang="en-US" sz="4000" dirty="0">
                <a:solidFill>
                  <a:schemeClr val="bg1"/>
                </a:solidFill>
              </a:rPr>
              <a:t>Share the workload</a:t>
            </a:r>
          </a:p>
          <a:p>
            <a:pPr marL="1143000" lvl="1" indent="-742950">
              <a:buFont typeface="+mj-lt"/>
              <a:buAutoNum type="alphaLcPeriod"/>
            </a:pPr>
            <a:r>
              <a:rPr lang="en-US" sz="4000" dirty="0">
                <a:solidFill>
                  <a:schemeClr val="bg1"/>
                </a:solidFill>
              </a:rPr>
              <a:t>Clean up our attitudes</a:t>
            </a:r>
          </a:p>
        </p:txBody>
      </p:sp>
    </p:spTree>
    <p:extLst>
      <p:ext uri="{BB962C8B-B14F-4D97-AF65-F5344CB8AC3E}">
        <p14:creationId xmlns:p14="http://schemas.microsoft.com/office/powerpoint/2010/main" val="347697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24713-A394-4ED0-A9C7-2DCEEA2E2B3C}"/>
              </a:ext>
            </a:extLst>
          </p:cNvPr>
          <p:cNvSpPr>
            <a:spLocks noGrp="1"/>
          </p:cNvSpPr>
          <p:nvPr>
            <p:ph idx="1"/>
          </p:nvPr>
        </p:nvSpPr>
        <p:spPr>
          <a:xfrm>
            <a:off x="0" y="980728"/>
            <a:ext cx="9144000" cy="5328592"/>
          </a:xfrm>
        </p:spPr>
        <p:txBody>
          <a:bodyPr>
            <a:normAutofit/>
          </a:bodyPr>
          <a:lstStyle/>
          <a:p>
            <a:pPr marL="0" indent="0" algn="ctr">
              <a:buNone/>
            </a:pPr>
            <a:r>
              <a:rPr lang="en-US" sz="4000" dirty="0"/>
              <a:t>Relationships Series</a:t>
            </a:r>
          </a:p>
          <a:p>
            <a:pPr algn="ctr"/>
            <a:endParaRPr lang="en-US" sz="4000" dirty="0"/>
          </a:p>
          <a:p>
            <a:r>
              <a:rPr lang="en-US" sz="4000" dirty="0"/>
              <a:t>This is #3 in our series on Relationships</a:t>
            </a:r>
          </a:p>
          <a:p>
            <a:pPr lvl="2"/>
            <a:r>
              <a:rPr lang="en-US" sz="4000" dirty="0"/>
              <a:t>101—Relationships—Generally 		     speaking</a:t>
            </a:r>
          </a:p>
          <a:p>
            <a:pPr lvl="2"/>
            <a:r>
              <a:rPr lang="en-US" sz="4000" dirty="0"/>
              <a:t>102—Before you Commit</a:t>
            </a:r>
          </a:p>
          <a:p>
            <a:pPr lvl="1"/>
            <a:endParaRPr lang="en-NZ" dirty="0"/>
          </a:p>
        </p:txBody>
      </p:sp>
    </p:spTree>
    <p:extLst>
      <p:ext uri="{BB962C8B-B14F-4D97-AF65-F5344CB8AC3E}">
        <p14:creationId xmlns:p14="http://schemas.microsoft.com/office/powerpoint/2010/main" val="2930240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4032448"/>
          </a:xfrm>
        </p:spPr>
        <p:txBody>
          <a:bodyPr>
            <a:noAutofit/>
          </a:bodyPr>
          <a:lstStyle/>
          <a:p>
            <a:pPr marL="0" indent="0" algn="ctr">
              <a:buNone/>
            </a:pPr>
            <a:r>
              <a:rPr lang="en-US" sz="4000" dirty="0">
                <a:solidFill>
                  <a:schemeClr val="bg1"/>
                </a:solidFill>
              </a:rPr>
              <a:t>Start as you mean to go on</a:t>
            </a:r>
          </a:p>
          <a:p>
            <a:pPr marL="0" indent="0">
              <a:buNone/>
            </a:pPr>
            <a:r>
              <a:rPr lang="en-US" sz="4000" dirty="0">
                <a:solidFill>
                  <a:schemeClr val="bg1"/>
                </a:solidFill>
              </a:rPr>
              <a:t>3. We will help each other to:</a:t>
            </a:r>
          </a:p>
          <a:p>
            <a:pPr marL="1143000" lvl="1" indent="-742950">
              <a:buFont typeface="+mj-lt"/>
              <a:buAutoNum type="alphaLcPeriod"/>
            </a:pPr>
            <a:r>
              <a:rPr lang="en-US" sz="4000" dirty="0">
                <a:solidFill>
                  <a:schemeClr val="bg1"/>
                </a:solidFill>
              </a:rPr>
              <a:t>Grow in the Lord</a:t>
            </a:r>
          </a:p>
          <a:p>
            <a:pPr marL="1143000" lvl="1" indent="-742950">
              <a:buFont typeface="+mj-lt"/>
              <a:buAutoNum type="alphaLcPeriod"/>
            </a:pPr>
            <a:r>
              <a:rPr lang="en-US" sz="4000" dirty="0">
                <a:solidFill>
                  <a:schemeClr val="bg1"/>
                </a:solidFill>
              </a:rPr>
              <a:t>See the best in each other</a:t>
            </a:r>
          </a:p>
          <a:p>
            <a:pPr marL="1143000" lvl="1" indent="-742950">
              <a:buFont typeface="+mj-lt"/>
              <a:buAutoNum type="alphaLcPeriod"/>
            </a:pPr>
            <a:r>
              <a:rPr lang="en-US" sz="4000" dirty="0">
                <a:solidFill>
                  <a:schemeClr val="bg1"/>
                </a:solidFill>
              </a:rPr>
              <a:t>Share the workload</a:t>
            </a:r>
          </a:p>
          <a:p>
            <a:pPr marL="1143000" lvl="1" indent="-742950">
              <a:buFont typeface="+mj-lt"/>
              <a:buAutoNum type="alphaLcPeriod"/>
            </a:pPr>
            <a:r>
              <a:rPr lang="en-US" sz="4000" dirty="0">
                <a:solidFill>
                  <a:schemeClr val="bg1"/>
                </a:solidFill>
              </a:rPr>
              <a:t>Clean up our attitudes</a:t>
            </a:r>
          </a:p>
          <a:p>
            <a:pPr marL="1143000" lvl="1" indent="-742950">
              <a:buFont typeface="+mj-lt"/>
              <a:buAutoNum type="alphaLcPeriod"/>
            </a:pPr>
            <a:r>
              <a:rPr lang="en-US" sz="4000" dirty="0">
                <a:solidFill>
                  <a:schemeClr val="bg1"/>
                </a:solidFill>
              </a:rPr>
              <a:t>Look for the good in all things</a:t>
            </a:r>
          </a:p>
        </p:txBody>
      </p:sp>
    </p:spTree>
    <p:extLst>
      <p:ext uri="{BB962C8B-B14F-4D97-AF65-F5344CB8AC3E}">
        <p14:creationId xmlns:p14="http://schemas.microsoft.com/office/powerpoint/2010/main" val="2993950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4032448"/>
          </a:xfrm>
        </p:spPr>
        <p:txBody>
          <a:bodyPr>
            <a:noAutofit/>
          </a:bodyPr>
          <a:lstStyle/>
          <a:p>
            <a:pPr marL="0" indent="0" algn="ctr">
              <a:buNone/>
            </a:pPr>
            <a:r>
              <a:rPr lang="en-US" sz="4000" dirty="0">
                <a:solidFill>
                  <a:schemeClr val="bg1"/>
                </a:solidFill>
              </a:rPr>
              <a:t>Start as you mean to go on</a:t>
            </a:r>
          </a:p>
          <a:p>
            <a:pPr marL="0" indent="0">
              <a:buNone/>
            </a:pPr>
            <a:r>
              <a:rPr lang="en-US" sz="4000" dirty="0">
                <a:solidFill>
                  <a:schemeClr val="bg1"/>
                </a:solidFill>
              </a:rPr>
              <a:t>3. We will help each other to:</a:t>
            </a:r>
          </a:p>
          <a:p>
            <a:pPr marL="1143000" lvl="1" indent="-742950">
              <a:buFont typeface="+mj-lt"/>
              <a:buAutoNum type="alphaLcPeriod"/>
            </a:pPr>
            <a:r>
              <a:rPr lang="en-US" sz="4000" dirty="0">
                <a:solidFill>
                  <a:schemeClr val="bg1"/>
                </a:solidFill>
              </a:rPr>
              <a:t>Grow in the Lord</a:t>
            </a:r>
          </a:p>
          <a:p>
            <a:pPr marL="1143000" lvl="1" indent="-742950">
              <a:buFont typeface="+mj-lt"/>
              <a:buAutoNum type="alphaLcPeriod"/>
            </a:pPr>
            <a:r>
              <a:rPr lang="en-US" sz="4000" dirty="0">
                <a:solidFill>
                  <a:schemeClr val="bg1"/>
                </a:solidFill>
              </a:rPr>
              <a:t>See the best in each other</a:t>
            </a:r>
          </a:p>
          <a:p>
            <a:pPr marL="1143000" lvl="1" indent="-742950">
              <a:buFont typeface="+mj-lt"/>
              <a:buAutoNum type="alphaLcPeriod"/>
            </a:pPr>
            <a:r>
              <a:rPr lang="en-US" sz="4000" dirty="0">
                <a:solidFill>
                  <a:schemeClr val="bg1"/>
                </a:solidFill>
              </a:rPr>
              <a:t>Share the workload</a:t>
            </a:r>
          </a:p>
          <a:p>
            <a:pPr marL="1143000" lvl="1" indent="-742950">
              <a:buFont typeface="+mj-lt"/>
              <a:buAutoNum type="alphaLcPeriod"/>
            </a:pPr>
            <a:r>
              <a:rPr lang="en-US" sz="4000" dirty="0">
                <a:solidFill>
                  <a:schemeClr val="bg1"/>
                </a:solidFill>
              </a:rPr>
              <a:t>Clean up our attitudes</a:t>
            </a:r>
          </a:p>
          <a:p>
            <a:pPr marL="1143000" lvl="1" indent="-742950">
              <a:buFont typeface="+mj-lt"/>
              <a:buAutoNum type="alphaLcPeriod"/>
            </a:pPr>
            <a:r>
              <a:rPr lang="en-US" sz="4000" dirty="0">
                <a:solidFill>
                  <a:schemeClr val="bg1"/>
                </a:solidFill>
              </a:rPr>
              <a:t>Look for the good in all things</a:t>
            </a:r>
          </a:p>
          <a:p>
            <a:pPr marL="1143000" lvl="1" indent="-742950">
              <a:buFont typeface="+mj-lt"/>
              <a:buAutoNum type="alphaLcPeriod"/>
            </a:pPr>
            <a:r>
              <a:rPr lang="en-US" sz="4000" dirty="0">
                <a:solidFill>
                  <a:schemeClr val="bg1"/>
                </a:solidFill>
              </a:rPr>
              <a:t>NOT to excuse sin</a:t>
            </a:r>
          </a:p>
        </p:txBody>
      </p:sp>
    </p:spTree>
    <p:extLst>
      <p:ext uri="{BB962C8B-B14F-4D97-AF65-F5344CB8AC3E}">
        <p14:creationId xmlns:p14="http://schemas.microsoft.com/office/powerpoint/2010/main" val="3442810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3800" dirty="0">
                <a:solidFill>
                  <a:schemeClr val="bg1"/>
                </a:solidFill>
              </a:rPr>
              <a:t>Reality is Fun only if you accept it</a:t>
            </a:r>
          </a:p>
        </p:txBody>
      </p:sp>
    </p:spTree>
    <p:extLst>
      <p:ext uri="{BB962C8B-B14F-4D97-AF65-F5344CB8AC3E}">
        <p14:creationId xmlns:p14="http://schemas.microsoft.com/office/powerpoint/2010/main" val="88886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3800" dirty="0">
                <a:solidFill>
                  <a:schemeClr val="bg1"/>
                </a:solidFill>
              </a:rPr>
              <a:t>Reality is Fun only if you accept it</a:t>
            </a:r>
          </a:p>
          <a:p>
            <a:pPr marL="742950" indent="-742950">
              <a:buAutoNum type="arabicPeriod"/>
            </a:pPr>
            <a:r>
              <a:rPr lang="en-US" sz="3800" dirty="0">
                <a:solidFill>
                  <a:schemeClr val="bg1"/>
                </a:solidFill>
              </a:rPr>
              <a:t>Communication</a:t>
            </a:r>
          </a:p>
        </p:txBody>
      </p:sp>
    </p:spTree>
    <p:extLst>
      <p:ext uri="{BB962C8B-B14F-4D97-AF65-F5344CB8AC3E}">
        <p14:creationId xmlns:p14="http://schemas.microsoft.com/office/powerpoint/2010/main" val="2834714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3800" dirty="0">
                <a:solidFill>
                  <a:schemeClr val="bg1"/>
                </a:solidFill>
              </a:rPr>
              <a:t>Reality is Fun only if you accept it</a:t>
            </a:r>
          </a:p>
          <a:p>
            <a:pPr marL="742950" indent="-742950">
              <a:buAutoNum type="arabicPeriod"/>
            </a:pPr>
            <a:r>
              <a:rPr lang="en-US" sz="3800" dirty="0">
                <a:solidFill>
                  <a:schemeClr val="bg1"/>
                </a:solidFill>
              </a:rPr>
              <a:t>Communication</a:t>
            </a:r>
          </a:p>
          <a:p>
            <a:pPr marL="1143000" lvl="1" indent="-742950">
              <a:buFont typeface="+mj-lt"/>
              <a:buAutoNum type="alphaLcPeriod"/>
            </a:pPr>
            <a:r>
              <a:rPr lang="en-US" sz="3800" dirty="0">
                <a:solidFill>
                  <a:schemeClr val="bg1"/>
                </a:solidFill>
              </a:rPr>
              <a:t>You speak different languages</a:t>
            </a:r>
          </a:p>
        </p:txBody>
      </p:sp>
    </p:spTree>
    <p:extLst>
      <p:ext uri="{BB962C8B-B14F-4D97-AF65-F5344CB8AC3E}">
        <p14:creationId xmlns:p14="http://schemas.microsoft.com/office/powerpoint/2010/main" val="39364995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3800" dirty="0">
                <a:solidFill>
                  <a:schemeClr val="bg1"/>
                </a:solidFill>
              </a:rPr>
              <a:t>Reality is Fun only if you accept it</a:t>
            </a:r>
          </a:p>
          <a:p>
            <a:pPr marL="742950" indent="-742950">
              <a:buAutoNum type="arabicPeriod"/>
            </a:pPr>
            <a:r>
              <a:rPr lang="en-US" sz="3800" dirty="0">
                <a:solidFill>
                  <a:schemeClr val="bg1"/>
                </a:solidFill>
              </a:rPr>
              <a:t>Communication</a:t>
            </a:r>
          </a:p>
          <a:p>
            <a:pPr marL="1143000" lvl="1" indent="-742950">
              <a:buFont typeface="+mj-lt"/>
              <a:buAutoNum type="alphaLcPeriod"/>
            </a:pPr>
            <a:r>
              <a:rPr lang="en-US" sz="3800" dirty="0">
                <a:solidFill>
                  <a:schemeClr val="bg1"/>
                </a:solidFill>
              </a:rPr>
              <a:t>You speak different languages</a:t>
            </a:r>
          </a:p>
          <a:p>
            <a:pPr marL="1143000" lvl="1" indent="-742950">
              <a:buFont typeface="+mj-lt"/>
              <a:buAutoNum type="alphaLcPeriod"/>
            </a:pPr>
            <a:r>
              <a:rPr lang="en-US" sz="3800" dirty="0">
                <a:solidFill>
                  <a:schemeClr val="bg1"/>
                </a:solidFill>
              </a:rPr>
              <a:t>Words change meaning suddenly and without warning</a:t>
            </a:r>
          </a:p>
        </p:txBody>
      </p:sp>
    </p:spTree>
    <p:extLst>
      <p:ext uri="{BB962C8B-B14F-4D97-AF65-F5344CB8AC3E}">
        <p14:creationId xmlns:p14="http://schemas.microsoft.com/office/powerpoint/2010/main" val="3311656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3800" dirty="0">
                <a:solidFill>
                  <a:schemeClr val="bg1"/>
                </a:solidFill>
              </a:rPr>
              <a:t>Reality is Fun only if you accept it</a:t>
            </a:r>
          </a:p>
          <a:p>
            <a:pPr marL="742950" indent="-742950">
              <a:buAutoNum type="arabicPeriod"/>
            </a:pPr>
            <a:r>
              <a:rPr lang="en-US" sz="3800" dirty="0">
                <a:solidFill>
                  <a:schemeClr val="bg1"/>
                </a:solidFill>
              </a:rPr>
              <a:t>Communication</a:t>
            </a:r>
          </a:p>
          <a:p>
            <a:pPr marL="1143000" lvl="1" indent="-742950">
              <a:buFont typeface="+mj-lt"/>
              <a:buAutoNum type="alphaLcPeriod"/>
            </a:pPr>
            <a:r>
              <a:rPr lang="en-US" sz="3800" dirty="0">
                <a:solidFill>
                  <a:schemeClr val="bg1"/>
                </a:solidFill>
              </a:rPr>
              <a:t>You speak different languages</a:t>
            </a:r>
          </a:p>
          <a:p>
            <a:pPr marL="1143000" lvl="1" indent="-742950">
              <a:buFont typeface="+mj-lt"/>
              <a:buAutoNum type="alphaLcPeriod"/>
            </a:pPr>
            <a:r>
              <a:rPr lang="en-US" sz="3800" dirty="0">
                <a:solidFill>
                  <a:schemeClr val="bg1"/>
                </a:solidFill>
              </a:rPr>
              <a:t>Words change meaning suddenly and without warning</a:t>
            </a:r>
          </a:p>
          <a:p>
            <a:pPr marL="1143000" lvl="1" indent="-742950">
              <a:buFont typeface="+mj-lt"/>
              <a:buAutoNum type="alphaLcPeriod"/>
            </a:pPr>
            <a:r>
              <a:rPr lang="en-US" sz="3800" dirty="0">
                <a:solidFill>
                  <a:schemeClr val="bg1"/>
                </a:solidFill>
              </a:rPr>
              <a:t>Listening carefully can be a waste of time—do it anyway</a:t>
            </a:r>
          </a:p>
        </p:txBody>
      </p:sp>
    </p:spTree>
    <p:extLst>
      <p:ext uri="{BB962C8B-B14F-4D97-AF65-F5344CB8AC3E}">
        <p14:creationId xmlns:p14="http://schemas.microsoft.com/office/powerpoint/2010/main" val="2557213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3800" dirty="0">
                <a:solidFill>
                  <a:schemeClr val="bg1"/>
                </a:solidFill>
              </a:rPr>
              <a:t>Reality is Fun only if you accept it</a:t>
            </a:r>
          </a:p>
          <a:p>
            <a:pPr marL="742950" indent="-742950">
              <a:buAutoNum type="arabicPeriod"/>
            </a:pPr>
            <a:r>
              <a:rPr lang="en-US" sz="3800" dirty="0">
                <a:solidFill>
                  <a:schemeClr val="bg1"/>
                </a:solidFill>
              </a:rPr>
              <a:t>Communication</a:t>
            </a:r>
          </a:p>
          <a:p>
            <a:pPr marL="1143000" lvl="1" indent="-742950">
              <a:buFont typeface="+mj-lt"/>
              <a:buAutoNum type="alphaLcPeriod"/>
            </a:pPr>
            <a:r>
              <a:rPr lang="en-US" sz="3800" dirty="0">
                <a:solidFill>
                  <a:schemeClr val="bg1"/>
                </a:solidFill>
              </a:rPr>
              <a:t>You speak different languages</a:t>
            </a:r>
          </a:p>
          <a:p>
            <a:pPr marL="1143000" lvl="1" indent="-742950">
              <a:buFont typeface="+mj-lt"/>
              <a:buAutoNum type="alphaLcPeriod"/>
            </a:pPr>
            <a:r>
              <a:rPr lang="en-US" sz="3800" dirty="0">
                <a:solidFill>
                  <a:schemeClr val="bg1"/>
                </a:solidFill>
              </a:rPr>
              <a:t>Words change meaning suddenly and without warning</a:t>
            </a:r>
          </a:p>
          <a:p>
            <a:pPr marL="1143000" lvl="1" indent="-742950">
              <a:buFont typeface="+mj-lt"/>
              <a:buAutoNum type="alphaLcPeriod"/>
            </a:pPr>
            <a:r>
              <a:rPr lang="en-US" sz="3800" dirty="0">
                <a:solidFill>
                  <a:schemeClr val="bg1"/>
                </a:solidFill>
              </a:rPr>
              <a:t>Listening carefully can be a waste of time—do it anyway</a:t>
            </a:r>
          </a:p>
          <a:p>
            <a:pPr marL="1143000" lvl="1" indent="-742950">
              <a:buFont typeface="+mj-lt"/>
              <a:buAutoNum type="alphaLcPeriod"/>
            </a:pPr>
            <a:r>
              <a:rPr lang="en-US" sz="3800" dirty="0">
                <a:solidFill>
                  <a:schemeClr val="bg1"/>
                </a:solidFill>
              </a:rPr>
              <a:t>Humour is an acquired taste</a:t>
            </a:r>
          </a:p>
        </p:txBody>
      </p:sp>
    </p:spTree>
    <p:extLst>
      <p:ext uri="{BB962C8B-B14F-4D97-AF65-F5344CB8AC3E}">
        <p14:creationId xmlns:p14="http://schemas.microsoft.com/office/powerpoint/2010/main" val="1398431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3800" dirty="0">
                <a:solidFill>
                  <a:schemeClr val="bg1"/>
                </a:solidFill>
              </a:rPr>
              <a:t>Reality is Fun only if you accept it</a:t>
            </a:r>
          </a:p>
          <a:p>
            <a:pPr marL="742950" indent="-742950">
              <a:buAutoNum type="arabicPeriod"/>
            </a:pPr>
            <a:r>
              <a:rPr lang="en-US" sz="3800" dirty="0">
                <a:solidFill>
                  <a:schemeClr val="bg1"/>
                </a:solidFill>
              </a:rPr>
              <a:t>Communication</a:t>
            </a:r>
          </a:p>
          <a:p>
            <a:pPr marL="1143000" lvl="1" indent="-742950">
              <a:buFont typeface="+mj-lt"/>
              <a:buAutoNum type="alphaLcPeriod"/>
            </a:pPr>
            <a:r>
              <a:rPr lang="en-US" sz="3800" dirty="0">
                <a:solidFill>
                  <a:schemeClr val="bg1"/>
                </a:solidFill>
              </a:rPr>
              <a:t>You speak different languages</a:t>
            </a:r>
          </a:p>
          <a:p>
            <a:pPr marL="1143000" lvl="1" indent="-742950">
              <a:buFont typeface="+mj-lt"/>
              <a:buAutoNum type="alphaLcPeriod"/>
            </a:pPr>
            <a:r>
              <a:rPr lang="en-US" sz="3800" dirty="0">
                <a:solidFill>
                  <a:schemeClr val="bg1"/>
                </a:solidFill>
              </a:rPr>
              <a:t>Words change meaning suddenly and without warning</a:t>
            </a:r>
          </a:p>
          <a:p>
            <a:pPr marL="1143000" lvl="1" indent="-742950">
              <a:buFont typeface="+mj-lt"/>
              <a:buAutoNum type="alphaLcPeriod"/>
            </a:pPr>
            <a:r>
              <a:rPr lang="en-US" sz="3800" dirty="0">
                <a:solidFill>
                  <a:schemeClr val="bg1"/>
                </a:solidFill>
              </a:rPr>
              <a:t>Listening carefully can be a waste of time—do it anyway</a:t>
            </a:r>
          </a:p>
          <a:p>
            <a:pPr marL="1143000" lvl="1" indent="-742950">
              <a:buFont typeface="+mj-lt"/>
              <a:buAutoNum type="alphaLcPeriod"/>
            </a:pPr>
            <a:r>
              <a:rPr lang="en-US" sz="3800" dirty="0">
                <a:solidFill>
                  <a:schemeClr val="bg1"/>
                </a:solidFill>
              </a:rPr>
              <a:t>Humour is an acquired taste</a:t>
            </a:r>
          </a:p>
          <a:p>
            <a:pPr marL="1143000" lvl="1" indent="-742950">
              <a:buFont typeface="+mj-lt"/>
              <a:buAutoNum type="alphaLcPeriod"/>
            </a:pPr>
            <a:r>
              <a:rPr lang="en-US" sz="3800" dirty="0">
                <a:solidFill>
                  <a:schemeClr val="bg1"/>
                </a:solidFill>
              </a:rPr>
              <a:t>Couples fight differently</a:t>
            </a:r>
          </a:p>
        </p:txBody>
      </p:sp>
    </p:spTree>
    <p:extLst>
      <p:ext uri="{BB962C8B-B14F-4D97-AF65-F5344CB8AC3E}">
        <p14:creationId xmlns:p14="http://schemas.microsoft.com/office/powerpoint/2010/main" val="3094982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2. Money </a:t>
            </a:r>
          </a:p>
        </p:txBody>
      </p:sp>
    </p:spTree>
    <p:extLst>
      <p:ext uri="{BB962C8B-B14F-4D97-AF65-F5344CB8AC3E}">
        <p14:creationId xmlns:p14="http://schemas.microsoft.com/office/powerpoint/2010/main" val="257586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24713-A394-4ED0-A9C7-2DCEEA2E2B3C}"/>
              </a:ext>
            </a:extLst>
          </p:cNvPr>
          <p:cNvSpPr>
            <a:spLocks noGrp="1"/>
          </p:cNvSpPr>
          <p:nvPr>
            <p:ph idx="1"/>
          </p:nvPr>
        </p:nvSpPr>
        <p:spPr>
          <a:xfrm>
            <a:off x="0" y="980728"/>
            <a:ext cx="9144000" cy="5328592"/>
          </a:xfrm>
        </p:spPr>
        <p:txBody>
          <a:bodyPr>
            <a:normAutofit/>
          </a:bodyPr>
          <a:lstStyle/>
          <a:p>
            <a:pPr marL="0" indent="0" algn="ctr">
              <a:buNone/>
            </a:pPr>
            <a:r>
              <a:rPr lang="en-US" sz="4000" dirty="0"/>
              <a:t>Relationships Series</a:t>
            </a:r>
          </a:p>
          <a:p>
            <a:pPr algn="ctr"/>
            <a:endParaRPr lang="en-US" sz="4000" dirty="0"/>
          </a:p>
          <a:p>
            <a:r>
              <a:rPr lang="en-US" sz="4000" dirty="0"/>
              <a:t>This is #3 in our series on Relationships</a:t>
            </a:r>
          </a:p>
          <a:p>
            <a:pPr lvl="2"/>
            <a:r>
              <a:rPr lang="en-US" sz="4000" dirty="0"/>
              <a:t>101—Relationships—Generally 		     speaking</a:t>
            </a:r>
          </a:p>
          <a:p>
            <a:pPr lvl="2"/>
            <a:r>
              <a:rPr lang="en-US" sz="4000" dirty="0"/>
              <a:t>102—Before you Commit</a:t>
            </a:r>
          </a:p>
          <a:p>
            <a:pPr lvl="2"/>
            <a:r>
              <a:rPr lang="en-US" sz="4000" dirty="0"/>
              <a:t>103—I’m Married</a:t>
            </a:r>
          </a:p>
          <a:p>
            <a:pPr lvl="1"/>
            <a:endParaRPr lang="en-NZ" dirty="0"/>
          </a:p>
        </p:txBody>
      </p:sp>
    </p:spTree>
    <p:extLst>
      <p:ext uri="{BB962C8B-B14F-4D97-AF65-F5344CB8AC3E}">
        <p14:creationId xmlns:p14="http://schemas.microsoft.com/office/powerpoint/2010/main" val="37408367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2. Money </a:t>
            </a:r>
          </a:p>
          <a:p>
            <a:pPr marL="1143000" lvl="1" indent="-742950">
              <a:buFont typeface="+mj-lt"/>
              <a:buAutoNum type="alphaLcPeriod"/>
            </a:pPr>
            <a:r>
              <a:rPr lang="en-US" sz="4000" dirty="0">
                <a:solidFill>
                  <a:schemeClr val="bg1"/>
                </a:solidFill>
              </a:rPr>
              <a:t>It all belongs to God</a:t>
            </a:r>
          </a:p>
        </p:txBody>
      </p:sp>
    </p:spTree>
    <p:extLst>
      <p:ext uri="{BB962C8B-B14F-4D97-AF65-F5344CB8AC3E}">
        <p14:creationId xmlns:p14="http://schemas.microsoft.com/office/powerpoint/2010/main" val="2981842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2. Money </a:t>
            </a:r>
          </a:p>
          <a:p>
            <a:pPr marL="1143000" lvl="1" indent="-742950">
              <a:buFont typeface="+mj-lt"/>
              <a:buAutoNum type="alphaLcPeriod"/>
            </a:pPr>
            <a:r>
              <a:rPr lang="en-US" sz="4000" dirty="0">
                <a:solidFill>
                  <a:schemeClr val="bg1"/>
                </a:solidFill>
              </a:rPr>
              <a:t>It all belongs to God</a:t>
            </a:r>
          </a:p>
          <a:p>
            <a:pPr marL="1143000" lvl="1" indent="-742950">
              <a:buFont typeface="+mj-lt"/>
              <a:buAutoNum type="alphaLcPeriod"/>
            </a:pPr>
            <a:r>
              <a:rPr lang="en-US" sz="4000" dirty="0">
                <a:solidFill>
                  <a:schemeClr val="bg1"/>
                </a:solidFill>
              </a:rPr>
              <a:t>Give to God first</a:t>
            </a:r>
          </a:p>
        </p:txBody>
      </p:sp>
    </p:spTree>
    <p:extLst>
      <p:ext uri="{BB962C8B-B14F-4D97-AF65-F5344CB8AC3E}">
        <p14:creationId xmlns:p14="http://schemas.microsoft.com/office/powerpoint/2010/main" val="23955846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2. Money </a:t>
            </a:r>
          </a:p>
          <a:p>
            <a:pPr marL="1143000" lvl="1" indent="-742950">
              <a:buFont typeface="+mj-lt"/>
              <a:buAutoNum type="alphaLcPeriod"/>
            </a:pPr>
            <a:r>
              <a:rPr lang="en-US" sz="4000" dirty="0">
                <a:solidFill>
                  <a:schemeClr val="bg1"/>
                </a:solidFill>
              </a:rPr>
              <a:t>It all belongs to God</a:t>
            </a:r>
          </a:p>
          <a:p>
            <a:pPr marL="1143000" lvl="1" indent="-742950">
              <a:buFont typeface="+mj-lt"/>
              <a:buAutoNum type="alphaLcPeriod"/>
            </a:pPr>
            <a:r>
              <a:rPr lang="en-US" sz="4000" dirty="0">
                <a:solidFill>
                  <a:schemeClr val="bg1"/>
                </a:solidFill>
              </a:rPr>
              <a:t>Give to God first</a:t>
            </a:r>
          </a:p>
          <a:p>
            <a:pPr marL="1143000" lvl="1" indent="-742950">
              <a:buFont typeface="+mj-lt"/>
              <a:buAutoNum type="alphaLcPeriod"/>
            </a:pPr>
            <a:r>
              <a:rPr lang="en-US" sz="4000" dirty="0">
                <a:solidFill>
                  <a:schemeClr val="bg1"/>
                </a:solidFill>
              </a:rPr>
              <a:t>What’s yours is mine</a:t>
            </a:r>
          </a:p>
        </p:txBody>
      </p:sp>
    </p:spTree>
    <p:extLst>
      <p:ext uri="{BB962C8B-B14F-4D97-AF65-F5344CB8AC3E}">
        <p14:creationId xmlns:p14="http://schemas.microsoft.com/office/powerpoint/2010/main" val="542379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2. Money </a:t>
            </a:r>
          </a:p>
          <a:p>
            <a:pPr marL="1143000" lvl="1" indent="-742950">
              <a:buFont typeface="+mj-lt"/>
              <a:buAutoNum type="alphaLcPeriod"/>
            </a:pPr>
            <a:r>
              <a:rPr lang="en-US" sz="4000" dirty="0">
                <a:solidFill>
                  <a:schemeClr val="bg1"/>
                </a:solidFill>
              </a:rPr>
              <a:t>It all belongs to God</a:t>
            </a:r>
          </a:p>
          <a:p>
            <a:pPr marL="1143000" lvl="1" indent="-742950">
              <a:buFont typeface="+mj-lt"/>
              <a:buAutoNum type="alphaLcPeriod"/>
            </a:pPr>
            <a:r>
              <a:rPr lang="en-US" sz="4000" dirty="0">
                <a:solidFill>
                  <a:schemeClr val="bg1"/>
                </a:solidFill>
              </a:rPr>
              <a:t>Give to God first</a:t>
            </a:r>
          </a:p>
          <a:p>
            <a:pPr marL="1143000" lvl="1" indent="-742950">
              <a:buFont typeface="+mj-lt"/>
              <a:buAutoNum type="alphaLcPeriod"/>
            </a:pPr>
            <a:r>
              <a:rPr lang="en-US" sz="4000" dirty="0">
                <a:solidFill>
                  <a:schemeClr val="bg1"/>
                </a:solidFill>
              </a:rPr>
              <a:t>What’s yours is mine</a:t>
            </a:r>
          </a:p>
          <a:p>
            <a:pPr marL="1143000" lvl="1" indent="-742950">
              <a:buFont typeface="+mj-lt"/>
              <a:buAutoNum type="alphaLcPeriod"/>
            </a:pPr>
            <a:r>
              <a:rPr lang="en-US" sz="4000" dirty="0">
                <a:solidFill>
                  <a:schemeClr val="bg1"/>
                </a:solidFill>
              </a:rPr>
              <a:t>Debt can hasten marital demise</a:t>
            </a:r>
          </a:p>
        </p:txBody>
      </p:sp>
    </p:spTree>
    <p:extLst>
      <p:ext uri="{BB962C8B-B14F-4D97-AF65-F5344CB8AC3E}">
        <p14:creationId xmlns:p14="http://schemas.microsoft.com/office/powerpoint/2010/main" val="127956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2. Money </a:t>
            </a:r>
          </a:p>
          <a:p>
            <a:pPr marL="1143000" lvl="1" indent="-742950">
              <a:buFont typeface="+mj-lt"/>
              <a:buAutoNum type="alphaLcPeriod"/>
            </a:pPr>
            <a:r>
              <a:rPr lang="en-US" sz="4000" dirty="0">
                <a:solidFill>
                  <a:schemeClr val="bg1"/>
                </a:solidFill>
              </a:rPr>
              <a:t>It all belongs to God</a:t>
            </a:r>
          </a:p>
          <a:p>
            <a:pPr marL="1143000" lvl="1" indent="-742950">
              <a:buFont typeface="+mj-lt"/>
              <a:buAutoNum type="alphaLcPeriod"/>
            </a:pPr>
            <a:r>
              <a:rPr lang="en-US" sz="4000" dirty="0">
                <a:solidFill>
                  <a:schemeClr val="bg1"/>
                </a:solidFill>
              </a:rPr>
              <a:t>Give to God first</a:t>
            </a:r>
          </a:p>
          <a:p>
            <a:pPr marL="1143000" lvl="1" indent="-742950">
              <a:buFont typeface="+mj-lt"/>
              <a:buAutoNum type="alphaLcPeriod"/>
            </a:pPr>
            <a:r>
              <a:rPr lang="en-US" sz="4000" dirty="0">
                <a:solidFill>
                  <a:schemeClr val="bg1"/>
                </a:solidFill>
              </a:rPr>
              <a:t>What’s yours is mine</a:t>
            </a:r>
          </a:p>
          <a:p>
            <a:pPr marL="1143000" lvl="1" indent="-742950">
              <a:buFont typeface="+mj-lt"/>
              <a:buAutoNum type="alphaLcPeriod"/>
            </a:pPr>
            <a:r>
              <a:rPr lang="en-US" sz="4000" dirty="0">
                <a:solidFill>
                  <a:schemeClr val="bg1"/>
                </a:solidFill>
              </a:rPr>
              <a:t>Debt can hasten marital demise</a:t>
            </a:r>
          </a:p>
          <a:p>
            <a:pPr marL="1143000" lvl="1" indent="-742950">
              <a:buFont typeface="+mj-lt"/>
              <a:buAutoNum type="alphaLcPeriod"/>
            </a:pPr>
            <a:r>
              <a:rPr lang="en-US" sz="4000" dirty="0">
                <a:solidFill>
                  <a:schemeClr val="bg1"/>
                </a:solidFill>
              </a:rPr>
              <a:t>Learning the hard way—Not ideal…</a:t>
            </a:r>
          </a:p>
        </p:txBody>
      </p:sp>
    </p:spTree>
    <p:extLst>
      <p:ext uri="{BB962C8B-B14F-4D97-AF65-F5344CB8AC3E}">
        <p14:creationId xmlns:p14="http://schemas.microsoft.com/office/powerpoint/2010/main" val="6462134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2. Money </a:t>
            </a:r>
          </a:p>
          <a:p>
            <a:pPr marL="1143000" lvl="1" indent="-742950">
              <a:buFont typeface="+mj-lt"/>
              <a:buAutoNum type="alphaLcPeriod"/>
            </a:pPr>
            <a:r>
              <a:rPr lang="en-US" sz="4000" dirty="0">
                <a:solidFill>
                  <a:schemeClr val="bg1"/>
                </a:solidFill>
              </a:rPr>
              <a:t>It all belongs to God</a:t>
            </a:r>
          </a:p>
          <a:p>
            <a:pPr marL="1143000" lvl="1" indent="-742950">
              <a:buFont typeface="+mj-lt"/>
              <a:buAutoNum type="alphaLcPeriod"/>
            </a:pPr>
            <a:r>
              <a:rPr lang="en-US" sz="4000" dirty="0">
                <a:solidFill>
                  <a:schemeClr val="bg1"/>
                </a:solidFill>
              </a:rPr>
              <a:t>Give to God first</a:t>
            </a:r>
          </a:p>
          <a:p>
            <a:pPr marL="1143000" lvl="1" indent="-742950">
              <a:buFont typeface="+mj-lt"/>
              <a:buAutoNum type="alphaLcPeriod"/>
            </a:pPr>
            <a:r>
              <a:rPr lang="en-US" sz="4000" dirty="0">
                <a:solidFill>
                  <a:schemeClr val="bg1"/>
                </a:solidFill>
              </a:rPr>
              <a:t>What’s yours is mine</a:t>
            </a:r>
          </a:p>
          <a:p>
            <a:pPr marL="1143000" lvl="1" indent="-742950">
              <a:buFont typeface="+mj-lt"/>
              <a:buAutoNum type="alphaLcPeriod"/>
            </a:pPr>
            <a:r>
              <a:rPr lang="en-US" sz="4000" dirty="0">
                <a:solidFill>
                  <a:schemeClr val="bg1"/>
                </a:solidFill>
              </a:rPr>
              <a:t>Debt can hasten marital demise</a:t>
            </a:r>
          </a:p>
          <a:p>
            <a:pPr marL="1143000" lvl="1" indent="-742950">
              <a:buFont typeface="+mj-lt"/>
              <a:buAutoNum type="alphaLcPeriod"/>
            </a:pPr>
            <a:r>
              <a:rPr lang="en-US" sz="4000" dirty="0">
                <a:solidFill>
                  <a:schemeClr val="bg1"/>
                </a:solidFill>
              </a:rPr>
              <a:t>Learning the hard way—Not ideal</a:t>
            </a:r>
          </a:p>
          <a:p>
            <a:pPr marL="1143000" lvl="1" indent="-742950">
              <a:buFont typeface="+mj-lt"/>
              <a:buAutoNum type="alphaLcPeriod"/>
            </a:pPr>
            <a:r>
              <a:rPr lang="en-US" sz="4000" dirty="0">
                <a:solidFill>
                  <a:schemeClr val="bg1"/>
                </a:solidFill>
              </a:rPr>
              <a:t>But as long as you are learning…!</a:t>
            </a:r>
          </a:p>
        </p:txBody>
      </p:sp>
    </p:spTree>
    <p:extLst>
      <p:ext uri="{BB962C8B-B14F-4D97-AF65-F5344CB8AC3E}">
        <p14:creationId xmlns:p14="http://schemas.microsoft.com/office/powerpoint/2010/main" val="25789854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3. Self-control </a:t>
            </a:r>
          </a:p>
        </p:txBody>
      </p:sp>
    </p:spTree>
    <p:extLst>
      <p:ext uri="{BB962C8B-B14F-4D97-AF65-F5344CB8AC3E}">
        <p14:creationId xmlns:p14="http://schemas.microsoft.com/office/powerpoint/2010/main" val="1326563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3. Self-control </a:t>
            </a:r>
          </a:p>
          <a:p>
            <a:pPr marL="1143000" lvl="1" indent="-742950">
              <a:buFont typeface="+mj-lt"/>
              <a:buAutoNum type="alphaLcPeriod"/>
            </a:pPr>
            <a:r>
              <a:rPr lang="en-US" sz="4000" dirty="0">
                <a:solidFill>
                  <a:schemeClr val="bg1"/>
                </a:solidFill>
              </a:rPr>
              <a:t>What you watch</a:t>
            </a:r>
          </a:p>
        </p:txBody>
      </p:sp>
    </p:spTree>
    <p:extLst>
      <p:ext uri="{BB962C8B-B14F-4D97-AF65-F5344CB8AC3E}">
        <p14:creationId xmlns:p14="http://schemas.microsoft.com/office/powerpoint/2010/main" val="6594362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3. Self-control </a:t>
            </a:r>
          </a:p>
          <a:p>
            <a:pPr marL="1143000" lvl="1" indent="-742950">
              <a:buFont typeface="+mj-lt"/>
              <a:buAutoNum type="alphaLcPeriod"/>
            </a:pPr>
            <a:r>
              <a:rPr lang="en-US" sz="4000" dirty="0">
                <a:solidFill>
                  <a:schemeClr val="bg1"/>
                </a:solidFill>
              </a:rPr>
              <a:t>What you watch</a:t>
            </a:r>
          </a:p>
          <a:p>
            <a:pPr marL="1143000" lvl="1" indent="-742950">
              <a:buFont typeface="+mj-lt"/>
              <a:buAutoNum type="alphaLcPeriod"/>
            </a:pPr>
            <a:r>
              <a:rPr lang="en-US" sz="4000" dirty="0">
                <a:solidFill>
                  <a:schemeClr val="bg1"/>
                </a:solidFill>
              </a:rPr>
              <a:t>Listen to</a:t>
            </a:r>
          </a:p>
        </p:txBody>
      </p:sp>
    </p:spTree>
    <p:extLst>
      <p:ext uri="{BB962C8B-B14F-4D97-AF65-F5344CB8AC3E}">
        <p14:creationId xmlns:p14="http://schemas.microsoft.com/office/powerpoint/2010/main" val="716317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3. Self-control </a:t>
            </a:r>
          </a:p>
          <a:p>
            <a:pPr marL="1143000" lvl="1" indent="-742950">
              <a:buFont typeface="+mj-lt"/>
              <a:buAutoNum type="alphaLcPeriod"/>
            </a:pPr>
            <a:r>
              <a:rPr lang="en-US" sz="4000" dirty="0">
                <a:solidFill>
                  <a:schemeClr val="bg1"/>
                </a:solidFill>
              </a:rPr>
              <a:t>What you watch</a:t>
            </a:r>
          </a:p>
          <a:p>
            <a:pPr marL="1143000" lvl="1" indent="-742950">
              <a:buFont typeface="+mj-lt"/>
              <a:buAutoNum type="alphaLcPeriod"/>
            </a:pPr>
            <a:r>
              <a:rPr lang="en-US" sz="4000" dirty="0">
                <a:solidFill>
                  <a:schemeClr val="bg1"/>
                </a:solidFill>
              </a:rPr>
              <a:t>Listen to</a:t>
            </a:r>
          </a:p>
          <a:p>
            <a:pPr marL="1143000" lvl="1" indent="-742950">
              <a:buFont typeface="+mj-lt"/>
              <a:buAutoNum type="alphaLcPeriod"/>
            </a:pPr>
            <a:r>
              <a:rPr lang="en-US" sz="4000" dirty="0">
                <a:solidFill>
                  <a:schemeClr val="bg1"/>
                </a:solidFill>
              </a:rPr>
              <a:t>Where you go</a:t>
            </a:r>
          </a:p>
        </p:txBody>
      </p:sp>
    </p:spTree>
    <p:extLst>
      <p:ext uri="{BB962C8B-B14F-4D97-AF65-F5344CB8AC3E}">
        <p14:creationId xmlns:p14="http://schemas.microsoft.com/office/powerpoint/2010/main" val="186911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24713-A394-4ED0-A9C7-2DCEEA2E2B3C}"/>
              </a:ext>
            </a:extLst>
          </p:cNvPr>
          <p:cNvSpPr>
            <a:spLocks noGrp="1"/>
          </p:cNvSpPr>
          <p:nvPr>
            <p:ph idx="1"/>
          </p:nvPr>
        </p:nvSpPr>
        <p:spPr>
          <a:xfrm>
            <a:off x="0" y="980728"/>
            <a:ext cx="9144000" cy="5328592"/>
          </a:xfrm>
        </p:spPr>
        <p:txBody>
          <a:bodyPr>
            <a:normAutofit/>
          </a:bodyPr>
          <a:lstStyle/>
          <a:p>
            <a:pPr marL="0" indent="0" algn="ctr">
              <a:buNone/>
            </a:pPr>
            <a:r>
              <a:rPr lang="en-US" sz="4000" dirty="0"/>
              <a:t>Relationships Series</a:t>
            </a:r>
          </a:p>
          <a:p>
            <a:pPr algn="ctr"/>
            <a:endParaRPr lang="en-US" sz="4000" dirty="0"/>
          </a:p>
          <a:p>
            <a:r>
              <a:rPr lang="en-US" sz="4000" dirty="0"/>
              <a:t>I am a self-proclaimed expert to Marriage</a:t>
            </a:r>
          </a:p>
        </p:txBody>
      </p:sp>
    </p:spTree>
    <p:extLst>
      <p:ext uri="{BB962C8B-B14F-4D97-AF65-F5344CB8AC3E}">
        <p14:creationId xmlns:p14="http://schemas.microsoft.com/office/powerpoint/2010/main" val="2288744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3. Self-control </a:t>
            </a:r>
          </a:p>
          <a:p>
            <a:pPr marL="1143000" lvl="1" indent="-742950">
              <a:buFont typeface="+mj-lt"/>
              <a:buAutoNum type="alphaLcPeriod"/>
            </a:pPr>
            <a:r>
              <a:rPr lang="en-US" sz="4000" dirty="0">
                <a:solidFill>
                  <a:schemeClr val="bg1"/>
                </a:solidFill>
              </a:rPr>
              <a:t>What you watch</a:t>
            </a:r>
          </a:p>
          <a:p>
            <a:pPr marL="1143000" lvl="1" indent="-742950">
              <a:buFont typeface="+mj-lt"/>
              <a:buAutoNum type="alphaLcPeriod"/>
            </a:pPr>
            <a:r>
              <a:rPr lang="en-US" sz="4000" dirty="0">
                <a:solidFill>
                  <a:schemeClr val="bg1"/>
                </a:solidFill>
              </a:rPr>
              <a:t>Listen to</a:t>
            </a:r>
          </a:p>
          <a:p>
            <a:pPr marL="1143000" lvl="1" indent="-742950">
              <a:buFont typeface="+mj-lt"/>
              <a:buAutoNum type="alphaLcPeriod"/>
            </a:pPr>
            <a:r>
              <a:rPr lang="en-US" sz="4000" dirty="0">
                <a:solidFill>
                  <a:schemeClr val="bg1"/>
                </a:solidFill>
              </a:rPr>
              <a:t>Where you go</a:t>
            </a:r>
          </a:p>
          <a:p>
            <a:pPr marL="1143000" lvl="1" indent="-742950">
              <a:buFont typeface="+mj-lt"/>
              <a:buAutoNum type="alphaLcPeriod"/>
            </a:pPr>
            <a:r>
              <a:rPr lang="en-US" sz="4000" dirty="0">
                <a:solidFill>
                  <a:schemeClr val="bg1"/>
                </a:solidFill>
              </a:rPr>
              <a:t>Who you talk to</a:t>
            </a:r>
          </a:p>
        </p:txBody>
      </p:sp>
    </p:spTree>
    <p:extLst>
      <p:ext uri="{BB962C8B-B14F-4D97-AF65-F5344CB8AC3E}">
        <p14:creationId xmlns:p14="http://schemas.microsoft.com/office/powerpoint/2010/main" val="11116541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3. Self-control </a:t>
            </a:r>
          </a:p>
          <a:p>
            <a:pPr marL="1143000" lvl="1" indent="-742950">
              <a:buFont typeface="+mj-lt"/>
              <a:buAutoNum type="alphaLcPeriod"/>
            </a:pPr>
            <a:r>
              <a:rPr lang="en-US" sz="4000" dirty="0">
                <a:solidFill>
                  <a:schemeClr val="bg1"/>
                </a:solidFill>
              </a:rPr>
              <a:t>What you watch</a:t>
            </a:r>
          </a:p>
          <a:p>
            <a:pPr marL="1143000" lvl="1" indent="-742950">
              <a:buFont typeface="+mj-lt"/>
              <a:buAutoNum type="alphaLcPeriod"/>
            </a:pPr>
            <a:r>
              <a:rPr lang="en-US" sz="4000" dirty="0">
                <a:solidFill>
                  <a:schemeClr val="bg1"/>
                </a:solidFill>
              </a:rPr>
              <a:t>Listen to</a:t>
            </a:r>
          </a:p>
          <a:p>
            <a:pPr marL="1143000" lvl="1" indent="-742950">
              <a:buFont typeface="+mj-lt"/>
              <a:buAutoNum type="alphaLcPeriod"/>
            </a:pPr>
            <a:r>
              <a:rPr lang="en-US" sz="4000" dirty="0">
                <a:solidFill>
                  <a:schemeClr val="bg1"/>
                </a:solidFill>
              </a:rPr>
              <a:t>Where you go</a:t>
            </a:r>
          </a:p>
          <a:p>
            <a:pPr marL="1143000" lvl="1" indent="-742950">
              <a:buFont typeface="+mj-lt"/>
              <a:buAutoNum type="alphaLcPeriod"/>
            </a:pPr>
            <a:r>
              <a:rPr lang="en-US" sz="4000" dirty="0">
                <a:solidFill>
                  <a:schemeClr val="bg1"/>
                </a:solidFill>
              </a:rPr>
              <a:t>Who you talk to</a:t>
            </a:r>
          </a:p>
          <a:p>
            <a:pPr marL="1143000" lvl="1" indent="-742950">
              <a:buFont typeface="+mj-lt"/>
              <a:buAutoNum type="alphaLcPeriod"/>
            </a:pPr>
            <a:r>
              <a:rPr lang="en-US" sz="4000" dirty="0">
                <a:solidFill>
                  <a:schemeClr val="bg1"/>
                </a:solidFill>
              </a:rPr>
              <a:t>What you read</a:t>
            </a:r>
          </a:p>
        </p:txBody>
      </p:sp>
    </p:spTree>
    <p:extLst>
      <p:ext uri="{BB962C8B-B14F-4D97-AF65-F5344CB8AC3E}">
        <p14:creationId xmlns:p14="http://schemas.microsoft.com/office/powerpoint/2010/main" val="26917959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3. Self-control </a:t>
            </a:r>
          </a:p>
          <a:p>
            <a:pPr marL="1143000" lvl="1" indent="-742950">
              <a:buFont typeface="+mj-lt"/>
              <a:buAutoNum type="alphaLcPeriod"/>
            </a:pPr>
            <a:r>
              <a:rPr lang="en-US" sz="4000" dirty="0">
                <a:solidFill>
                  <a:schemeClr val="bg1"/>
                </a:solidFill>
              </a:rPr>
              <a:t>What you watch</a:t>
            </a:r>
          </a:p>
          <a:p>
            <a:pPr marL="1143000" lvl="1" indent="-742950">
              <a:buFont typeface="+mj-lt"/>
              <a:buAutoNum type="alphaLcPeriod"/>
            </a:pPr>
            <a:r>
              <a:rPr lang="en-US" sz="4000" dirty="0">
                <a:solidFill>
                  <a:schemeClr val="bg1"/>
                </a:solidFill>
              </a:rPr>
              <a:t>Listen to</a:t>
            </a:r>
          </a:p>
          <a:p>
            <a:pPr marL="1143000" lvl="1" indent="-742950">
              <a:buFont typeface="+mj-lt"/>
              <a:buAutoNum type="alphaLcPeriod"/>
            </a:pPr>
            <a:r>
              <a:rPr lang="en-US" sz="4000" dirty="0">
                <a:solidFill>
                  <a:schemeClr val="bg1"/>
                </a:solidFill>
              </a:rPr>
              <a:t>Where you go</a:t>
            </a:r>
          </a:p>
          <a:p>
            <a:pPr marL="1143000" lvl="1" indent="-742950">
              <a:buFont typeface="+mj-lt"/>
              <a:buAutoNum type="alphaLcPeriod"/>
            </a:pPr>
            <a:r>
              <a:rPr lang="en-US" sz="4000" dirty="0">
                <a:solidFill>
                  <a:schemeClr val="bg1"/>
                </a:solidFill>
              </a:rPr>
              <a:t>Who you talk to</a:t>
            </a:r>
          </a:p>
          <a:p>
            <a:pPr marL="1143000" lvl="1" indent="-742950">
              <a:buFont typeface="+mj-lt"/>
              <a:buAutoNum type="alphaLcPeriod"/>
            </a:pPr>
            <a:r>
              <a:rPr lang="en-US" sz="4000" dirty="0">
                <a:solidFill>
                  <a:schemeClr val="bg1"/>
                </a:solidFill>
              </a:rPr>
              <a:t>What you read</a:t>
            </a:r>
          </a:p>
          <a:p>
            <a:pPr marL="400050" lvl="1" indent="0" algn="ctr">
              <a:buNone/>
            </a:pPr>
            <a:r>
              <a:rPr lang="en-US" sz="4000" dirty="0">
                <a:solidFill>
                  <a:schemeClr val="bg1"/>
                </a:solidFill>
              </a:rPr>
              <a:t>All affect the health of your marriage</a:t>
            </a:r>
          </a:p>
        </p:txBody>
      </p:sp>
    </p:spTree>
    <p:extLst>
      <p:ext uri="{BB962C8B-B14F-4D97-AF65-F5344CB8AC3E}">
        <p14:creationId xmlns:p14="http://schemas.microsoft.com/office/powerpoint/2010/main" val="26471448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4. Your marriage is God’s Ministry </a:t>
            </a:r>
          </a:p>
          <a:p>
            <a:pPr marL="1143000" lvl="1" indent="-742950">
              <a:buFont typeface="+mj-lt"/>
              <a:buAutoNum type="alphaLcPeriod"/>
            </a:pPr>
            <a:r>
              <a:rPr lang="en-US" sz="4000" dirty="0">
                <a:solidFill>
                  <a:schemeClr val="bg1"/>
                </a:solidFill>
              </a:rPr>
              <a:t>Hospitality</a:t>
            </a:r>
          </a:p>
        </p:txBody>
      </p:sp>
    </p:spTree>
    <p:extLst>
      <p:ext uri="{BB962C8B-B14F-4D97-AF65-F5344CB8AC3E}">
        <p14:creationId xmlns:p14="http://schemas.microsoft.com/office/powerpoint/2010/main" val="342645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4. Your marriage is God’s Ministry </a:t>
            </a:r>
          </a:p>
          <a:p>
            <a:pPr marL="400050" lvl="1" indent="0">
              <a:buNone/>
            </a:pPr>
            <a:endParaRPr lang="en-US" sz="4000" dirty="0">
              <a:solidFill>
                <a:schemeClr val="bg1"/>
              </a:solidFill>
            </a:endParaRPr>
          </a:p>
        </p:txBody>
      </p:sp>
    </p:spTree>
    <p:extLst>
      <p:ext uri="{BB962C8B-B14F-4D97-AF65-F5344CB8AC3E}">
        <p14:creationId xmlns:p14="http://schemas.microsoft.com/office/powerpoint/2010/main" val="40124043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4. Your marriage is God’s Ministry </a:t>
            </a:r>
          </a:p>
          <a:p>
            <a:pPr marL="1143000" lvl="1" indent="-742950">
              <a:buFont typeface="+mj-lt"/>
              <a:buAutoNum type="alphaLcPeriod"/>
            </a:pPr>
            <a:r>
              <a:rPr lang="en-US" sz="4000" dirty="0">
                <a:solidFill>
                  <a:schemeClr val="bg1"/>
                </a:solidFill>
              </a:rPr>
              <a:t>Hospitality</a:t>
            </a:r>
          </a:p>
          <a:p>
            <a:pPr marL="400050" lvl="1" indent="0">
              <a:buNone/>
            </a:pPr>
            <a:r>
              <a:rPr lang="en-US" sz="4000" dirty="0">
                <a:solidFill>
                  <a:schemeClr val="bg1"/>
                </a:solidFill>
              </a:rPr>
              <a:t> </a:t>
            </a:r>
          </a:p>
          <a:p>
            <a:pPr marL="1143000" lvl="1" indent="-742950">
              <a:buFont typeface="+mj-lt"/>
              <a:buAutoNum type="alphaLcPeriod"/>
            </a:pPr>
            <a:endParaRPr lang="en-US" sz="4000" dirty="0">
              <a:solidFill>
                <a:schemeClr val="bg1"/>
              </a:solidFill>
            </a:endParaRPr>
          </a:p>
        </p:txBody>
      </p:sp>
    </p:spTree>
    <p:extLst>
      <p:ext uri="{BB962C8B-B14F-4D97-AF65-F5344CB8AC3E}">
        <p14:creationId xmlns:p14="http://schemas.microsoft.com/office/powerpoint/2010/main" val="24844668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4. Your marriage is God’s Ministry </a:t>
            </a:r>
          </a:p>
          <a:p>
            <a:pPr marL="1143000" lvl="1" indent="-742950">
              <a:buFont typeface="+mj-lt"/>
              <a:buAutoNum type="alphaLcPeriod"/>
            </a:pPr>
            <a:r>
              <a:rPr lang="en-US" sz="4000" dirty="0">
                <a:solidFill>
                  <a:schemeClr val="bg1"/>
                </a:solidFill>
              </a:rPr>
              <a:t>Hospitality</a:t>
            </a:r>
          </a:p>
          <a:p>
            <a:pPr marL="1143000" lvl="1" indent="-742950">
              <a:buFont typeface="+mj-lt"/>
              <a:buAutoNum type="alphaLcPeriod"/>
            </a:pPr>
            <a:r>
              <a:rPr lang="en-US" sz="4000" dirty="0">
                <a:solidFill>
                  <a:schemeClr val="bg1"/>
                </a:solidFill>
              </a:rPr>
              <a:t>An example </a:t>
            </a:r>
          </a:p>
          <a:p>
            <a:pPr marL="1143000" lvl="1" indent="-742950">
              <a:buFont typeface="+mj-lt"/>
              <a:buAutoNum type="alphaLcPeriod"/>
            </a:pPr>
            <a:endParaRPr lang="en-US" sz="4000" dirty="0">
              <a:solidFill>
                <a:schemeClr val="bg1"/>
              </a:solidFill>
            </a:endParaRPr>
          </a:p>
        </p:txBody>
      </p:sp>
    </p:spTree>
    <p:extLst>
      <p:ext uri="{BB962C8B-B14F-4D97-AF65-F5344CB8AC3E}">
        <p14:creationId xmlns:p14="http://schemas.microsoft.com/office/powerpoint/2010/main" val="118792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4. Your marriage is God’s Ministry </a:t>
            </a:r>
          </a:p>
          <a:p>
            <a:pPr marL="1143000" lvl="1" indent="-742950">
              <a:buFont typeface="+mj-lt"/>
              <a:buAutoNum type="alphaLcPeriod"/>
            </a:pPr>
            <a:r>
              <a:rPr lang="en-US" sz="4000" dirty="0">
                <a:solidFill>
                  <a:schemeClr val="bg1"/>
                </a:solidFill>
              </a:rPr>
              <a:t>Hospitality</a:t>
            </a:r>
          </a:p>
          <a:p>
            <a:pPr marL="1143000" lvl="1" indent="-742950">
              <a:buFont typeface="+mj-lt"/>
              <a:buAutoNum type="alphaLcPeriod"/>
            </a:pPr>
            <a:r>
              <a:rPr lang="en-US" sz="4000" dirty="0">
                <a:solidFill>
                  <a:schemeClr val="bg1"/>
                </a:solidFill>
              </a:rPr>
              <a:t>An example </a:t>
            </a:r>
          </a:p>
          <a:p>
            <a:pPr marL="1143000" lvl="1" indent="-742950">
              <a:buFont typeface="+mj-lt"/>
              <a:buAutoNum type="alphaLcPeriod"/>
            </a:pPr>
            <a:r>
              <a:rPr lang="en-US" sz="4000" dirty="0">
                <a:solidFill>
                  <a:schemeClr val="bg1"/>
                </a:solidFill>
              </a:rPr>
              <a:t>A resource of talents for the church</a:t>
            </a:r>
          </a:p>
        </p:txBody>
      </p:sp>
    </p:spTree>
    <p:extLst>
      <p:ext uri="{BB962C8B-B14F-4D97-AF65-F5344CB8AC3E}">
        <p14:creationId xmlns:p14="http://schemas.microsoft.com/office/powerpoint/2010/main" val="24911831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4. Your marriage is God’s Ministry </a:t>
            </a:r>
          </a:p>
          <a:p>
            <a:pPr marL="1143000" lvl="1" indent="-742950">
              <a:buFont typeface="+mj-lt"/>
              <a:buAutoNum type="alphaLcPeriod"/>
            </a:pPr>
            <a:r>
              <a:rPr lang="en-US" sz="4000" dirty="0">
                <a:solidFill>
                  <a:schemeClr val="bg1"/>
                </a:solidFill>
              </a:rPr>
              <a:t>Hospitality</a:t>
            </a:r>
          </a:p>
          <a:p>
            <a:pPr marL="1143000" lvl="1" indent="-742950">
              <a:buFont typeface="+mj-lt"/>
              <a:buAutoNum type="alphaLcPeriod"/>
            </a:pPr>
            <a:r>
              <a:rPr lang="en-US" sz="4000" dirty="0">
                <a:solidFill>
                  <a:schemeClr val="bg1"/>
                </a:solidFill>
              </a:rPr>
              <a:t>An example </a:t>
            </a:r>
          </a:p>
          <a:p>
            <a:pPr marL="1143000" lvl="1" indent="-742950">
              <a:buFont typeface="+mj-lt"/>
              <a:buAutoNum type="alphaLcPeriod"/>
            </a:pPr>
            <a:r>
              <a:rPr lang="en-US" sz="4000" dirty="0">
                <a:solidFill>
                  <a:schemeClr val="bg1"/>
                </a:solidFill>
              </a:rPr>
              <a:t>A resource of talents for the church</a:t>
            </a:r>
          </a:p>
          <a:p>
            <a:pPr marL="1143000" lvl="1" indent="-742950">
              <a:buFont typeface="+mj-lt"/>
              <a:buAutoNum type="alphaLcPeriod"/>
            </a:pPr>
            <a:r>
              <a:rPr lang="en-US" sz="4000" dirty="0">
                <a:solidFill>
                  <a:schemeClr val="bg1"/>
                </a:solidFill>
              </a:rPr>
              <a:t>A stable relationship for others to enjoy</a:t>
            </a:r>
          </a:p>
          <a:p>
            <a:pPr marL="1143000" lvl="1" indent="-742950">
              <a:buFont typeface="+mj-lt"/>
              <a:buAutoNum type="alphaLcPeriod"/>
            </a:pPr>
            <a:endParaRPr lang="en-US" sz="4000" dirty="0">
              <a:solidFill>
                <a:schemeClr val="bg1"/>
              </a:solidFill>
            </a:endParaRPr>
          </a:p>
        </p:txBody>
      </p:sp>
    </p:spTree>
    <p:extLst>
      <p:ext uri="{BB962C8B-B14F-4D97-AF65-F5344CB8AC3E}">
        <p14:creationId xmlns:p14="http://schemas.microsoft.com/office/powerpoint/2010/main" val="13691081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14FEB-7757-4613-B23B-0E9C7A727BCD}"/>
              </a:ext>
            </a:extLst>
          </p:cNvPr>
          <p:cNvSpPr>
            <a:spLocks noGrp="1"/>
          </p:cNvSpPr>
          <p:nvPr>
            <p:ph sz="half" idx="1"/>
          </p:nvPr>
        </p:nvSpPr>
        <p:spPr>
          <a:xfrm>
            <a:off x="0" y="764704"/>
            <a:ext cx="9144000" cy="6093296"/>
          </a:xfrm>
        </p:spPr>
        <p:txBody>
          <a:bodyPr>
            <a:noAutofit/>
          </a:bodyPr>
          <a:lstStyle/>
          <a:p>
            <a:pPr marL="0" indent="0" algn="ctr">
              <a:buNone/>
            </a:pPr>
            <a:r>
              <a:rPr lang="en-US" sz="4000" dirty="0">
                <a:solidFill>
                  <a:schemeClr val="bg1"/>
                </a:solidFill>
              </a:rPr>
              <a:t>Reality is Fun only if you accept it</a:t>
            </a:r>
          </a:p>
          <a:p>
            <a:pPr marL="0" indent="0">
              <a:buNone/>
            </a:pPr>
            <a:r>
              <a:rPr lang="en-US" sz="4000" dirty="0">
                <a:solidFill>
                  <a:schemeClr val="bg1"/>
                </a:solidFill>
              </a:rPr>
              <a:t>4. Your marriage is God’s Ministry </a:t>
            </a:r>
          </a:p>
          <a:p>
            <a:pPr marL="1143000" lvl="1" indent="-742950">
              <a:buFont typeface="+mj-lt"/>
              <a:buAutoNum type="alphaLcPeriod"/>
            </a:pPr>
            <a:r>
              <a:rPr lang="en-US" sz="4000" dirty="0">
                <a:solidFill>
                  <a:schemeClr val="bg1"/>
                </a:solidFill>
              </a:rPr>
              <a:t>Hospitality</a:t>
            </a:r>
          </a:p>
          <a:p>
            <a:pPr marL="1143000" lvl="1" indent="-742950">
              <a:buFont typeface="+mj-lt"/>
              <a:buAutoNum type="alphaLcPeriod"/>
            </a:pPr>
            <a:r>
              <a:rPr lang="en-US" sz="4000" dirty="0">
                <a:solidFill>
                  <a:schemeClr val="bg1"/>
                </a:solidFill>
              </a:rPr>
              <a:t>An example </a:t>
            </a:r>
          </a:p>
          <a:p>
            <a:pPr marL="1143000" lvl="1" indent="-742950">
              <a:buFont typeface="+mj-lt"/>
              <a:buAutoNum type="alphaLcPeriod"/>
            </a:pPr>
            <a:r>
              <a:rPr lang="en-US" sz="4000" dirty="0">
                <a:solidFill>
                  <a:schemeClr val="bg1"/>
                </a:solidFill>
              </a:rPr>
              <a:t>A resource of talents for the church</a:t>
            </a:r>
          </a:p>
          <a:p>
            <a:pPr marL="1143000" lvl="1" indent="-742950">
              <a:buFont typeface="+mj-lt"/>
              <a:buAutoNum type="alphaLcPeriod"/>
            </a:pPr>
            <a:r>
              <a:rPr lang="en-US" sz="4000" dirty="0">
                <a:solidFill>
                  <a:schemeClr val="bg1"/>
                </a:solidFill>
              </a:rPr>
              <a:t>A stable relationship for others to enjoy</a:t>
            </a:r>
          </a:p>
          <a:p>
            <a:pPr marL="1143000" lvl="1" indent="-742950">
              <a:buFont typeface="+mj-lt"/>
              <a:buAutoNum type="alphaLcPeriod"/>
            </a:pPr>
            <a:r>
              <a:rPr lang="en-US" sz="4000" dirty="0">
                <a:solidFill>
                  <a:schemeClr val="bg1"/>
                </a:solidFill>
              </a:rPr>
              <a:t>A blessing to bless each other and all</a:t>
            </a:r>
          </a:p>
        </p:txBody>
      </p:sp>
    </p:spTree>
    <p:extLst>
      <p:ext uri="{BB962C8B-B14F-4D97-AF65-F5344CB8AC3E}">
        <p14:creationId xmlns:p14="http://schemas.microsoft.com/office/powerpoint/2010/main" val="136686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24713-A394-4ED0-A9C7-2DCEEA2E2B3C}"/>
              </a:ext>
            </a:extLst>
          </p:cNvPr>
          <p:cNvSpPr>
            <a:spLocks noGrp="1"/>
          </p:cNvSpPr>
          <p:nvPr>
            <p:ph idx="1"/>
          </p:nvPr>
        </p:nvSpPr>
        <p:spPr>
          <a:xfrm>
            <a:off x="0" y="980728"/>
            <a:ext cx="9144000" cy="5328592"/>
          </a:xfrm>
        </p:spPr>
        <p:txBody>
          <a:bodyPr>
            <a:normAutofit/>
          </a:bodyPr>
          <a:lstStyle/>
          <a:p>
            <a:pPr marL="0" indent="0" algn="ctr">
              <a:buNone/>
            </a:pPr>
            <a:r>
              <a:rPr lang="en-US" sz="4000" dirty="0"/>
              <a:t>Relationships Series</a:t>
            </a:r>
          </a:p>
          <a:p>
            <a:pPr algn="ctr"/>
            <a:endParaRPr lang="en-US" sz="4000" dirty="0"/>
          </a:p>
          <a:p>
            <a:r>
              <a:rPr lang="en-US" sz="4000" dirty="0"/>
              <a:t>I am a self-proclaimed expert to Marriage</a:t>
            </a:r>
          </a:p>
          <a:p>
            <a:r>
              <a:rPr lang="en-US" sz="4000" dirty="0"/>
              <a:t>Why, you ask…?</a:t>
            </a:r>
          </a:p>
        </p:txBody>
      </p:sp>
    </p:spTree>
    <p:extLst>
      <p:ext uri="{BB962C8B-B14F-4D97-AF65-F5344CB8AC3E}">
        <p14:creationId xmlns:p14="http://schemas.microsoft.com/office/powerpoint/2010/main" val="133513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24713-A394-4ED0-A9C7-2DCEEA2E2B3C}"/>
              </a:ext>
            </a:extLst>
          </p:cNvPr>
          <p:cNvSpPr>
            <a:spLocks noGrp="1"/>
          </p:cNvSpPr>
          <p:nvPr>
            <p:ph idx="1"/>
          </p:nvPr>
        </p:nvSpPr>
        <p:spPr>
          <a:xfrm>
            <a:off x="0" y="980728"/>
            <a:ext cx="9144000" cy="5328592"/>
          </a:xfrm>
        </p:spPr>
        <p:txBody>
          <a:bodyPr>
            <a:normAutofit/>
          </a:bodyPr>
          <a:lstStyle/>
          <a:p>
            <a:pPr marL="0" indent="0" algn="ctr">
              <a:buNone/>
            </a:pPr>
            <a:r>
              <a:rPr lang="en-US" sz="4000" dirty="0"/>
              <a:t>Relationships Series</a:t>
            </a:r>
          </a:p>
          <a:p>
            <a:pPr algn="ctr"/>
            <a:endParaRPr lang="en-US" sz="4000" dirty="0"/>
          </a:p>
          <a:p>
            <a:r>
              <a:rPr lang="en-US" sz="4000" dirty="0"/>
              <a:t>I am a self-proclaimed expert to Marriage</a:t>
            </a:r>
          </a:p>
          <a:p>
            <a:r>
              <a:rPr lang="en-US" sz="4000" dirty="0"/>
              <a:t>Why, you ask…?</a:t>
            </a:r>
          </a:p>
          <a:p>
            <a:pPr lvl="3"/>
            <a:r>
              <a:rPr lang="en-US" sz="4000" dirty="0"/>
              <a:t>Distance between Auckland, NZ and Benoni, South Africa is…</a:t>
            </a:r>
          </a:p>
        </p:txBody>
      </p:sp>
    </p:spTree>
    <p:extLst>
      <p:ext uri="{BB962C8B-B14F-4D97-AF65-F5344CB8AC3E}">
        <p14:creationId xmlns:p14="http://schemas.microsoft.com/office/powerpoint/2010/main" val="585699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1781</Words>
  <Application>Microsoft Office PowerPoint</Application>
  <PresentationFormat>On-screen Show (4:3)</PresentationFormat>
  <Paragraphs>298</Paragraphs>
  <Slides>79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79</vt:i4>
      </vt:variant>
    </vt:vector>
  </HeadingPairs>
  <TitlesOfParts>
    <vt:vector size="82" baseType="lpstr">
      <vt:lpstr>Arial</vt:lpstr>
      <vt:lpstr>Calibri</vt:lpstr>
      <vt:lpstr>Office Theme</vt:lpstr>
      <vt:lpstr>PowerPoint Presentation</vt:lpstr>
      <vt:lpstr>Relationships 103 I’m Married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you signed up to…</vt:lpstr>
      <vt:lpstr>What you signed up to…</vt:lpstr>
      <vt:lpstr>What you signed up to…</vt:lpstr>
      <vt:lpstr>I’m Married</vt:lpstr>
      <vt:lpstr>I’m Married</vt:lpstr>
      <vt:lpstr>I’m Married</vt:lpstr>
      <vt:lpstr>I’m Married</vt:lpstr>
      <vt:lpstr>I’m Married</vt:lpstr>
      <vt:lpstr>I’m Married</vt:lpstr>
      <vt:lpstr>I’m Married</vt:lpstr>
      <vt:lpstr>I’m Married</vt:lpstr>
      <vt:lpstr>I’m Married</vt:lpstr>
      <vt:lpstr>I’m Married</vt:lpstr>
      <vt:lpstr>I’m Married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Staiger</dc:creator>
  <cp:lastModifiedBy>John Staiger</cp:lastModifiedBy>
  <cp:revision>14</cp:revision>
  <dcterms:created xsi:type="dcterms:W3CDTF">2020-06-14T04:06:41Z</dcterms:created>
  <dcterms:modified xsi:type="dcterms:W3CDTF">2020-06-14T05:56:22Z</dcterms:modified>
</cp:coreProperties>
</file>