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3" r:id="rId3"/>
    <p:sldId id="276" r:id="rId4"/>
    <p:sldId id="295" r:id="rId5"/>
    <p:sldId id="302" r:id="rId6"/>
    <p:sldId id="304" r:id="rId7"/>
    <p:sldId id="301" r:id="rId8"/>
    <p:sldId id="313" r:id="rId9"/>
    <p:sldId id="294" r:id="rId10"/>
    <p:sldId id="305" r:id="rId11"/>
    <p:sldId id="306" r:id="rId12"/>
    <p:sldId id="307" r:id="rId13"/>
    <p:sldId id="308" r:id="rId14"/>
    <p:sldId id="309" r:id="rId15"/>
    <p:sldId id="303" r:id="rId16"/>
    <p:sldId id="296" r:id="rId17"/>
    <p:sldId id="297" r:id="rId18"/>
    <p:sldId id="298" r:id="rId19"/>
    <p:sldId id="299" r:id="rId20"/>
    <p:sldId id="300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9E9B-89AB-49FE-8438-6C543BB29DDB}" type="datetimeFigureOut">
              <a:rPr lang="en-NZ" smtClean="0"/>
              <a:pPr/>
              <a:t>21/06/2020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0"/>
            <a:ext cx="3024336" cy="52344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2. Don’t overreact! </a:t>
            </a:r>
          </a:p>
          <a:p>
            <a:pPr marL="0" indent="0">
              <a:buNone/>
            </a:pPr>
            <a:r>
              <a:rPr lang="en-US" sz="4400" dirty="0"/>
              <a:t>Ask—    </a:t>
            </a:r>
          </a:p>
          <a:p>
            <a:pPr marL="0" indent="0">
              <a:buNone/>
            </a:pPr>
            <a:r>
              <a:rPr lang="en-US" sz="4400" dirty="0"/>
              <a:t>“Is this going to matter in 100 years?”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</a:t>
            </a:r>
            <a:r>
              <a:rPr lang="en-US" sz="4400"/>
              <a:t>evaluating frustrations: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3589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Ask—    “What is happening around this?”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</a:t>
            </a:r>
            <a:r>
              <a:rPr lang="en-US" sz="4400"/>
              <a:t>evaluating frustrations: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516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4. Ask—    “Do I need to give this space to dissipate?”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</a:t>
            </a:r>
            <a:r>
              <a:rPr lang="en-US" sz="4400"/>
              <a:t>evaluating frustrations: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685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5. Ask—    “How can I prepare for the next time?”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</a:t>
            </a:r>
            <a:r>
              <a:rPr lang="en-US" sz="4400"/>
              <a:t>evaluating frustrations: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00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6. Ask—    “How can I avoid a next time?”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</a:t>
            </a:r>
            <a:r>
              <a:rPr lang="en-US" sz="4400"/>
              <a:t>evaluating frustrations: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692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1. They have minds of their own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3074" name="Picture 2" descr="Mind Of My Own | Making it easier for children and young people to ...">
            <a:extLst>
              <a:ext uri="{FF2B5EF4-FFF2-40B4-BE49-F238E27FC236}">
                <a16:creationId xmlns:a16="http://schemas.microsoft.com/office/drawing/2014/main" id="{538DD9FC-2DB8-445B-9221-37190E5162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" y="2132856"/>
            <a:ext cx="57062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3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2. They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5122" name="Picture 2" descr="Yik Yak? thats so last week - Karen Mean Girls &quot;so last week ...">
            <a:extLst>
              <a:ext uri="{FF2B5EF4-FFF2-40B4-BE49-F238E27FC236}">
                <a16:creationId xmlns:a16="http://schemas.microsoft.com/office/drawing/2014/main" id="{07BB4C8B-5B10-4DD4-8D81-D662AAB004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08856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6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They are expensive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6146" name="Picture 2" descr="Is It Expensive To Have Children (With images) | Baby on a budget ...">
            <a:extLst>
              <a:ext uri="{FF2B5EF4-FFF2-40B4-BE49-F238E27FC236}">
                <a16:creationId xmlns:a16="http://schemas.microsoft.com/office/drawing/2014/main" id="{2BEFC52E-C44E-4A3B-991E-2EF177DDF8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49826"/>
            <a:ext cx="4966196" cy="38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4. They will be like you one day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2B9EB5CC-580E-4EA9-A85E-D8BD6DC75B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8" y="1200092"/>
            <a:ext cx="4712536" cy="56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4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4. They must develop a faith for themselves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7170" name="Picture 2" descr="Shaping Spiritual Change in Your Teenager | HomeWord">
            <a:extLst>
              <a:ext uri="{FF2B5EF4-FFF2-40B4-BE49-F238E27FC236}">
                <a16:creationId xmlns:a16="http://schemas.microsoft.com/office/drawing/2014/main" id="{C2142923-0B7A-41F4-B399-7B9AF30184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6"/>
          <a:stretch/>
        </p:blipFill>
        <p:spPr bwMode="auto">
          <a:xfrm>
            <a:off x="611560" y="1484784"/>
            <a:ext cx="50117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3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0A3A-9BBB-4D1D-968D-74661645E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Relationships 104—I’m a Parent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335FC-B205-4C04-A5D5-5629A2706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467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Children are a blessing: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5. They have heard all your stories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Bringing things into perspective</a:t>
            </a:r>
            <a:endParaRPr lang="en-NZ" sz="4400" dirty="0"/>
          </a:p>
        </p:txBody>
      </p:sp>
      <p:pic>
        <p:nvPicPr>
          <p:cNvPr id="6" name="Picture 2" descr="Image may contain: text that says &quot;Kids today don't know how easy they have it. When I was young, I had to walk 9 feet through shag carpet to change the TV channel.&quot;">
            <a:extLst>
              <a:ext uri="{FF2B5EF4-FFF2-40B4-BE49-F238E27FC236}">
                <a16:creationId xmlns:a16="http://schemas.microsoft.com/office/drawing/2014/main" id="{6D70DF17-D53D-4A5C-9BFD-7516B881C1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3591"/>
            <a:ext cx="4831384" cy="40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4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Never, ever, ever, say: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1. My kids will never do that…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Avoid the embarrassment</a:t>
            </a:r>
            <a:endParaRPr lang="en-NZ" sz="4400" dirty="0"/>
          </a:p>
        </p:txBody>
      </p:sp>
      <p:pic>
        <p:nvPicPr>
          <p:cNvPr id="8194" name="Picture 2" descr="Oh new parents with all the dreams &amp; goals for their little one's ...">
            <a:extLst>
              <a:ext uri="{FF2B5EF4-FFF2-40B4-BE49-F238E27FC236}">
                <a16:creationId xmlns:a16="http://schemas.microsoft.com/office/drawing/2014/main" id="{ED08C610-C4D3-4DCC-87A3-49445B2B01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2" y="1368995"/>
            <a:ext cx="5338936" cy="53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2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Never, ever, ever, say: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2. If that were my kid…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Avoid the embarrassment</a:t>
            </a:r>
            <a:endParaRPr lang="en-NZ" sz="4400" dirty="0"/>
          </a:p>
        </p:txBody>
      </p:sp>
      <p:pic>
        <p:nvPicPr>
          <p:cNvPr id="10242" name="Picture 2" descr="If you were my kids ~ The Little Rascals (1994) ~ Movie Quotes ...">
            <a:extLst>
              <a:ext uri="{FF2B5EF4-FFF2-40B4-BE49-F238E27FC236}">
                <a16:creationId xmlns:a16="http://schemas.microsoft.com/office/drawing/2014/main" id="{7AF119D1-067C-4A3B-A922-B1449AD89E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0" y="1112850"/>
            <a:ext cx="4893778" cy="55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4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Never, ever, ever, say: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My kids were raised properly…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Avoid the embarrassment</a:t>
            </a:r>
            <a:endParaRPr lang="en-NZ" sz="4400" dirty="0"/>
          </a:p>
        </p:txBody>
      </p:sp>
      <p:pic>
        <p:nvPicPr>
          <p:cNvPr id="11266" name="Picture 2" descr="Angel Child Accessory Kit | Costume World NZ">
            <a:extLst>
              <a:ext uri="{FF2B5EF4-FFF2-40B4-BE49-F238E27FC236}">
                <a16:creationId xmlns:a16="http://schemas.microsoft.com/office/drawing/2014/main" id="{C7BBA3DC-67EB-4861-B1A3-388EBD14F2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1600200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Long term planning: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1. Raise them for eternity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Honouring your child</a:t>
            </a:r>
            <a:endParaRPr lang="en-NZ" sz="4400" dirty="0"/>
          </a:p>
        </p:txBody>
      </p:sp>
      <p:pic>
        <p:nvPicPr>
          <p:cNvPr id="13316" name="Picture 4" descr="Well done, good and faithful servant. . . . Enter into the joy of ...">
            <a:extLst>
              <a:ext uri="{FF2B5EF4-FFF2-40B4-BE49-F238E27FC236}">
                <a16:creationId xmlns:a16="http://schemas.microsoft.com/office/drawing/2014/main" id="{5AC2F995-9042-4958-8FF3-CF4F5CC733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" y="2276872"/>
            <a:ext cx="548632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5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/>
              <a:t>Ideal parenting: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2. “What kind of parent would you want if you were a child again?”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Honouring your child</a:t>
            </a:r>
            <a:endParaRPr lang="en-NZ" sz="4400" dirty="0"/>
          </a:p>
        </p:txBody>
      </p:sp>
      <p:pic>
        <p:nvPicPr>
          <p:cNvPr id="14338" name="Picture 2" descr="Dr. Anjana Thadhani: HOW TO BE AN IDEAL PARENT">
            <a:extLst>
              <a:ext uri="{FF2B5EF4-FFF2-40B4-BE49-F238E27FC236}">
                <a16:creationId xmlns:a16="http://schemas.microsoft.com/office/drawing/2014/main" id="{78D4B081-4BB4-4A61-A410-8EE759AA1A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9" y="2348880"/>
            <a:ext cx="5295709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5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Ideal parenting: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3. Discipline with direction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Honouring your child</a:t>
            </a:r>
            <a:endParaRPr lang="en-NZ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885DB3-7757-4D78-86E7-ABC09AE6E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525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4000" dirty="0"/>
              <a:t>Hebrews 12:9—</a:t>
            </a:r>
          </a:p>
          <a:p>
            <a:r>
              <a:rPr lang="en-US" sz="4000" b="1" baseline="30000" dirty="0"/>
              <a:t>9 </a:t>
            </a:r>
            <a:r>
              <a:rPr lang="en-US" sz="4000" dirty="0"/>
              <a:t>Furthermore, we had earthly fathers to discipline us, and we respected them; shall we not much rather be subject to the Father of spirits, and live? </a:t>
            </a:r>
            <a:r>
              <a:rPr lang="en-US" dirty="0"/>
              <a:t>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884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Ideal parenting: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4. Church is home and family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Honouring your child</a:t>
            </a:r>
            <a:endParaRPr lang="en-NZ" sz="4400" dirty="0"/>
          </a:p>
        </p:txBody>
      </p:sp>
      <p:pic>
        <p:nvPicPr>
          <p:cNvPr id="15362" name="Picture 2" descr="Studies Show That Kids Who Are Taken To Church Grow Up To Be ...">
            <a:extLst>
              <a:ext uri="{FF2B5EF4-FFF2-40B4-BE49-F238E27FC236}">
                <a16:creationId xmlns:a16="http://schemas.microsoft.com/office/drawing/2014/main" id="{45AC2725-0D9C-4752-B1B4-A1550BD30D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6980"/>
            <a:ext cx="5040437" cy="33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1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/>
              <a:t>Cut the apron strings: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5. Raise them to be good spouses and parents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14924"/>
            <a:ext cx="747402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/>
              <a:t>Honouring your child</a:t>
            </a:r>
            <a:endParaRPr lang="en-NZ" sz="4400" dirty="0"/>
          </a:p>
        </p:txBody>
      </p:sp>
      <p:pic>
        <p:nvPicPr>
          <p:cNvPr id="13314" name="Picture 2" descr="GODLY Marriage and more Blessings!! | Kristi Ann's Haven">
            <a:extLst>
              <a:ext uri="{FF2B5EF4-FFF2-40B4-BE49-F238E27FC236}">
                <a16:creationId xmlns:a16="http://schemas.microsoft.com/office/drawing/2014/main" id="{AC4BCB43-89F6-4AF3-A104-2E4C96923D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591"/>
            <a:ext cx="5076852" cy="47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9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2AE7-D877-4BE8-8037-8A8D1697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Image may contain: text that says &quot;WARNING: KEEP OUT OF REACH OF CHILDREN Seriously, if you stand too close to them, they'll touch you and ask for things.&quot;">
            <a:extLst>
              <a:ext uri="{FF2B5EF4-FFF2-40B4-BE49-F238E27FC236}">
                <a16:creationId xmlns:a16="http://schemas.microsoft.com/office/drawing/2014/main" id="{58C68B47-B343-4596-A216-F56C328CBB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6"/>
          <a:stretch/>
        </p:blipFill>
        <p:spPr bwMode="auto">
          <a:xfrm>
            <a:off x="133760" y="162895"/>
            <a:ext cx="9002078" cy="28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5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2AE7-D877-4BE8-8037-8A8D1697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580E9-A32E-4AE4-B629-450266C0D6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Image may contain: text that says &quot;WARNING: KEEP OUT OF REACH OF CHILDREN Seriously, if you stand too close to them, they'll touch you and ask for things.&quot;">
            <a:extLst>
              <a:ext uri="{FF2B5EF4-FFF2-40B4-BE49-F238E27FC236}">
                <a16:creationId xmlns:a16="http://schemas.microsoft.com/office/drawing/2014/main" id="{58C68B47-B343-4596-A216-F56C328CBB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133760" y="162894"/>
            <a:ext cx="9002078" cy="62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1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5E34-18DB-438C-805B-128C3FAF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/>
              <a:t>Psalm 127:3-5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368D-A6BB-46E9-8EBA-56BAC9E0C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8161" y="1196752"/>
            <a:ext cx="7325839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baseline="30000" dirty="0"/>
              <a:t>3 </a:t>
            </a:r>
            <a:r>
              <a:rPr lang="en-US" sz="4000" dirty="0"/>
              <a:t>Behold, children are a heritage from the </a:t>
            </a:r>
            <a:r>
              <a:rPr lang="en-US" sz="4000" cap="small" dirty="0"/>
              <a:t>Lord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/>
              <a:t>    the fruit of the womb a reward.</a:t>
            </a:r>
            <a:br>
              <a:rPr lang="en-US" sz="4000" dirty="0"/>
            </a:br>
            <a:r>
              <a:rPr lang="en-US" sz="4000" b="1" baseline="30000" dirty="0"/>
              <a:t>4 </a:t>
            </a:r>
            <a:r>
              <a:rPr lang="en-US" sz="4000" dirty="0"/>
              <a:t>Like arrows in the hand of a warrior</a:t>
            </a:r>
            <a:br>
              <a:rPr lang="en-US" sz="4000" dirty="0"/>
            </a:br>
            <a:r>
              <a:rPr lang="en-US" sz="4000" dirty="0"/>
              <a:t>    are the children of one's youth.</a:t>
            </a:r>
            <a:br>
              <a:rPr lang="en-US" sz="4000" dirty="0"/>
            </a:br>
            <a:r>
              <a:rPr lang="en-US" sz="4000" b="1" baseline="30000" dirty="0"/>
              <a:t>5 </a:t>
            </a:r>
            <a:r>
              <a:rPr lang="en-US" sz="4000" dirty="0"/>
              <a:t>Blessed is the man</a:t>
            </a:r>
            <a:br>
              <a:rPr lang="en-US" sz="4000" dirty="0"/>
            </a:br>
            <a:r>
              <a:rPr lang="en-US" sz="4000" dirty="0"/>
              <a:t>    who fills his quiver with them!</a:t>
            </a:r>
            <a:br>
              <a:rPr lang="en-US" sz="4000" dirty="0"/>
            </a:br>
            <a:r>
              <a:rPr lang="en-US" sz="4000" dirty="0"/>
              <a:t>He shall not be put to shame</a:t>
            </a:r>
            <a:br>
              <a:rPr lang="en-US" sz="4000" dirty="0"/>
            </a:br>
            <a:r>
              <a:rPr lang="en-US" sz="4000" dirty="0"/>
              <a:t>    when he speaks with his enemies in the gate.</a:t>
            </a:r>
            <a:r>
              <a:rPr lang="en-US" sz="4000" baseline="30000" dirty="0"/>
              <a:t> </a:t>
            </a:r>
            <a:r>
              <a:rPr lang="en-US" baseline="30000" dirty="0"/>
              <a:t>(ESV)</a:t>
            </a:r>
            <a:endParaRPr lang="en-NZ" dirty="0"/>
          </a:p>
        </p:txBody>
      </p:sp>
      <p:pic>
        <p:nvPicPr>
          <p:cNvPr id="5" name="Picture 2" descr="111 Best CHILDREN:Nursery thoughts images | Nursery, New baby ...">
            <a:extLst>
              <a:ext uri="{FF2B5EF4-FFF2-40B4-BE49-F238E27FC236}">
                <a16:creationId xmlns:a16="http://schemas.microsoft.com/office/drawing/2014/main" id="{D71FC60C-FAB0-4651-92BE-179F59AEC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62267" b="9081"/>
          <a:stretch/>
        </p:blipFill>
        <p:spPr bwMode="auto">
          <a:xfrm>
            <a:off x="0" y="0"/>
            <a:ext cx="181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2CFBE-B7D3-4600-8B53-6D27F47D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61" y="269067"/>
            <a:ext cx="3364395" cy="7132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Leaving a legacy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8698-B43C-4EAD-B0F6-33DC81836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540" y="1324519"/>
            <a:ext cx="3903420" cy="55334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000" b="1" dirty="0"/>
              <a:t>1. First things first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600" dirty="0"/>
          </a:p>
          <a:p>
            <a:pPr marL="114300" indent="0">
              <a:lnSpc>
                <a:spcPct val="90000"/>
              </a:lnSpc>
              <a:buNone/>
            </a:pPr>
            <a:r>
              <a:rPr lang="en-US" sz="4300" dirty="0"/>
              <a:t>Proverbs 22:6—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300" b="1" baseline="30000" dirty="0"/>
              <a:t>6</a:t>
            </a:r>
            <a:r>
              <a:rPr lang="en-US" sz="4300" dirty="0"/>
              <a:t>Train up a child in the way he should go: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300" dirty="0"/>
              <a:t>and when he is old, he will not depart from it.</a:t>
            </a:r>
            <a:r>
              <a:rPr lang="en-US" sz="4000" dirty="0"/>
              <a:t> </a:t>
            </a:r>
            <a:r>
              <a:rPr lang="en-US" sz="1600" dirty="0"/>
              <a:t>(KJV)</a:t>
            </a:r>
          </a:p>
        </p:txBody>
      </p:sp>
      <p:pic>
        <p:nvPicPr>
          <p:cNvPr id="1026" name="Picture 2" descr="Proverbs 22:6 Train Up a Child - Free Bible Verse Art Downloads ...">
            <a:extLst>
              <a:ext uri="{FF2B5EF4-FFF2-40B4-BE49-F238E27FC236}">
                <a16:creationId xmlns:a16="http://schemas.microsoft.com/office/drawing/2014/main" id="{47D2161E-B6A1-455E-BA66-4F608023CB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27924" b="-1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2" descr="No photo description available.">
            <a:extLst>
              <a:ext uri="{FF2B5EF4-FFF2-40B4-BE49-F238E27FC236}">
                <a16:creationId xmlns:a16="http://schemas.microsoft.com/office/drawing/2014/main" id="{67B895EB-4EA9-48CD-A88B-8D722753D7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F144DA-17A9-43CD-B01E-B116666D7E12}"/>
              </a:ext>
            </a:extLst>
          </p:cNvPr>
          <p:cNvSpPr txBox="1">
            <a:spLocks/>
          </p:cNvSpPr>
          <p:nvPr/>
        </p:nvSpPr>
        <p:spPr>
          <a:xfrm>
            <a:off x="608761" y="269067"/>
            <a:ext cx="3364395" cy="713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Leaving a legacy</a:t>
            </a:r>
            <a:endParaRPr lang="en-US" sz="4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FE11C21-1C71-4D3D-A29A-4D2082D75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540" y="1324519"/>
            <a:ext cx="3903420" cy="5533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000" b="1" dirty="0"/>
              <a:t>2. Not that kind of valuable inheritance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99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F144DA-17A9-43CD-B01E-B116666D7E12}"/>
              </a:ext>
            </a:extLst>
          </p:cNvPr>
          <p:cNvSpPr txBox="1">
            <a:spLocks/>
          </p:cNvSpPr>
          <p:nvPr/>
        </p:nvSpPr>
        <p:spPr>
          <a:xfrm>
            <a:off x="608761" y="269067"/>
            <a:ext cx="3364395" cy="713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Leaving a legacy</a:t>
            </a:r>
            <a:endParaRPr lang="en-US" sz="4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FE11C21-1C71-4D3D-A29A-4D2082D75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540" y="1324519"/>
            <a:ext cx="3903420" cy="5533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000" b="1" dirty="0"/>
              <a:t>3. Spiritual Legacy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4000" b="1" dirty="0"/>
              <a:t>Timothy was raised by a godly grandmother and an equally godly mother to become a great man of God!</a:t>
            </a:r>
          </a:p>
        </p:txBody>
      </p:sp>
      <p:pic>
        <p:nvPicPr>
          <p:cNvPr id="12290" name="Picture 2" descr="Paul and Timothy | Bible Story">
            <a:extLst>
              <a:ext uri="{FF2B5EF4-FFF2-40B4-BE49-F238E27FC236}">
                <a16:creationId xmlns:a16="http://schemas.microsoft.com/office/drawing/2014/main" id="{34C5FF77-3625-4EF6-96AF-12A7910D1C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r="10277"/>
          <a:stretch/>
        </p:blipFill>
        <p:spPr bwMode="auto">
          <a:xfrm>
            <a:off x="4342325" y="3933055"/>
            <a:ext cx="4192914" cy="26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ible Character Card: Timothy (com imagens) | Personagens bíblicos ...">
            <a:extLst>
              <a:ext uri="{FF2B5EF4-FFF2-40B4-BE49-F238E27FC236}">
                <a16:creationId xmlns:a16="http://schemas.microsoft.com/office/drawing/2014/main" id="{3B84BFDC-D91B-4FA4-A494-F5EA188BD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14838"/>
          <a:stretch/>
        </p:blipFill>
        <p:spPr bwMode="auto">
          <a:xfrm>
            <a:off x="4256203" y="524669"/>
            <a:ext cx="4279036" cy="31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2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7C20F-5476-44A6-8E12-CC3260C8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3591"/>
            <a:ext cx="3024336" cy="482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1. Ask— “Lord, what do you think?”</a:t>
            </a:r>
          </a:p>
        </p:txBody>
      </p:sp>
      <p:pic>
        <p:nvPicPr>
          <p:cNvPr id="1026" name="Picture 2" descr="Image may contain: coffee cup, drink and coffee">
            <a:extLst>
              <a:ext uri="{FF2B5EF4-FFF2-40B4-BE49-F238E27FC236}">
                <a16:creationId xmlns:a16="http://schemas.microsoft.com/office/drawing/2014/main" id="{50FB4F2F-F3F5-401E-8C00-E304458E40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 bwMode="auto">
          <a:xfrm>
            <a:off x="457200" y="1623590"/>
            <a:ext cx="5338936" cy="48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27EF4-D069-4F1F-8C2F-ADED841FC641}"/>
              </a:ext>
            </a:extLst>
          </p:cNvPr>
          <p:cNvSpPr txBox="1">
            <a:spLocks/>
          </p:cNvSpPr>
          <p:nvPr/>
        </p:nvSpPr>
        <p:spPr>
          <a:xfrm>
            <a:off x="457200" y="404665"/>
            <a:ext cx="7474024" cy="121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When evaluating frustrations:</a:t>
            </a:r>
          </a:p>
        </p:txBody>
      </p:sp>
    </p:spTree>
    <p:extLst>
      <p:ext uri="{BB962C8B-B14F-4D97-AF65-F5344CB8AC3E}">
        <p14:creationId xmlns:p14="http://schemas.microsoft.com/office/powerpoint/2010/main" val="386170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552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Relationships 104—I’m a Parent</vt:lpstr>
      <vt:lpstr>PowerPoint Presentation</vt:lpstr>
      <vt:lpstr>PowerPoint Presentation</vt:lpstr>
      <vt:lpstr>Psalm 127:3-5</vt:lpstr>
      <vt:lpstr>Leaving a legacy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Morningside Church of Christ</cp:lastModifiedBy>
  <cp:revision>9</cp:revision>
  <dcterms:created xsi:type="dcterms:W3CDTF">2020-06-21T04:44:28Z</dcterms:created>
  <dcterms:modified xsi:type="dcterms:W3CDTF">2020-06-21T05:53:04Z</dcterms:modified>
</cp:coreProperties>
</file>