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71" r:id="rId9"/>
    <p:sldId id="264" r:id="rId10"/>
    <p:sldId id="265" r:id="rId11"/>
    <p:sldId id="266" r:id="rId12"/>
    <p:sldId id="272" r:id="rId13"/>
    <p:sldId id="267" r:id="rId14"/>
    <p:sldId id="268" r:id="rId15"/>
    <p:sldId id="277" r:id="rId16"/>
    <p:sldId id="276" r:id="rId17"/>
    <p:sldId id="278" r:id="rId18"/>
    <p:sldId id="269" r:id="rId19"/>
    <p:sldId id="270" r:id="rId20"/>
    <p:sldId id="274" r:id="rId21"/>
    <p:sldId id="273" r:id="rId22"/>
    <p:sldId id="275" r:id="rId23"/>
    <p:sldId id="279" r:id="rId24"/>
  </p:sldIdLst>
  <p:sldSz cx="12192000" cy="6858000"/>
  <p:notesSz cx="6858000" cy="9144000"/>
  <p:defaultTextStyle>
    <a:defPPr>
      <a:defRPr lang="en-A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65" autoAdjust="0"/>
    <p:restoredTop sz="94660"/>
  </p:normalViewPr>
  <p:slideViewPr>
    <p:cSldViewPr snapToGrid="0">
      <p:cViewPr varScale="1">
        <p:scale>
          <a:sx n="68" d="100"/>
          <a:sy n="68" d="100"/>
        </p:scale>
        <p:origin x="76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D03BC-7068-4364-80F4-46C423B5F28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T"/>
          </a:p>
        </p:txBody>
      </p:sp>
      <p:sp>
        <p:nvSpPr>
          <p:cNvPr id="3" name="Subtitle 2">
            <a:extLst>
              <a:ext uri="{FF2B5EF4-FFF2-40B4-BE49-F238E27FC236}">
                <a16:creationId xmlns:a16="http://schemas.microsoft.com/office/drawing/2014/main" id="{124C5B70-C1E1-4FDF-827B-1790B37500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T"/>
          </a:p>
        </p:txBody>
      </p:sp>
      <p:sp>
        <p:nvSpPr>
          <p:cNvPr id="4" name="Date Placeholder 3">
            <a:extLst>
              <a:ext uri="{FF2B5EF4-FFF2-40B4-BE49-F238E27FC236}">
                <a16:creationId xmlns:a16="http://schemas.microsoft.com/office/drawing/2014/main" id="{944B9B45-9966-48EC-8DC9-7E8AA0431C10}"/>
              </a:ext>
            </a:extLst>
          </p:cNvPr>
          <p:cNvSpPr>
            <a:spLocks noGrp="1"/>
          </p:cNvSpPr>
          <p:nvPr>
            <p:ph type="dt" sz="half" idx="10"/>
          </p:nvPr>
        </p:nvSpPr>
        <p:spPr/>
        <p:txBody>
          <a:bodyPr/>
          <a:lstStyle/>
          <a:p>
            <a:fld id="{9F81D922-74E9-4BB7-BE55-100E57DC3C01}" type="datetimeFigureOut">
              <a:rPr lang="en-AT" smtClean="0"/>
              <a:t>27/06/2020</a:t>
            </a:fld>
            <a:endParaRPr lang="en-AT"/>
          </a:p>
        </p:txBody>
      </p:sp>
      <p:sp>
        <p:nvSpPr>
          <p:cNvPr id="5" name="Footer Placeholder 4">
            <a:extLst>
              <a:ext uri="{FF2B5EF4-FFF2-40B4-BE49-F238E27FC236}">
                <a16:creationId xmlns:a16="http://schemas.microsoft.com/office/drawing/2014/main" id="{BC461C4A-8EDA-4982-8A0F-F0791D4BBD9F}"/>
              </a:ext>
            </a:extLst>
          </p:cNvPr>
          <p:cNvSpPr>
            <a:spLocks noGrp="1"/>
          </p:cNvSpPr>
          <p:nvPr>
            <p:ph type="ftr" sz="quarter" idx="11"/>
          </p:nvPr>
        </p:nvSpPr>
        <p:spPr/>
        <p:txBody>
          <a:bodyPr/>
          <a:lstStyle/>
          <a:p>
            <a:endParaRPr lang="en-AT"/>
          </a:p>
        </p:txBody>
      </p:sp>
      <p:sp>
        <p:nvSpPr>
          <p:cNvPr id="6" name="Slide Number Placeholder 5">
            <a:extLst>
              <a:ext uri="{FF2B5EF4-FFF2-40B4-BE49-F238E27FC236}">
                <a16:creationId xmlns:a16="http://schemas.microsoft.com/office/drawing/2014/main" id="{29AB4BBA-075A-499E-919A-839404409C0C}"/>
              </a:ext>
            </a:extLst>
          </p:cNvPr>
          <p:cNvSpPr>
            <a:spLocks noGrp="1"/>
          </p:cNvSpPr>
          <p:nvPr>
            <p:ph type="sldNum" sz="quarter" idx="12"/>
          </p:nvPr>
        </p:nvSpPr>
        <p:spPr/>
        <p:txBody>
          <a:bodyPr/>
          <a:lstStyle/>
          <a:p>
            <a:fld id="{7CE78DB3-41FB-4E66-9420-60252B987B07}" type="slidenum">
              <a:rPr lang="en-AT" smtClean="0"/>
              <a:t>‹#›</a:t>
            </a:fld>
            <a:endParaRPr lang="en-AT"/>
          </a:p>
        </p:txBody>
      </p:sp>
    </p:spTree>
    <p:extLst>
      <p:ext uri="{BB962C8B-B14F-4D97-AF65-F5344CB8AC3E}">
        <p14:creationId xmlns:p14="http://schemas.microsoft.com/office/powerpoint/2010/main" val="38011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166CB-F03C-43F7-8EE5-6119A06DB696}"/>
              </a:ext>
            </a:extLst>
          </p:cNvPr>
          <p:cNvSpPr>
            <a:spLocks noGrp="1"/>
          </p:cNvSpPr>
          <p:nvPr>
            <p:ph type="title"/>
          </p:nvPr>
        </p:nvSpPr>
        <p:spPr/>
        <p:txBody>
          <a:bodyPr/>
          <a:lstStyle/>
          <a:p>
            <a:r>
              <a:rPr lang="en-US"/>
              <a:t>Click to edit Master title style</a:t>
            </a:r>
            <a:endParaRPr lang="en-AT"/>
          </a:p>
        </p:txBody>
      </p:sp>
      <p:sp>
        <p:nvSpPr>
          <p:cNvPr id="3" name="Vertical Text Placeholder 2">
            <a:extLst>
              <a:ext uri="{FF2B5EF4-FFF2-40B4-BE49-F238E27FC236}">
                <a16:creationId xmlns:a16="http://schemas.microsoft.com/office/drawing/2014/main" id="{E417745C-4488-4821-A65F-1143BDFE27B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T"/>
          </a:p>
        </p:txBody>
      </p:sp>
      <p:sp>
        <p:nvSpPr>
          <p:cNvPr id="4" name="Date Placeholder 3">
            <a:extLst>
              <a:ext uri="{FF2B5EF4-FFF2-40B4-BE49-F238E27FC236}">
                <a16:creationId xmlns:a16="http://schemas.microsoft.com/office/drawing/2014/main" id="{CB72AA21-E4DB-4B99-9FA7-15B050EA81B6}"/>
              </a:ext>
            </a:extLst>
          </p:cNvPr>
          <p:cNvSpPr>
            <a:spLocks noGrp="1"/>
          </p:cNvSpPr>
          <p:nvPr>
            <p:ph type="dt" sz="half" idx="10"/>
          </p:nvPr>
        </p:nvSpPr>
        <p:spPr/>
        <p:txBody>
          <a:bodyPr/>
          <a:lstStyle/>
          <a:p>
            <a:fld id="{9F81D922-74E9-4BB7-BE55-100E57DC3C01}" type="datetimeFigureOut">
              <a:rPr lang="en-AT" smtClean="0"/>
              <a:t>27/06/2020</a:t>
            </a:fld>
            <a:endParaRPr lang="en-AT"/>
          </a:p>
        </p:txBody>
      </p:sp>
      <p:sp>
        <p:nvSpPr>
          <p:cNvPr id="5" name="Footer Placeholder 4">
            <a:extLst>
              <a:ext uri="{FF2B5EF4-FFF2-40B4-BE49-F238E27FC236}">
                <a16:creationId xmlns:a16="http://schemas.microsoft.com/office/drawing/2014/main" id="{468EB8CF-3256-460C-997B-870E9F5C2B46}"/>
              </a:ext>
            </a:extLst>
          </p:cNvPr>
          <p:cNvSpPr>
            <a:spLocks noGrp="1"/>
          </p:cNvSpPr>
          <p:nvPr>
            <p:ph type="ftr" sz="quarter" idx="11"/>
          </p:nvPr>
        </p:nvSpPr>
        <p:spPr/>
        <p:txBody>
          <a:bodyPr/>
          <a:lstStyle/>
          <a:p>
            <a:endParaRPr lang="en-AT"/>
          </a:p>
        </p:txBody>
      </p:sp>
      <p:sp>
        <p:nvSpPr>
          <p:cNvPr id="6" name="Slide Number Placeholder 5">
            <a:extLst>
              <a:ext uri="{FF2B5EF4-FFF2-40B4-BE49-F238E27FC236}">
                <a16:creationId xmlns:a16="http://schemas.microsoft.com/office/drawing/2014/main" id="{C8562856-CB8A-4456-A249-5BC5D8E8A84E}"/>
              </a:ext>
            </a:extLst>
          </p:cNvPr>
          <p:cNvSpPr>
            <a:spLocks noGrp="1"/>
          </p:cNvSpPr>
          <p:nvPr>
            <p:ph type="sldNum" sz="quarter" idx="12"/>
          </p:nvPr>
        </p:nvSpPr>
        <p:spPr/>
        <p:txBody>
          <a:bodyPr/>
          <a:lstStyle/>
          <a:p>
            <a:fld id="{7CE78DB3-41FB-4E66-9420-60252B987B07}" type="slidenum">
              <a:rPr lang="en-AT" smtClean="0"/>
              <a:t>‹#›</a:t>
            </a:fld>
            <a:endParaRPr lang="en-AT"/>
          </a:p>
        </p:txBody>
      </p:sp>
    </p:spTree>
    <p:extLst>
      <p:ext uri="{BB962C8B-B14F-4D97-AF65-F5344CB8AC3E}">
        <p14:creationId xmlns:p14="http://schemas.microsoft.com/office/powerpoint/2010/main" val="2760013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9A6B7E-599A-4609-B8A2-7B2E870F6D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T"/>
          </a:p>
        </p:txBody>
      </p:sp>
      <p:sp>
        <p:nvSpPr>
          <p:cNvPr id="3" name="Vertical Text Placeholder 2">
            <a:extLst>
              <a:ext uri="{FF2B5EF4-FFF2-40B4-BE49-F238E27FC236}">
                <a16:creationId xmlns:a16="http://schemas.microsoft.com/office/drawing/2014/main" id="{35AEB4AA-A848-4018-A685-0E7850E18AF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T"/>
          </a:p>
        </p:txBody>
      </p:sp>
      <p:sp>
        <p:nvSpPr>
          <p:cNvPr id="4" name="Date Placeholder 3">
            <a:extLst>
              <a:ext uri="{FF2B5EF4-FFF2-40B4-BE49-F238E27FC236}">
                <a16:creationId xmlns:a16="http://schemas.microsoft.com/office/drawing/2014/main" id="{51C46AF7-D523-49FC-BDC7-38815E8E9469}"/>
              </a:ext>
            </a:extLst>
          </p:cNvPr>
          <p:cNvSpPr>
            <a:spLocks noGrp="1"/>
          </p:cNvSpPr>
          <p:nvPr>
            <p:ph type="dt" sz="half" idx="10"/>
          </p:nvPr>
        </p:nvSpPr>
        <p:spPr/>
        <p:txBody>
          <a:bodyPr/>
          <a:lstStyle/>
          <a:p>
            <a:fld id="{9F81D922-74E9-4BB7-BE55-100E57DC3C01}" type="datetimeFigureOut">
              <a:rPr lang="en-AT" smtClean="0"/>
              <a:t>27/06/2020</a:t>
            </a:fld>
            <a:endParaRPr lang="en-AT"/>
          </a:p>
        </p:txBody>
      </p:sp>
      <p:sp>
        <p:nvSpPr>
          <p:cNvPr id="5" name="Footer Placeholder 4">
            <a:extLst>
              <a:ext uri="{FF2B5EF4-FFF2-40B4-BE49-F238E27FC236}">
                <a16:creationId xmlns:a16="http://schemas.microsoft.com/office/drawing/2014/main" id="{56484F9C-6F54-46B9-9D4C-81BCF0AE0D4F}"/>
              </a:ext>
            </a:extLst>
          </p:cNvPr>
          <p:cNvSpPr>
            <a:spLocks noGrp="1"/>
          </p:cNvSpPr>
          <p:nvPr>
            <p:ph type="ftr" sz="quarter" idx="11"/>
          </p:nvPr>
        </p:nvSpPr>
        <p:spPr/>
        <p:txBody>
          <a:bodyPr/>
          <a:lstStyle/>
          <a:p>
            <a:endParaRPr lang="en-AT"/>
          </a:p>
        </p:txBody>
      </p:sp>
      <p:sp>
        <p:nvSpPr>
          <p:cNvPr id="6" name="Slide Number Placeholder 5">
            <a:extLst>
              <a:ext uri="{FF2B5EF4-FFF2-40B4-BE49-F238E27FC236}">
                <a16:creationId xmlns:a16="http://schemas.microsoft.com/office/drawing/2014/main" id="{D01208CD-3EC7-4D9C-AEB2-DE071239E72C}"/>
              </a:ext>
            </a:extLst>
          </p:cNvPr>
          <p:cNvSpPr>
            <a:spLocks noGrp="1"/>
          </p:cNvSpPr>
          <p:nvPr>
            <p:ph type="sldNum" sz="quarter" idx="12"/>
          </p:nvPr>
        </p:nvSpPr>
        <p:spPr/>
        <p:txBody>
          <a:bodyPr/>
          <a:lstStyle/>
          <a:p>
            <a:fld id="{7CE78DB3-41FB-4E66-9420-60252B987B07}" type="slidenum">
              <a:rPr lang="en-AT" smtClean="0"/>
              <a:t>‹#›</a:t>
            </a:fld>
            <a:endParaRPr lang="en-AT"/>
          </a:p>
        </p:txBody>
      </p:sp>
    </p:spTree>
    <p:extLst>
      <p:ext uri="{BB962C8B-B14F-4D97-AF65-F5344CB8AC3E}">
        <p14:creationId xmlns:p14="http://schemas.microsoft.com/office/powerpoint/2010/main" val="341140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F4ED1-BAF9-4F45-AE65-F82118D0F08D}"/>
              </a:ext>
            </a:extLst>
          </p:cNvPr>
          <p:cNvSpPr>
            <a:spLocks noGrp="1"/>
          </p:cNvSpPr>
          <p:nvPr>
            <p:ph type="title"/>
          </p:nvPr>
        </p:nvSpPr>
        <p:spPr/>
        <p:txBody>
          <a:bodyPr/>
          <a:lstStyle>
            <a:lvl1pPr>
              <a:defRPr b="1">
                <a:latin typeface="+mn-lt"/>
              </a:defRPr>
            </a:lvl1pPr>
          </a:lstStyle>
          <a:p>
            <a:r>
              <a:rPr lang="en-US" dirty="0"/>
              <a:t>Click to edit Master title style</a:t>
            </a:r>
            <a:endParaRPr lang="en-AT" dirty="0"/>
          </a:p>
        </p:txBody>
      </p:sp>
      <p:sp>
        <p:nvSpPr>
          <p:cNvPr id="3" name="Content Placeholder 2">
            <a:extLst>
              <a:ext uri="{FF2B5EF4-FFF2-40B4-BE49-F238E27FC236}">
                <a16:creationId xmlns:a16="http://schemas.microsoft.com/office/drawing/2014/main" id="{2902B24F-EDEE-4AF2-A0C6-66E13998C122}"/>
              </a:ext>
            </a:extLst>
          </p:cNvPr>
          <p:cNvSpPr>
            <a:spLocks noGrp="1"/>
          </p:cNvSpPr>
          <p:nvPr>
            <p:ph idx="1"/>
          </p:nvPr>
        </p:nvSpPr>
        <p:spPr/>
        <p:txBody>
          <a:bodyPr/>
          <a:lstStyle>
            <a:lvl1pPr>
              <a:defRPr sz="3300" b="1"/>
            </a:lvl1pPr>
            <a:lvl2pPr>
              <a:defRPr b="1"/>
            </a:lvl2pPr>
            <a:lvl3pPr>
              <a:defRPr b="1"/>
            </a:lvl3pPr>
            <a:lvl4pPr>
              <a:defRPr b="1"/>
            </a:lvl4pPr>
            <a:lvl5pPr>
              <a:defRPr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T" dirty="0"/>
          </a:p>
        </p:txBody>
      </p:sp>
      <p:sp>
        <p:nvSpPr>
          <p:cNvPr id="4" name="Date Placeholder 3">
            <a:extLst>
              <a:ext uri="{FF2B5EF4-FFF2-40B4-BE49-F238E27FC236}">
                <a16:creationId xmlns:a16="http://schemas.microsoft.com/office/drawing/2014/main" id="{361AA63D-A7E1-4149-B10E-BD2EFE523F01}"/>
              </a:ext>
            </a:extLst>
          </p:cNvPr>
          <p:cNvSpPr>
            <a:spLocks noGrp="1"/>
          </p:cNvSpPr>
          <p:nvPr>
            <p:ph type="dt" sz="half" idx="10"/>
          </p:nvPr>
        </p:nvSpPr>
        <p:spPr/>
        <p:txBody>
          <a:bodyPr/>
          <a:lstStyle/>
          <a:p>
            <a:fld id="{9F81D922-74E9-4BB7-BE55-100E57DC3C01}" type="datetimeFigureOut">
              <a:rPr lang="en-AT" smtClean="0"/>
              <a:t>27/06/2020</a:t>
            </a:fld>
            <a:endParaRPr lang="en-AT"/>
          </a:p>
        </p:txBody>
      </p:sp>
      <p:sp>
        <p:nvSpPr>
          <p:cNvPr id="5" name="Footer Placeholder 4">
            <a:extLst>
              <a:ext uri="{FF2B5EF4-FFF2-40B4-BE49-F238E27FC236}">
                <a16:creationId xmlns:a16="http://schemas.microsoft.com/office/drawing/2014/main" id="{DAB3D3A7-DC77-41B3-A897-AFECB30680F0}"/>
              </a:ext>
            </a:extLst>
          </p:cNvPr>
          <p:cNvSpPr>
            <a:spLocks noGrp="1"/>
          </p:cNvSpPr>
          <p:nvPr>
            <p:ph type="ftr" sz="quarter" idx="11"/>
          </p:nvPr>
        </p:nvSpPr>
        <p:spPr/>
        <p:txBody>
          <a:bodyPr/>
          <a:lstStyle/>
          <a:p>
            <a:endParaRPr lang="en-AT"/>
          </a:p>
        </p:txBody>
      </p:sp>
      <p:sp>
        <p:nvSpPr>
          <p:cNvPr id="6" name="Slide Number Placeholder 5">
            <a:extLst>
              <a:ext uri="{FF2B5EF4-FFF2-40B4-BE49-F238E27FC236}">
                <a16:creationId xmlns:a16="http://schemas.microsoft.com/office/drawing/2014/main" id="{FB70F2A2-A30D-40C3-8303-F68FA36C4999}"/>
              </a:ext>
            </a:extLst>
          </p:cNvPr>
          <p:cNvSpPr>
            <a:spLocks noGrp="1"/>
          </p:cNvSpPr>
          <p:nvPr>
            <p:ph type="sldNum" sz="quarter" idx="12"/>
          </p:nvPr>
        </p:nvSpPr>
        <p:spPr/>
        <p:txBody>
          <a:bodyPr/>
          <a:lstStyle/>
          <a:p>
            <a:fld id="{7CE78DB3-41FB-4E66-9420-60252B987B07}" type="slidenum">
              <a:rPr lang="en-AT" smtClean="0"/>
              <a:t>‹#›</a:t>
            </a:fld>
            <a:endParaRPr lang="en-AT"/>
          </a:p>
        </p:txBody>
      </p:sp>
    </p:spTree>
    <p:extLst>
      <p:ext uri="{BB962C8B-B14F-4D97-AF65-F5344CB8AC3E}">
        <p14:creationId xmlns:p14="http://schemas.microsoft.com/office/powerpoint/2010/main" val="903310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68C4B-F013-48F7-91FD-010BBD1EC7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T"/>
          </a:p>
        </p:txBody>
      </p:sp>
      <p:sp>
        <p:nvSpPr>
          <p:cNvPr id="3" name="Text Placeholder 2">
            <a:extLst>
              <a:ext uri="{FF2B5EF4-FFF2-40B4-BE49-F238E27FC236}">
                <a16:creationId xmlns:a16="http://schemas.microsoft.com/office/drawing/2014/main" id="{D6B2D97B-486D-4DB6-A193-9A869064BA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25125A6-FECD-4FD9-997D-C52CF4FC20BA}"/>
              </a:ext>
            </a:extLst>
          </p:cNvPr>
          <p:cNvSpPr>
            <a:spLocks noGrp="1"/>
          </p:cNvSpPr>
          <p:nvPr>
            <p:ph type="dt" sz="half" idx="10"/>
          </p:nvPr>
        </p:nvSpPr>
        <p:spPr/>
        <p:txBody>
          <a:bodyPr/>
          <a:lstStyle/>
          <a:p>
            <a:fld id="{9F81D922-74E9-4BB7-BE55-100E57DC3C01}" type="datetimeFigureOut">
              <a:rPr lang="en-AT" smtClean="0"/>
              <a:t>27/06/2020</a:t>
            </a:fld>
            <a:endParaRPr lang="en-AT"/>
          </a:p>
        </p:txBody>
      </p:sp>
      <p:sp>
        <p:nvSpPr>
          <p:cNvPr id="5" name="Footer Placeholder 4">
            <a:extLst>
              <a:ext uri="{FF2B5EF4-FFF2-40B4-BE49-F238E27FC236}">
                <a16:creationId xmlns:a16="http://schemas.microsoft.com/office/drawing/2014/main" id="{DAE6D9DC-3D34-4C18-A6A6-9B4F4A246159}"/>
              </a:ext>
            </a:extLst>
          </p:cNvPr>
          <p:cNvSpPr>
            <a:spLocks noGrp="1"/>
          </p:cNvSpPr>
          <p:nvPr>
            <p:ph type="ftr" sz="quarter" idx="11"/>
          </p:nvPr>
        </p:nvSpPr>
        <p:spPr/>
        <p:txBody>
          <a:bodyPr/>
          <a:lstStyle/>
          <a:p>
            <a:endParaRPr lang="en-AT"/>
          </a:p>
        </p:txBody>
      </p:sp>
      <p:sp>
        <p:nvSpPr>
          <p:cNvPr id="6" name="Slide Number Placeholder 5">
            <a:extLst>
              <a:ext uri="{FF2B5EF4-FFF2-40B4-BE49-F238E27FC236}">
                <a16:creationId xmlns:a16="http://schemas.microsoft.com/office/drawing/2014/main" id="{5B6E7903-451C-4169-9F4A-041BCA6C4EBA}"/>
              </a:ext>
            </a:extLst>
          </p:cNvPr>
          <p:cNvSpPr>
            <a:spLocks noGrp="1"/>
          </p:cNvSpPr>
          <p:nvPr>
            <p:ph type="sldNum" sz="quarter" idx="12"/>
          </p:nvPr>
        </p:nvSpPr>
        <p:spPr/>
        <p:txBody>
          <a:bodyPr/>
          <a:lstStyle/>
          <a:p>
            <a:fld id="{7CE78DB3-41FB-4E66-9420-60252B987B07}" type="slidenum">
              <a:rPr lang="en-AT" smtClean="0"/>
              <a:t>‹#›</a:t>
            </a:fld>
            <a:endParaRPr lang="en-AT"/>
          </a:p>
        </p:txBody>
      </p:sp>
    </p:spTree>
    <p:extLst>
      <p:ext uri="{BB962C8B-B14F-4D97-AF65-F5344CB8AC3E}">
        <p14:creationId xmlns:p14="http://schemas.microsoft.com/office/powerpoint/2010/main" val="2043262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137F4-01BB-4739-851F-6E4EA8F36A24}"/>
              </a:ext>
            </a:extLst>
          </p:cNvPr>
          <p:cNvSpPr>
            <a:spLocks noGrp="1"/>
          </p:cNvSpPr>
          <p:nvPr>
            <p:ph type="title"/>
          </p:nvPr>
        </p:nvSpPr>
        <p:spPr/>
        <p:txBody>
          <a:bodyPr/>
          <a:lstStyle>
            <a:lvl1pPr>
              <a:defRPr b="1"/>
            </a:lvl1pPr>
          </a:lstStyle>
          <a:p>
            <a:r>
              <a:rPr lang="en-US" dirty="0"/>
              <a:t>Click to edit Master title style</a:t>
            </a:r>
            <a:endParaRPr lang="en-AT" dirty="0"/>
          </a:p>
        </p:txBody>
      </p:sp>
      <p:sp>
        <p:nvSpPr>
          <p:cNvPr id="3" name="Content Placeholder 2">
            <a:extLst>
              <a:ext uri="{FF2B5EF4-FFF2-40B4-BE49-F238E27FC236}">
                <a16:creationId xmlns:a16="http://schemas.microsoft.com/office/drawing/2014/main" id="{B505D098-E8E8-448C-8322-EEA9DEEF386C}"/>
              </a:ext>
            </a:extLst>
          </p:cNvPr>
          <p:cNvSpPr>
            <a:spLocks noGrp="1"/>
          </p:cNvSpPr>
          <p:nvPr>
            <p:ph sz="half" idx="1"/>
          </p:nvPr>
        </p:nvSpPr>
        <p:spPr>
          <a:xfrm>
            <a:off x="838200" y="1825625"/>
            <a:ext cx="5181600" cy="4351338"/>
          </a:xfrm>
        </p:spPr>
        <p:txBody>
          <a:bodyPr/>
          <a:lstStyle>
            <a:lvl1pPr>
              <a:defRPr b="1"/>
            </a:lvl1pPr>
            <a:lvl2pPr>
              <a:defRPr b="1"/>
            </a:lvl2pPr>
            <a:lvl3pPr>
              <a:defRPr b="1"/>
            </a:lvl3pPr>
            <a:lvl4pPr>
              <a:defRPr b="1"/>
            </a:lvl4pPr>
            <a:lvl5pPr>
              <a:defRPr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T" dirty="0"/>
          </a:p>
        </p:txBody>
      </p:sp>
      <p:sp>
        <p:nvSpPr>
          <p:cNvPr id="4" name="Content Placeholder 3">
            <a:extLst>
              <a:ext uri="{FF2B5EF4-FFF2-40B4-BE49-F238E27FC236}">
                <a16:creationId xmlns:a16="http://schemas.microsoft.com/office/drawing/2014/main" id="{A19FAC53-3E4D-4029-B828-F84FB0796E45}"/>
              </a:ext>
            </a:extLst>
          </p:cNvPr>
          <p:cNvSpPr>
            <a:spLocks noGrp="1"/>
          </p:cNvSpPr>
          <p:nvPr>
            <p:ph sz="half" idx="2"/>
          </p:nvPr>
        </p:nvSpPr>
        <p:spPr>
          <a:xfrm>
            <a:off x="6172200" y="1825625"/>
            <a:ext cx="5181600" cy="4351338"/>
          </a:xfrm>
        </p:spPr>
        <p:txBody>
          <a:bodyPr/>
          <a:lstStyle>
            <a:lvl1pPr>
              <a:defRPr b="1"/>
            </a:lvl1pPr>
            <a:lvl2pPr>
              <a:defRPr b="1"/>
            </a:lvl2pPr>
            <a:lvl3pPr>
              <a:defRPr b="1"/>
            </a:lvl3pPr>
            <a:lvl4pPr>
              <a:defRPr b="1"/>
            </a:lvl4pPr>
            <a:lvl5pPr>
              <a:defRPr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T" dirty="0"/>
          </a:p>
        </p:txBody>
      </p:sp>
      <p:sp>
        <p:nvSpPr>
          <p:cNvPr id="5" name="Date Placeholder 4">
            <a:extLst>
              <a:ext uri="{FF2B5EF4-FFF2-40B4-BE49-F238E27FC236}">
                <a16:creationId xmlns:a16="http://schemas.microsoft.com/office/drawing/2014/main" id="{47A80766-CE75-4664-AF8F-D8DAE97BE552}"/>
              </a:ext>
            </a:extLst>
          </p:cNvPr>
          <p:cNvSpPr>
            <a:spLocks noGrp="1"/>
          </p:cNvSpPr>
          <p:nvPr>
            <p:ph type="dt" sz="half" idx="10"/>
          </p:nvPr>
        </p:nvSpPr>
        <p:spPr/>
        <p:txBody>
          <a:bodyPr/>
          <a:lstStyle/>
          <a:p>
            <a:fld id="{9F81D922-74E9-4BB7-BE55-100E57DC3C01}" type="datetimeFigureOut">
              <a:rPr lang="en-AT" smtClean="0"/>
              <a:t>27/06/2020</a:t>
            </a:fld>
            <a:endParaRPr lang="en-AT"/>
          </a:p>
        </p:txBody>
      </p:sp>
      <p:sp>
        <p:nvSpPr>
          <p:cNvPr id="6" name="Footer Placeholder 5">
            <a:extLst>
              <a:ext uri="{FF2B5EF4-FFF2-40B4-BE49-F238E27FC236}">
                <a16:creationId xmlns:a16="http://schemas.microsoft.com/office/drawing/2014/main" id="{DEBFFE35-D76D-4E7F-83AF-7F62FE07CCBD}"/>
              </a:ext>
            </a:extLst>
          </p:cNvPr>
          <p:cNvSpPr>
            <a:spLocks noGrp="1"/>
          </p:cNvSpPr>
          <p:nvPr>
            <p:ph type="ftr" sz="quarter" idx="11"/>
          </p:nvPr>
        </p:nvSpPr>
        <p:spPr/>
        <p:txBody>
          <a:bodyPr/>
          <a:lstStyle/>
          <a:p>
            <a:endParaRPr lang="en-AT"/>
          </a:p>
        </p:txBody>
      </p:sp>
      <p:sp>
        <p:nvSpPr>
          <p:cNvPr id="7" name="Slide Number Placeholder 6">
            <a:extLst>
              <a:ext uri="{FF2B5EF4-FFF2-40B4-BE49-F238E27FC236}">
                <a16:creationId xmlns:a16="http://schemas.microsoft.com/office/drawing/2014/main" id="{2C34FAA0-A6D1-4E96-B50E-07576985A8E2}"/>
              </a:ext>
            </a:extLst>
          </p:cNvPr>
          <p:cNvSpPr>
            <a:spLocks noGrp="1"/>
          </p:cNvSpPr>
          <p:nvPr>
            <p:ph type="sldNum" sz="quarter" idx="12"/>
          </p:nvPr>
        </p:nvSpPr>
        <p:spPr/>
        <p:txBody>
          <a:bodyPr/>
          <a:lstStyle/>
          <a:p>
            <a:fld id="{7CE78DB3-41FB-4E66-9420-60252B987B07}" type="slidenum">
              <a:rPr lang="en-AT" smtClean="0"/>
              <a:t>‹#›</a:t>
            </a:fld>
            <a:endParaRPr lang="en-AT"/>
          </a:p>
        </p:txBody>
      </p:sp>
    </p:spTree>
    <p:extLst>
      <p:ext uri="{BB962C8B-B14F-4D97-AF65-F5344CB8AC3E}">
        <p14:creationId xmlns:p14="http://schemas.microsoft.com/office/powerpoint/2010/main" val="3632469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43E06-BB9D-4867-9E1F-D47E8F6B7CBF}"/>
              </a:ext>
            </a:extLst>
          </p:cNvPr>
          <p:cNvSpPr>
            <a:spLocks noGrp="1"/>
          </p:cNvSpPr>
          <p:nvPr>
            <p:ph type="title"/>
          </p:nvPr>
        </p:nvSpPr>
        <p:spPr>
          <a:xfrm>
            <a:off x="839788" y="365125"/>
            <a:ext cx="10515600" cy="1325563"/>
          </a:xfrm>
        </p:spPr>
        <p:txBody>
          <a:bodyPr/>
          <a:lstStyle>
            <a:lvl1pPr>
              <a:defRPr b="1"/>
            </a:lvl1pPr>
          </a:lstStyle>
          <a:p>
            <a:r>
              <a:rPr lang="en-US" dirty="0"/>
              <a:t>Click to edit Master title style</a:t>
            </a:r>
            <a:endParaRPr lang="en-AT" dirty="0"/>
          </a:p>
        </p:txBody>
      </p:sp>
      <p:sp>
        <p:nvSpPr>
          <p:cNvPr id="3" name="Text Placeholder 2">
            <a:extLst>
              <a:ext uri="{FF2B5EF4-FFF2-40B4-BE49-F238E27FC236}">
                <a16:creationId xmlns:a16="http://schemas.microsoft.com/office/drawing/2014/main" id="{747E5CBF-7C9C-4F4F-A6B5-CBED4E0A14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146F0BB2-8504-49DF-B408-1CAD6C17AE7C}"/>
              </a:ext>
            </a:extLst>
          </p:cNvPr>
          <p:cNvSpPr>
            <a:spLocks noGrp="1"/>
          </p:cNvSpPr>
          <p:nvPr>
            <p:ph sz="half" idx="2"/>
          </p:nvPr>
        </p:nvSpPr>
        <p:spPr>
          <a:xfrm>
            <a:off x="839788" y="2505075"/>
            <a:ext cx="5157787" cy="3684588"/>
          </a:xfrm>
        </p:spPr>
        <p:txBody>
          <a:bodyPr/>
          <a:lstStyle>
            <a:lvl1pPr>
              <a:defRPr b="1"/>
            </a:lvl1pPr>
            <a:lvl2pPr>
              <a:defRPr b="1"/>
            </a:lvl2pPr>
            <a:lvl3pPr>
              <a:defRPr b="1"/>
            </a:lvl3pPr>
            <a:lvl4pPr>
              <a:defRPr b="1"/>
            </a:lvl4pPr>
            <a:lvl5pPr>
              <a:defRPr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T" dirty="0"/>
          </a:p>
        </p:txBody>
      </p:sp>
      <p:sp>
        <p:nvSpPr>
          <p:cNvPr id="5" name="Text Placeholder 4">
            <a:extLst>
              <a:ext uri="{FF2B5EF4-FFF2-40B4-BE49-F238E27FC236}">
                <a16:creationId xmlns:a16="http://schemas.microsoft.com/office/drawing/2014/main" id="{312C84E7-866D-4772-87E7-625CAF97DF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2097E91-CCCA-4C23-BA24-871EF95D5EBC}"/>
              </a:ext>
            </a:extLst>
          </p:cNvPr>
          <p:cNvSpPr>
            <a:spLocks noGrp="1"/>
          </p:cNvSpPr>
          <p:nvPr>
            <p:ph sz="quarter" idx="4"/>
          </p:nvPr>
        </p:nvSpPr>
        <p:spPr>
          <a:xfrm>
            <a:off x="6172200" y="2505075"/>
            <a:ext cx="5183188" cy="3684588"/>
          </a:xfrm>
        </p:spPr>
        <p:txBody>
          <a:bodyPr/>
          <a:lstStyle>
            <a:lvl1pPr>
              <a:defRPr b="1"/>
            </a:lvl1pPr>
            <a:lvl2pPr>
              <a:defRPr b="1"/>
            </a:lvl2pPr>
            <a:lvl3pPr>
              <a:defRPr b="1"/>
            </a:lvl3pPr>
            <a:lvl4pPr>
              <a:defRPr b="1"/>
            </a:lvl4pPr>
            <a:lvl5pPr>
              <a:defRPr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T" dirty="0"/>
          </a:p>
        </p:txBody>
      </p:sp>
      <p:sp>
        <p:nvSpPr>
          <p:cNvPr id="7" name="Date Placeholder 6">
            <a:extLst>
              <a:ext uri="{FF2B5EF4-FFF2-40B4-BE49-F238E27FC236}">
                <a16:creationId xmlns:a16="http://schemas.microsoft.com/office/drawing/2014/main" id="{C35E25D1-F5CF-484E-93B1-3D6310B88D18}"/>
              </a:ext>
            </a:extLst>
          </p:cNvPr>
          <p:cNvSpPr>
            <a:spLocks noGrp="1"/>
          </p:cNvSpPr>
          <p:nvPr>
            <p:ph type="dt" sz="half" idx="10"/>
          </p:nvPr>
        </p:nvSpPr>
        <p:spPr/>
        <p:txBody>
          <a:bodyPr/>
          <a:lstStyle/>
          <a:p>
            <a:fld id="{9F81D922-74E9-4BB7-BE55-100E57DC3C01}" type="datetimeFigureOut">
              <a:rPr lang="en-AT" smtClean="0"/>
              <a:t>27/06/2020</a:t>
            </a:fld>
            <a:endParaRPr lang="en-AT"/>
          </a:p>
        </p:txBody>
      </p:sp>
      <p:sp>
        <p:nvSpPr>
          <p:cNvPr id="8" name="Footer Placeholder 7">
            <a:extLst>
              <a:ext uri="{FF2B5EF4-FFF2-40B4-BE49-F238E27FC236}">
                <a16:creationId xmlns:a16="http://schemas.microsoft.com/office/drawing/2014/main" id="{A17E2009-96AF-474A-83E1-DF73D3602D0E}"/>
              </a:ext>
            </a:extLst>
          </p:cNvPr>
          <p:cNvSpPr>
            <a:spLocks noGrp="1"/>
          </p:cNvSpPr>
          <p:nvPr>
            <p:ph type="ftr" sz="quarter" idx="11"/>
          </p:nvPr>
        </p:nvSpPr>
        <p:spPr/>
        <p:txBody>
          <a:bodyPr/>
          <a:lstStyle/>
          <a:p>
            <a:endParaRPr lang="en-AT"/>
          </a:p>
        </p:txBody>
      </p:sp>
      <p:sp>
        <p:nvSpPr>
          <p:cNvPr id="9" name="Slide Number Placeholder 8">
            <a:extLst>
              <a:ext uri="{FF2B5EF4-FFF2-40B4-BE49-F238E27FC236}">
                <a16:creationId xmlns:a16="http://schemas.microsoft.com/office/drawing/2014/main" id="{BC6E4A87-EA00-4ADA-B225-B1A2B7687C79}"/>
              </a:ext>
            </a:extLst>
          </p:cNvPr>
          <p:cNvSpPr>
            <a:spLocks noGrp="1"/>
          </p:cNvSpPr>
          <p:nvPr>
            <p:ph type="sldNum" sz="quarter" idx="12"/>
          </p:nvPr>
        </p:nvSpPr>
        <p:spPr/>
        <p:txBody>
          <a:bodyPr/>
          <a:lstStyle/>
          <a:p>
            <a:fld id="{7CE78DB3-41FB-4E66-9420-60252B987B07}" type="slidenum">
              <a:rPr lang="en-AT" smtClean="0"/>
              <a:t>‹#›</a:t>
            </a:fld>
            <a:endParaRPr lang="en-AT"/>
          </a:p>
        </p:txBody>
      </p:sp>
    </p:spTree>
    <p:extLst>
      <p:ext uri="{BB962C8B-B14F-4D97-AF65-F5344CB8AC3E}">
        <p14:creationId xmlns:p14="http://schemas.microsoft.com/office/powerpoint/2010/main" val="3951592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B3232-973B-4FDE-8EE8-490CBA933D52}"/>
              </a:ext>
            </a:extLst>
          </p:cNvPr>
          <p:cNvSpPr>
            <a:spLocks noGrp="1"/>
          </p:cNvSpPr>
          <p:nvPr>
            <p:ph type="title"/>
          </p:nvPr>
        </p:nvSpPr>
        <p:spPr/>
        <p:txBody>
          <a:bodyPr/>
          <a:lstStyle/>
          <a:p>
            <a:r>
              <a:rPr lang="en-US"/>
              <a:t>Click to edit Master title style</a:t>
            </a:r>
            <a:endParaRPr lang="en-AT"/>
          </a:p>
        </p:txBody>
      </p:sp>
      <p:sp>
        <p:nvSpPr>
          <p:cNvPr id="3" name="Date Placeholder 2">
            <a:extLst>
              <a:ext uri="{FF2B5EF4-FFF2-40B4-BE49-F238E27FC236}">
                <a16:creationId xmlns:a16="http://schemas.microsoft.com/office/drawing/2014/main" id="{DF49E6C5-E425-4B72-9CE5-6BEFE28024C2}"/>
              </a:ext>
            </a:extLst>
          </p:cNvPr>
          <p:cNvSpPr>
            <a:spLocks noGrp="1"/>
          </p:cNvSpPr>
          <p:nvPr>
            <p:ph type="dt" sz="half" idx="10"/>
          </p:nvPr>
        </p:nvSpPr>
        <p:spPr/>
        <p:txBody>
          <a:bodyPr/>
          <a:lstStyle/>
          <a:p>
            <a:fld id="{9F81D922-74E9-4BB7-BE55-100E57DC3C01}" type="datetimeFigureOut">
              <a:rPr lang="en-AT" smtClean="0"/>
              <a:t>27/06/2020</a:t>
            </a:fld>
            <a:endParaRPr lang="en-AT"/>
          </a:p>
        </p:txBody>
      </p:sp>
      <p:sp>
        <p:nvSpPr>
          <p:cNvPr id="4" name="Footer Placeholder 3">
            <a:extLst>
              <a:ext uri="{FF2B5EF4-FFF2-40B4-BE49-F238E27FC236}">
                <a16:creationId xmlns:a16="http://schemas.microsoft.com/office/drawing/2014/main" id="{A066F14E-68AE-4A73-AA9A-DC90B87705C3}"/>
              </a:ext>
            </a:extLst>
          </p:cNvPr>
          <p:cNvSpPr>
            <a:spLocks noGrp="1"/>
          </p:cNvSpPr>
          <p:nvPr>
            <p:ph type="ftr" sz="quarter" idx="11"/>
          </p:nvPr>
        </p:nvSpPr>
        <p:spPr/>
        <p:txBody>
          <a:bodyPr/>
          <a:lstStyle/>
          <a:p>
            <a:endParaRPr lang="en-AT"/>
          </a:p>
        </p:txBody>
      </p:sp>
      <p:sp>
        <p:nvSpPr>
          <p:cNvPr id="5" name="Slide Number Placeholder 4">
            <a:extLst>
              <a:ext uri="{FF2B5EF4-FFF2-40B4-BE49-F238E27FC236}">
                <a16:creationId xmlns:a16="http://schemas.microsoft.com/office/drawing/2014/main" id="{B9B60C19-3567-4131-884F-027544A553F0}"/>
              </a:ext>
            </a:extLst>
          </p:cNvPr>
          <p:cNvSpPr>
            <a:spLocks noGrp="1"/>
          </p:cNvSpPr>
          <p:nvPr>
            <p:ph type="sldNum" sz="quarter" idx="12"/>
          </p:nvPr>
        </p:nvSpPr>
        <p:spPr/>
        <p:txBody>
          <a:bodyPr/>
          <a:lstStyle/>
          <a:p>
            <a:fld id="{7CE78DB3-41FB-4E66-9420-60252B987B07}" type="slidenum">
              <a:rPr lang="en-AT" smtClean="0"/>
              <a:t>‹#›</a:t>
            </a:fld>
            <a:endParaRPr lang="en-AT"/>
          </a:p>
        </p:txBody>
      </p:sp>
    </p:spTree>
    <p:extLst>
      <p:ext uri="{BB962C8B-B14F-4D97-AF65-F5344CB8AC3E}">
        <p14:creationId xmlns:p14="http://schemas.microsoft.com/office/powerpoint/2010/main" val="3269595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3A1B10-E5AB-496F-8A9D-F4C192CA9E44}"/>
              </a:ext>
            </a:extLst>
          </p:cNvPr>
          <p:cNvSpPr>
            <a:spLocks noGrp="1"/>
          </p:cNvSpPr>
          <p:nvPr>
            <p:ph type="dt" sz="half" idx="10"/>
          </p:nvPr>
        </p:nvSpPr>
        <p:spPr/>
        <p:txBody>
          <a:bodyPr/>
          <a:lstStyle/>
          <a:p>
            <a:fld id="{9F81D922-74E9-4BB7-BE55-100E57DC3C01}" type="datetimeFigureOut">
              <a:rPr lang="en-AT" smtClean="0"/>
              <a:t>27/06/2020</a:t>
            </a:fld>
            <a:endParaRPr lang="en-AT"/>
          </a:p>
        </p:txBody>
      </p:sp>
      <p:sp>
        <p:nvSpPr>
          <p:cNvPr id="3" name="Footer Placeholder 2">
            <a:extLst>
              <a:ext uri="{FF2B5EF4-FFF2-40B4-BE49-F238E27FC236}">
                <a16:creationId xmlns:a16="http://schemas.microsoft.com/office/drawing/2014/main" id="{3FDA311A-50D5-4EA6-B128-2DB901E14D55}"/>
              </a:ext>
            </a:extLst>
          </p:cNvPr>
          <p:cNvSpPr>
            <a:spLocks noGrp="1"/>
          </p:cNvSpPr>
          <p:nvPr>
            <p:ph type="ftr" sz="quarter" idx="11"/>
          </p:nvPr>
        </p:nvSpPr>
        <p:spPr/>
        <p:txBody>
          <a:bodyPr/>
          <a:lstStyle/>
          <a:p>
            <a:endParaRPr lang="en-AT"/>
          </a:p>
        </p:txBody>
      </p:sp>
      <p:sp>
        <p:nvSpPr>
          <p:cNvPr id="4" name="Slide Number Placeholder 3">
            <a:extLst>
              <a:ext uri="{FF2B5EF4-FFF2-40B4-BE49-F238E27FC236}">
                <a16:creationId xmlns:a16="http://schemas.microsoft.com/office/drawing/2014/main" id="{1C3DA277-B9D5-488C-8BED-93EB3A2E659A}"/>
              </a:ext>
            </a:extLst>
          </p:cNvPr>
          <p:cNvSpPr>
            <a:spLocks noGrp="1"/>
          </p:cNvSpPr>
          <p:nvPr>
            <p:ph type="sldNum" sz="quarter" idx="12"/>
          </p:nvPr>
        </p:nvSpPr>
        <p:spPr/>
        <p:txBody>
          <a:bodyPr/>
          <a:lstStyle/>
          <a:p>
            <a:fld id="{7CE78DB3-41FB-4E66-9420-60252B987B07}" type="slidenum">
              <a:rPr lang="en-AT" smtClean="0"/>
              <a:t>‹#›</a:t>
            </a:fld>
            <a:endParaRPr lang="en-AT"/>
          </a:p>
        </p:txBody>
      </p:sp>
    </p:spTree>
    <p:extLst>
      <p:ext uri="{BB962C8B-B14F-4D97-AF65-F5344CB8AC3E}">
        <p14:creationId xmlns:p14="http://schemas.microsoft.com/office/powerpoint/2010/main" val="3937825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1C7E6-3462-4D09-B133-2D2BB52D32A4}"/>
              </a:ext>
            </a:extLst>
          </p:cNvPr>
          <p:cNvSpPr>
            <a:spLocks noGrp="1"/>
          </p:cNvSpPr>
          <p:nvPr>
            <p:ph type="title"/>
          </p:nvPr>
        </p:nvSpPr>
        <p:spPr>
          <a:xfrm>
            <a:off x="839788" y="457200"/>
            <a:ext cx="3932237" cy="1600200"/>
          </a:xfrm>
        </p:spPr>
        <p:txBody>
          <a:bodyPr anchor="b"/>
          <a:lstStyle>
            <a:lvl1pPr>
              <a:defRPr sz="3200" b="1"/>
            </a:lvl1pPr>
          </a:lstStyle>
          <a:p>
            <a:r>
              <a:rPr lang="en-US" dirty="0"/>
              <a:t>Click to edit Master title style</a:t>
            </a:r>
            <a:endParaRPr lang="en-AT" dirty="0"/>
          </a:p>
        </p:txBody>
      </p:sp>
      <p:sp>
        <p:nvSpPr>
          <p:cNvPr id="3" name="Content Placeholder 2">
            <a:extLst>
              <a:ext uri="{FF2B5EF4-FFF2-40B4-BE49-F238E27FC236}">
                <a16:creationId xmlns:a16="http://schemas.microsoft.com/office/drawing/2014/main" id="{888D6823-C2DB-43D6-8323-BB06B6155741}"/>
              </a:ext>
            </a:extLst>
          </p:cNvPr>
          <p:cNvSpPr>
            <a:spLocks noGrp="1"/>
          </p:cNvSpPr>
          <p:nvPr>
            <p:ph idx="1"/>
          </p:nvPr>
        </p:nvSpPr>
        <p:spPr>
          <a:xfrm>
            <a:off x="5183188" y="987425"/>
            <a:ext cx="6172200" cy="4873625"/>
          </a:xfrm>
        </p:spPr>
        <p:txBody>
          <a:bodyPr/>
          <a:lstStyle>
            <a:lvl1pPr>
              <a:defRPr sz="3200" b="1"/>
            </a:lvl1pPr>
            <a:lvl2pPr>
              <a:defRPr sz="2800" b="1"/>
            </a:lvl2pPr>
            <a:lvl3pPr>
              <a:defRPr sz="2400" b="1"/>
            </a:lvl3pPr>
            <a:lvl4pPr>
              <a:defRPr sz="2000" b="1"/>
            </a:lvl4pPr>
            <a:lvl5pPr>
              <a:defRPr sz="2000" b="1"/>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T" dirty="0"/>
          </a:p>
        </p:txBody>
      </p:sp>
      <p:sp>
        <p:nvSpPr>
          <p:cNvPr id="4" name="Text Placeholder 3">
            <a:extLst>
              <a:ext uri="{FF2B5EF4-FFF2-40B4-BE49-F238E27FC236}">
                <a16:creationId xmlns:a16="http://schemas.microsoft.com/office/drawing/2014/main" id="{C080911B-D688-4CCD-9330-666EC850C583}"/>
              </a:ext>
            </a:extLst>
          </p:cNvPr>
          <p:cNvSpPr>
            <a:spLocks noGrp="1"/>
          </p:cNvSpPr>
          <p:nvPr>
            <p:ph type="body" sz="half" idx="2"/>
          </p:nvPr>
        </p:nvSpPr>
        <p:spPr>
          <a:xfrm>
            <a:off x="839788" y="2057400"/>
            <a:ext cx="3932237" cy="3811588"/>
          </a:xfrm>
        </p:spPr>
        <p:txBody>
          <a:bodyPr/>
          <a:lstStyle>
            <a:lvl1pPr marL="0" indent="0">
              <a:buNone/>
              <a:defRPr sz="1600" b="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DA515349-8444-432C-8983-774BF891B473}"/>
              </a:ext>
            </a:extLst>
          </p:cNvPr>
          <p:cNvSpPr>
            <a:spLocks noGrp="1"/>
          </p:cNvSpPr>
          <p:nvPr>
            <p:ph type="dt" sz="half" idx="10"/>
          </p:nvPr>
        </p:nvSpPr>
        <p:spPr/>
        <p:txBody>
          <a:bodyPr/>
          <a:lstStyle/>
          <a:p>
            <a:fld id="{9F81D922-74E9-4BB7-BE55-100E57DC3C01}" type="datetimeFigureOut">
              <a:rPr lang="en-AT" smtClean="0"/>
              <a:t>27/06/2020</a:t>
            </a:fld>
            <a:endParaRPr lang="en-AT"/>
          </a:p>
        </p:txBody>
      </p:sp>
      <p:sp>
        <p:nvSpPr>
          <p:cNvPr id="6" name="Footer Placeholder 5">
            <a:extLst>
              <a:ext uri="{FF2B5EF4-FFF2-40B4-BE49-F238E27FC236}">
                <a16:creationId xmlns:a16="http://schemas.microsoft.com/office/drawing/2014/main" id="{0EB183C1-7206-49A1-8DF3-1EAA119D6F24}"/>
              </a:ext>
            </a:extLst>
          </p:cNvPr>
          <p:cNvSpPr>
            <a:spLocks noGrp="1"/>
          </p:cNvSpPr>
          <p:nvPr>
            <p:ph type="ftr" sz="quarter" idx="11"/>
          </p:nvPr>
        </p:nvSpPr>
        <p:spPr/>
        <p:txBody>
          <a:bodyPr/>
          <a:lstStyle/>
          <a:p>
            <a:endParaRPr lang="en-AT"/>
          </a:p>
        </p:txBody>
      </p:sp>
      <p:sp>
        <p:nvSpPr>
          <p:cNvPr id="7" name="Slide Number Placeholder 6">
            <a:extLst>
              <a:ext uri="{FF2B5EF4-FFF2-40B4-BE49-F238E27FC236}">
                <a16:creationId xmlns:a16="http://schemas.microsoft.com/office/drawing/2014/main" id="{4253413D-22D9-453B-A6FD-C10673D498F3}"/>
              </a:ext>
            </a:extLst>
          </p:cNvPr>
          <p:cNvSpPr>
            <a:spLocks noGrp="1"/>
          </p:cNvSpPr>
          <p:nvPr>
            <p:ph type="sldNum" sz="quarter" idx="12"/>
          </p:nvPr>
        </p:nvSpPr>
        <p:spPr/>
        <p:txBody>
          <a:bodyPr/>
          <a:lstStyle/>
          <a:p>
            <a:fld id="{7CE78DB3-41FB-4E66-9420-60252B987B07}" type="slidenum">
              <a:rPr lang="en-AT" smtClean="0"/>
              <a:t>‹#›</a:t>
            </a:fld>
            <a:endParaRPr lang="en-AT"/>
          </a:p>
        </p:txBody>
      </p:sp>
    </p:spTree>
    <p:extLst>
      <p:ext uri="{BB962C8B-B14F-4D97-AF65-F5344CB8AC3E}">
        <p14:creationId xmlns:p14="http://schemas.microsoft.com/office/powerpoint/2010/main" val="263107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3C98F-F41D-4682-8E2F-F1D841A2DA8D}"/>
              </a:ext>
            </a:extLst>
          </p:cNvPr>
          <p:cNvSpPr>
            <a:spLocks noGrp="1"/>
          </p:cNvSpPr>
          <p:nvPr>
            <p:ph type="title"/>
          </p:nvPr>
        </p:nvSpPr>
        <p:spPr>
          <a:xfrm>
            <a:off x="839788" y="457200"/>
            <a:ext cx="3932237" cy="1600200"/>
          </a:xfrm>
        </p:spPr>
        <p:txBody>
          <a:bodyPr anchor="b"/>
          <a:lstStyle>
            <a:lvl1pPr>
              <a:defRPr sz="3200" b="1"/>
            </a:lvl1pPr>
          </a:lstStyle>
          <a:p>
            <a:r>
              <a:rPr lang="en-US" dirty="0"/>
              <a:t>Click to edit Master title style</a:t>
            </a:r>
            <a:endParaRPr lang="en-AT" dirty="0"/>
          </a:p>
        </p:txBody>
      </p:sp>
      <p:sp>
        <p:nvSpPr>
          <p:cNvPr id="3" name="Picture Placeholder 2">
            <a:extLst>
              <a:ext uri="{FF2B5EF4-FFF2-40B4-BE49-F238E27FC236}">
                <a16:creationId xmlns:a16="http://schemas.microsoft.com/office/drawing/2014/main" id="{BD36FA2D-E5EB-4709-859F-5806F336A7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T"/>
          </a:p>
        </p:txBody>
      </p:sp>
      <p:sp>
        <p:nvSpPr>
          <p:cNvPr id="4" name="Text Placeholder 3">
            <a:extLst>
              <a:ext uri="{FF2B5EF4-FFF2-40B4-BE49-F238E27FC236}">
                <a16:creationId xmlns:a16="http://schemas.microsoft.com/office/drawing/2014/main" id="{4394ACDD-DB3F-4CF3-82AF-E12BF6EE3BC0}"/>
              </a:ext>
            </a:extLst>
          </p:cNvPr>
          <p:cNvSpPr>
            <a:spLocks noGrp="1"/>
          </p:cNvSpPr>
          <p:nvPr>
            <p:ph type="body" sz="half" idx="2"/>
          </p:nvPr>
        </p:nvSpPr>
        <p:spPr>
          <a:xfrm>
            <a:off x="839788" y="2057400"/>
            <a:ext cx="3932237" cy="3811588"/>
          </a:xfrm>
        </p:spPr>
        <p:txBody>
          <a:bodyPr>
            <a:normAutofit/>
          </a:bodyPr>
          <a:lstStyle>
            <a:lvl1pPr marL="0" indent="0">
              <a:buNone/>
              <a:defRPr sz="2400" b="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57468C90-F57A-4751-827D-12BAF744A496}"/>
              </a:ext>
            </a:extLst>
          </p:cNvPr>
          <p:cNvSpPr>
            <a:spLocks noGrp="1"/>
          </p:cNvSpPr>
          <p:nvPr>
            <p:ph type="dt" sz="half" idx="10"/>
          </p:nvPr>
        </p:nvSpPr>
        <p:spPr/>
        <p:txBody>
          <a:bodyPr/>
          <a:lstStyle/>
          <a:p>
            <a:fld id="{9F81D922-74E9-4BB7-BE55-100E57DC3C01}" type="datetimeFigureOut">
              <a:rPr lang="en-AT" smtClean="0"/>
              <a:t>27/06/2020</a:t>
            </a:fld>
            <a:endParaRPr lang="en-AT"/>
          </a:p>
        </p:txBody>
      </p:sp>
      <p:sp>
        <p:nvSpPr>
          <p:cNvPr id="6" name="Footer Placeholder 5">
            <a:extLst>
              <a:ext uri="{FF2B5EF4-FFF2-40B4-BE49-F238E27FC236}">
                <a16:creationId xmlns:a16="http://schemas.microsoft.com/office/drawing/2014/main" id="{B4CAEAA8-E7E1-4EAB-9F30-67F01FAB4E65}"/>
              </a:ext>
            </a:extLst>
          </p:cNvPr>
          <p:cNvSpPr>
            <a:spLocks noGrp="1"/>
          </p:cNvSpPr>
          <p:nvPr>
            <p:ph type="ftr" sz="quarter" idx="11"/>
          </p:nvPr>
        </p:nvSpPr>
        <p:spPr/>
        <p:txBody>
          <a:bodyPr/>
          <a:lstStyle/>
          <a:p>
            <a:endParaRPr lang="en-AT"/>
          </a:p>
        </p:txBody>
      </p:sp>
      <p:sp>
        <p:nvSpPr>
          <p:cNvPr id="7" name="Slide Number Placeholder 6">
            <a:extLst>
              <a:ext uri="{FF2B5EF4-FFF2-40B4-BE49-F238E27FC236}">
                <a16:creationId xmlns:a16="http://schemas.microsoft.com/office/drawing/2014/main" id="{73E2B392-2546-480A-ABEB-BA33E5EEC5B9}"/>
              </a:ext>
            </a:extLst>
          </p:cNvPr>
          <p:cNvSpPr>
            <a:spLocks noGrp="1"/>
          </p:cNvSpPr>
          <p:nvPr>
            <p:ph type="sldNum" sz="quarter" idx="12"/>
          </p:nvPr>
        </p:nvSpPr>
        <p:spPr/>
        <p:txBody>
          <a:bodyPr/>
          <a:lstStyle/>
          <a:p>
            <a:fld id="{7CE78DB3-41FB-4E66-9420-60252B987B07}" type="slidenum">
              <a:rPr lang="en-AT" smtClean="0"/>
              <a:t>‹#›</a:t>
            </a:fld>
            <a:endParaRPr lang="en-AT"/>
          </a:p>
        </p:txBody>
      </p:sp>
    </p:spTree>
    <p:extLst>
      <p:ext uri="{BB962C8B-B14F-4D97-AF65-F5344CB8AC3E}">
        <p14:creationId xmlns:p14="http://schemas.microsoft.com/office/powerpoint/2010/main" val="1212074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A19B645-93F4-4006-815F-25D6818C19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T"/>
          </a:p>
        </p:txBody>
      </p:sp>
      <p:sp>
        <p:nvSpPr>
          <p:cNvPr id="3" name="Text Placeholder 2">
            <a:extLst>
              <a:ext uri="{FF2B5EF4-FFF2-40B4-BE49-F238E27FC236}">
                <a16:creationId xmlns:a16="http://schemas.microsoft.com/office/drawing/2014/main" id="{61B861FF-DF32-4F3A-B431-ADBB9D2302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T"/>
          </a:p>
        </p:txBody>
      </p:sp>
      <p:sp>
        <p:nvSpPr>
          <p:cNvPr id="4" name="Date Placeholder 3">
            <a:extLst>
              <a:ext uri="{FF2B5EF4-FFF2-40B4-BE49-F238E27FC236}">
                <a16:creationId xmlns:a16="http://schemas.microsoft.com/office/drawing/2014/main" id="{58D5DCE8-B803-4D63-A11E-29DD80C97A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81D922-74E9-4BB7-BE55-100E57DC3C01}" type="datetimeFigureOut">
              <a:rPr lang="en-AT" smtClean="0"/>
              <a:t>27/06/2020</a:t>
            </a:fld>
            <a:endParaRPr lang="en-AT"/>
          </a:p>
        </p:txBody>
      </p:sp>
      <p:sp>
        <p:nvSpPr>
          <p:cNvPr id="5" name="Footer Placeholder 4">
            <a:extLst>
              <a:ext uri="{FF2B5EF4-FFF2-40B4-BE49-F238E27FC236}">
                <a16:creationId xmlns:a16="http://schemas.microsoft.com/office/drawing/2014/main" id="{11D922DF-2DD3-4591-8C0A-8D8290F07E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T"/>
          </a:p>
        </p:txBody>
      </p:sp>
      <p:sp>
        <p:nvSpPr>
          <p:cNvPr id="6" name="Slide Number Placeholder 5">
            <a:extLst>
              <a:ext uri="{FF2B5EF4-FFF2-40B4-BE49-F238E27FC236}">
                <a16:creationId xmlns:a16="http://schemas.microsoft.com/office/drawing/2014/main" id="{C7CCEF5B-40E3-409C-905B-49CF6E19E3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E78DB3-41FB-4E66-9420-60252B987B07}" type="slidenum">
              <a:rPr lang="en-AT" smtClean="0"/>
              <a:t>‹#›</a:t>
            </a:fld>
            <a:endParaRPr lang="en-AT"/>
          </a:p>
        </p:txBody>
      </p:sp>
    </p:spTree>
    <p:extLst>
      <p:ext uri="{BB962C8B-B14F-4D97-AF65-F5344CB8AC3E}">
        <p14:creationId xmlns:p14="http://schemas.microsoft.com/office/powerpoint/2010/main" val="42837519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A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62542EEC-4F7C-4AE2-933E-EAC8EB3FA3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34CDFCB-C3DB-4885-8C2B-CEC8AAA254EC}"/>
              </a:ext>
            </a:extLst>
          </p:cNvPr>
          <p:cNvSpPr>
            <a:spLocks noGrp="1"/>
          </p:cNvSpPr>
          <p:nvPr>
            <p:ph type="ctrTitle"/>
          </p:nvPr>
        </p:nvSpPr>
        <p:spPr>
          <a:xfrm>
            <a:off x="6506190" y="3113415"/>
            <a:ext cx="4882312" cy="2387600"/>
          </a:xfrm>
        </p:spPr>
        <p:txBody>
          <a:bodyPr anchor="t">
            <a:normAutofit/>
          </a:bodyPr>
          <a:lstStyle/>
          <a:p>
            <a:pPr algn="l"/>
            <a:r>
              <a:rPr lang="en-US" sz="5400" b="1" dirty="0"/>
              <a:t>A Treasure Hunt for a Worm</a:t>
            </a:r>
            <a:endParaRPr lang="en-AT" sz="5400" b="1" dirty="0"/>
          </a:p>
        </p:txBody>
      </p:sp>
      <p:sp>
        <p:nvSpPr>
          <p:cNvPr id="3" name="Subtitle 2">
            <a:extLst>
              <a:ext uri="{FF2B5EF4-FFF2-40B4-BE49-F238E27FC236}">
                <a16:creationId xmlns:a16="http://schemas.microsoft.com/office/drawing/2014/main" id="{AE53D053-4DDE-4459-A86E-B3F5F0623194}"/>
              </a:ext>
            </a:extLst>
          </p:cNvPr>
          <p:cNvSpPr>
            <a:spLocks noGrp="1"/>
          </p:cNvSpPr>
          <p:nvPr>
            <p:ph type="subTitle" idx="1"/>
          </p:nvPr>
        </p:nvSpPr>
        <p:spPr>
          <a:xfrm>
            <a:off x="6506190" y="1122362"/>
            <a:ext cx="4572001" cy="1709849"/>
          </a:xfrm>
        </p:spPr>
        <p:txBody>
          <a:bodyPr anchor="b">
            <a:normAutofit/>
          </a:bodyPr>
          <a:lstStyle/>
          <a:p>
            <a:pPr algn="l"/>
            <a:r>
              <a:rPr lang="en-US" sz="2800" dirty="0"/>
              <a:t>Psalm 22:6</a:t>
            </a:r>
            <a:endParaRPr lang="en-AT" sz="2800" dirty="0"/>
          </a:p>
          <a:p>
            <a:pPr algn="l"/>
            <a:endParaRPr lang="en-AT" sz="2000" dirty="0"/>
          </a:p>
        </p:txBody>
      </p:sp>
      <p:sp>
        <p:nvSpPr>
          <p:cNvPr id="75" name="Rectangle 74">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Rectangle 76">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6824"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Island Treasure Map, vector illustration, hand drawn Sticker ...">
            <a:extLst>
              <a:ext uri="{FF2B5EF4-FFF2-40B4-BE49-F238E27FC236}">
                <a16:creationId xmlns:a16="http://schemas.microsoft.com/office/drawing/2014/main" id="{FA43FF71-1664-4EE7-8273-FA711EA9709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488" r="10570"/>
          <a:stretch/>
        </p:blipFill>
        <p:spPr bwMode="auto">
          <a:xfrm>
            <a:off x="733507" y="666728"/>
            <a:ext cx="5536001" cy="5465791"/>
          </a:xfrm>
          <a:prstGeom prst="rect">
            <a:avLst/>
          </a:prstGeom>
          <a:noFill/>
          <a:extLst>
            <a:ext uri="{909E8E84-426E-40DD-AFC4-6F175D3DCCD1}">
              <a14:hiddenFill xmlns:a14="http://schemas.microsoft.com/office/drawing/2010/main">
                <a:solidFill>
                  <a:srgbClr val="FFFFFF"/>
                </a:solidFill>
              </a14:hiddenFill>
            </a:ext>
          </a:extLst>
        </p:spPr>
      </p:pic>
      <p:grpSp>
        <p:nvGrpSpPr>
          <p:cNvPr id="1034" name="Group 78">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60480" y="3154317"/>
            <a:ext cx="731521" cy="673460"/>
            <a:chOff x="3940602" y="308034"/>
            <a:chExt cx="2116791" cy="3428999"/>
          </a:xfrm>
          <a:solidFill>
            <a:schemeClr val="accent4"/>
          </a:solidFill>
        </p:grpSpPr>
        <p:sp>
          <p:nvSpPr>
            <p:cNvPr id="80" name="Rectangle 79">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959117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63CFB-61DF-44C9-AAC2-6638EEA8D184}"/>
              </a:ext>
            </a:extLst>
          </p:cNvPr>
          <p:cNvSpPr>
            <a:spLocks noGrp="1"/>
          </p:cNvSpPr>
          <p:nvPr>
            <p:ph type="title"/>
          </p:nvPr>
        </p:nvSpPr>
        <p:spPr>
          <a:xfrm>
            <a:off x="838200" y="189914"/>
            <a:ext cx="10515600" cy="1325563"/>
          </a:xfrm>
        </p:spPr>
        <p:txBody>
          <a:bodyPr/>
          <a:lstStyle/>
          <a:p>
            <a:r>
              <a:rPr lang="en-US" sz="4400" spc="-55" dirty="0">
                <a:effectLst/>
                <a:latin typeface="inherit"/>
                <a:ea typeface="Times New Roman" panose="02020603050405020304" pitchFamily="18" charset="0"/>
                <a:cs typeface="Arial" panose="020B0604020202020204" pitchFamily="34" charset="0"/>
              </a:rPr>
              <a:t>This sap is used to </a:t>
            </a:r>
            <a:r>
              <a:rPr lang="en-AT" sz="4400" spc="-55" dirty="0">
                <a:effectLst/>
                <a:latin typeface="inherit"/>
                <a:ea typeface="Times New Roman" panose="02020603050405020304" pitchFamily="18" charset="0"/>
                <a:cs typeface="Arial" panose="020B0604020202020204" pitchFamily="34" charset="0"/>
              </a:rPr>
              <a:t>prepare a waxy scale to protect its soft body</a:t>
            </a:r>
            <a:r>
              <a:rPr lang="en-US" sz="4400" spc="-55" dirty="0">
                <a:effectLst/>
                <a:latin typeface="inherit"/>
                <a:ea typeface="Times New Roman" panose="02020603050405020304" pitchFamily="18" charset="0"/>
                <a:cs typeface="Arial" panose="020B0604020202020204" pitchFamily="34" charset="0"/>
              </a:rPr>
              <a:t>.</a:t>
            </a:r>
            <a:endParaRPr lang="en-AT" dirty="0"/>
          </a:p>
        </p:txBody>
      </p:sp>
      <p:sp>
        <p:nvSpPr>
          <p:cNvPr id="4" name="Content Placeholder 3">
            <a:extLst>
              <a:ext uri="{FF2B5EF4-FFF2-40B4-BE49-F238E27FC236}">
                <a16:creationId xmlns:a16="http://schemas.microsoft.com/office/drawing/2014/main" id="{0B9D3B0C-BBF6-44DD-A7FA-1BE481598EA1}"/>
              </a:ext>
            </a:extLst>
          </p:cNvPr>
          <p:cNvSpPr>
            <a:spLocks noGrp="1"/>
          </p:cNvSpPr>
          <p:nvPr>
            <p:ph sz="half" idx="1"/>
          </p:nvPr>
        </p:nvSpPr>
        <p:spPr>
          <a:xfrm>
            <a:off x="239147" y="1614605"/>
            <a:ext cx="5655216" cy="4351338"/>
          </a:xfrm>
        </p:spPr>
        <p:txBody>
          <a:bodyPr/>
          <a:lstStyle/>
          <a:p>
            <a:r>
              <a:rPr lang="en-US" dirty="0"/>
              <a:t>This transformed sap creates a layer of protection for its offspring.</a:t>
            </a:r>
          </a:p>
          <a:p>
            <a:r>
              <a:rPr lang="en-US" dirty="0"/>
              <a:t>Its body has become a protective shell that will enclose the soft bodies of the vulnerable young.</a:t>
            </a:r>
          </a:p>
          <a:p>
            <a:r>
              <a:rPr lang="en-US" dirty="0"/>
              <a:t>This shelter protects from spiders, ants, and birds.</a:t>
            </a:r>
          </a:p>
          <a:p>
            <a:endParaRPr lang="en-AT" dirty="0"/>
          </a:p>
          <a:p>
            <a:endParaRPr lang="en-AT" dirty="0"/>
          </a:p>
        </p:txBody>
      </p:sp>
      <p:sp>
        <p:nvSpPr>
          <p:cNvPr id="5" name="Content Placeholder 4">
            <a:extLst>
              <a:ext uri="{FF2B5EF4-FFF2-40B4-BE49-F238E27FC236}">
                <a16:creationId xmlns:a16="http://schemas.microsoft.com/office/drawing/2014/main" id="{6C1DACFC-CFAA-42D8-8568-01971ADF1486}"/>
              </a:ext>
            </a:extLst>
          </p:cNvPr>
          <p:cNvSpPr>
            <a:spLocks noGrp="1"/>
          </p:cNvSpPr>
          <p:nvPr>
            <p:ph sz="half" idx="2"/>
          </p:nvPr>
        </p:nvSpPr>
        <p:spPr>
          <a:xfrm>
            <a:off x="6537968" y="1558333"/>
            <a:ext cx="5181600" cy="4351338"/>
          </a:xfrm>
        </p:spPr>
        <p:txBody>
          <a:bodyPr/>
          <a:lstStyle/>
          <a:p>
            <a:pPr marL="0" indent="0" algn="l">
              <a:buNone/>
            </a:pPr>
            <a:r>
              <a:rPr lang="en-US" i="0" baseline="30000" dirty="0">
                <a:solidFill>
                  <a:srgbClr val="000000"/>
                </a:solidFill>
                <a:effectLst/>
              </a:rPr>
              <a:t> </a:t>
            </a:r>
            <a:r>
              <a:rPr lang="en-US" i="0" dirty="0">
                <a:solidFill>
                  <a:srgbClr val="000000"/>
                </a:solidFill>
                <a:effectLst/>
              </a:rPr>
              <a:t>I give them eternal life, and they shall never perish; no one will snatch them out of my hand. </a:t>
            </a:r>
            <a:r>
              <a:rPr lang="en-US" i="0" baseline="30000" dirty="0">
                <a:solidFill>
                  <a:srgbClr val="000000"/>
                </a:solidFill>
                <a:effectLst/>
              </a:rPr>
              <a:t> </a:t>
            </a:r>
            <a:r>
              <a:rPr lang="en-US" i="0" dirty="0">
                <a:solidFill>
                  <a:srgbClr val="000000"/>
                </a:solidFill>
                <a:effectLst/>
              </a:rPr>
              <a:t>My Father, who has given them to me, is greater than all; no one can snatch them out of My Father’s hand. </a:t>
            </a:r>
            <a:r>
              <a:rPr lang="en-US" i="0" baseline="30000" dirty="0">
                <a:solidFill>
                  <a:srgbClr val="000000"/>
                </a:solidFill>
                <a:effectLst/>
              </a:rPr>
              <a:t> </a:t>
            </a:r>
            <a:r>
              <a:rPr lang="en-US" i="0" dirty="0">
                <a:solidFill>
                  <a:srgbClr val="000000"/>
                </a:solidFill>
                <a:effectLst/>
              </a:rPr>
              <a:t>I and the Father are one.”</a:t>
            </a:r>
          </a:p>
          <a:p>
            <a:pPr marL="0" indent="0" algn="l">
              <a:buNone/>
            </a:pPr>
            <a:r>
              <a:rPr lang="en-US" i="0" dirty="0">
                <a:solidFill>
                  <a:srgbClr val="000000"/>
                </a:solidFill>
                <a:effectLst/>
              </a:rPr>
              <a:t>			John 10:28-29 </a:t>
            </a:r>
          </a:p>
          <a:p>
            <a:endParaRPr lang="en-AT" dirty="0"/>
          </a:p>
        </p:txBody>
      </p:sp>
      <p:pic>
        <p:nvPicPr>
          <p:cNvPr id="6" name="Picture 4" descr="Tola worm Archives — Susan M B Preston, Author">
            <a:extLst>
              <a:ext uri="{FF2B5EF4-FFF2-40B4-BE49-F238E27FC236}">
                <a16:creationId xmlns:a16="http://schemas.microsoft.com/office/drawing/2014/main" id="{CC2FFA81-1B6A-4C3C-90EB-E6ADAC09C7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9709" y="4659515"/>
            <a:ext cx="4513977" cy="20085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2228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917CF-9CC3-4756-8DE0-FD92D7E2FEAD}"/>
              </a:ext>
            </a:extLst>
          </p:cNvPr>
          <p:cNvSpPr>
            <a:spLocks noGrp="1"/>
          </p:cNvSpPr>
          <p:nvPr>
            <p:ph type="title"/>
          </p:nvPr>
        </p:nvSpPr>
        <p:spPr>
          <a:xfrm>
            <a:off x="838200" y="29369"/>
            <a:ext cx="10515600" cy="1325563"/>
          </a:xfrm>
        </p:spPr>
        <p:txBody>
          <a:bodyPr/>
          <a:lstStyle/>
          <a:p>
            <a:r>
              <a:rPr lang="en-US" dirty="0">
                <a:latin typeface="+mn-lt"/>
              </a:rPr>
              <a:t>The eggs are laid under its body.</a:t>
            </a:r>
            <a:endParaRPr lang="en-AT" dirty="0">
              <a:latin typeface="+mn-lt"/>
            </a:endParaRPr>
          </a:p>
        </p:txBody>
      </p:sp>
      <p:sp>
        <p:nvSpPr>
          <p:cNvPr id="4" name="Content Placeholder 3">
            <a:extLst>
              <a:ext uri="{FF2B5EF4-FFF2-40B4-BE49-F238E27FC236}">
                <a16:creationId xmlns:a16="http://schemas.microsoft.com/office/drawing/2014/main" id="{1F3D85BE-0A1D-410F-A438-28589C3E45BA}"/>
              </a:ext>
            </a:extLst>
          </p:cNvPr>
          <p:cNvSpPr>
            <a:spLocks noGrp="1"/>
          </p:cNvSpPr>
          <p:nvPr>
            <p:ph sz="half" idx="1"/>
          </p:nvPr>
        </p:nvSpPr>
        <p:spPr>
          <a:xfrm>
            <a:off x="337625" y="1119440"/>
            <a:ext cx="5569636" cy="5548646"/>
          </a:xfrm>
        </p:spPr>
        <p:txBody>
          <a:bodyPr>
            <a:normAutofit lnSpcReduction="10000"/>
          </a:bodyPr>
          <a:lstStyle/>
          <a:p>
            <a:pPr>
              <a:lnSpc>
                <a:spcPct val="110000"/>
              </a:lnSpc>
              <a:spcBef>
                <a:spcPts val="0"/>
              </a:spcBef>
              <a:spcAft>
                <a:spcPts val="1800"/>
              </a:spcAft>
            </a:pPr>
            <a:r>
              <a:rPr lang="en-NZ" sz="2800" dirty="0">
                <a:solidFill>
                  <a:srgbClr val="001320"/>
                </a:solidFill>
                <a:effectLst/>
                <a:latin typeface="Arial" panose="020B0604020202020204" pitchFamily="34" charset="0"/>
                <a:ea typeface="Calibri" panose="020F0502020204030204" pitchFamily="34" charset="0"/>
                <a:cs typeface="Times New Roman" panose="02020603050405020304" pitchFamily="18" charset="0"/>
              </a:rPr>
              <a:t>Jesus loves his followers and it willing to provide his blood as a protecting atonement.</a:t>
            </a:r>
          </a:p>
          <a:p>
            <a:pPr marL="0" indent="0">
              <a:lnSpc>
                <a:spcPct val="107000"/>
              </a:lnSpc>
              <a:spcBef>
                <a:spcPts val="0"/>
              </a:spcBef>
              <a:buNone/>
            </a:pPr>
            <a:r>
              <a:rPr lang="en-NZ" sz="2800" dirty="0">
                <a:solidFill>
                  <a:srgbClr val="001320"/>
                </a:solidFill>
                <a:effectLst/>
                <a:latin typeface="Arial" panose="020B0604020202020204" pitchFamily="34" charset="0"/>
                <a:ea typeface="Calibri" panose="020F0502020204030204" pitchFamily="34" charset="0"/>
                <a:cs typeface="Times New Roman" panose="02020603050405020304" pitchFamily="18" charset="0"/>
              </a:rPr>
              <a:t>"Jerusalem, Jerusalem, you who kill the prophets and stone those sent to you, how often I have longed to gather your children together, as a hen gathers her chicks under her wings, and you were not willing.”</a:t>
            </a:r>
            <a:endParaRPr lang="en-AT"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NZ" sz="2800" dirty="0">
                <a:solidFill>
                  <a:srgbClr val="001320"/>
                </a:solidFill>
                <a:effectLst/>
                <a:latin typeface="Arial" panose="020B0604020202020204" pitchFamily="34" charset="0"/>
                <a:ea typeface="Calibri" panose="020F0502020204030204" pitchFamily="34" charset="0"/>
                <a:cs typeface="Times New Roman" panose="02020603050405020304" pitchFamily="18" charset="0"/>
              </a:rPr>
              <a:t>			Luke 13:34</a:t>
            </a:r>
            <a:endParaRPr lang="en-AT"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AT" dirty="0"/>
          </a:p>
        </p:txBody>
      </p:sp>
      <p:pic>
        <p:nvPicPr>
          <p:cNvPr id="6" name="Picture 4" descr="Tola worm Archives — Susan M B Preston, Author">
            <a:extLst>
              <a:ext uri="{FF2B5EF4-FFF2-40B4-BE49-F238E27FC236}">
                <a16:creationId xmlns:a16="http://schemas.microsoft.com/office/drawing/2014/main" id="{99656820-F58C-4DAD-BD12-808480681981}"/>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8299938" y="3824863"/>
            <a:ext cx="3722796" cy="2992265"/>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3">
            <a:extLst>
              <a:ext uri="{FF2B5EF4-FFF2-40B4-BE49-F238E27FC236}">
                <a16:creationId xmlns:a16="http://schemas.microsoft.com/office/drawing/2014/main" id="{15DE2D26-BB23-40B6-B332-2B7F6ADDDCFF}"/>
              </a:ext>
            </a:extLst>
          </p:cNvPr>
          <p:cNvSpPr txBox="1">
            <a:spLocks/>
          </p:cNvSpPr>
          <p:nvPr/>
        </p:nvSpPr>
        <p:spPr>
          <a:xfrm>
            <a:off x="6281224" y="1119440"/>
            <a:ext cx="5444198" cy="338222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1"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1"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1"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1"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2800"/>
              </a:lnSpc>
              <a:buFont typeface="Arial" panose="020B0604020202020204" pitchFamily="34" charset="0"/>
              <a:buNone/>
            </a:pPr>
            <a:r>
              <a:rPr lang="en-AT" dirty="0">
                <a:solidFill>
                  <a:srgbClr val="000000"/>
                </a:solidFill>
                <a:latin typeface="Helvetica Neue"/>
                <a:ea typeface="Times New Roman" panose="02020603050405020304" pitchFamily="18" charset="0"/>
                <a:cs typeface="Times New Roman" panose="02020603050405020304" pitchFamily="18" charset="0"/>
              </a:rPr>
              <a:t>May the </a:t>
            </a:r>
            <a:r>
              <a:rPr lang="en-AT" cap="small" dirty="0">
                <a:solidFill>
                  <a:srgbClr val="000000"/>
                </a:solidFill>
                <a:latin typeface="Helvetica Neue"/>
                <a:ea typeface="Times New Roman" panose="02020603050405020304" pitchFamily="18" charset="0"/>
                <a:cs typeface="Times New Roman" panose="02020603050405020304" pitchFamily="18" charset="0"/>
              </a:rPr>
              <a:t>Lord</a:t>
            </a:r>
            <a:r>
              <a:rPr lang="en-AT" dirty="0">
                <a:solidFill>
                  <a:srgbClr val="000000"/>
                </a:solidFill>
                <a:latin typeface="Helvetica Neue"/>
                <a:ea typeface="Times New Roman" panose="02020603050405020304" pitchFamily="18" charset="0"/>
                <a:cs typeface="Times New Roman" panose="02020603050405020304" pitchFamily="18" charset="0"/>
              </a:rPr>
              <a:t> repay you for what you have done. May you be richly rewarded by the </a:t>
            </a:r>
            <a:r>
              <a:rPr lang="en-AT" cap="small" dirty="0">
                <a:solidFill>
                  <a:srgbClr val="000000"/>
                </a:solidFill>
                <a:latin typeface="Helvetica Neue"/>
                <a:ea typeface="Times New Roman" panose="02020603050405020304" pitchFamily="18" charset="0"/>
                <a:cs typeface="Times New Roman" panose="02020603050405020304" pitchFamily="18" charset="0"/>
              </a:rPr>
              <a:t>Lord</a:t>
            </a:r>
            <a:r>
              <a:rPr lang="en-AT" dirty="0">
                <a:solidFill>
                  <a:srgbClr val="000000"/>
                </a:solidFill>
                <a:latin typeface="Helvetica Neue"/>
                <a:ea typeface="Times New Roman" panose="02020603050405020304" pitchFamily="18" charset="0"/>
                <a:cs typeface="Times New Roman" panose="02020603050405020304" pitchFamily="18" charset="0"/>
              </a:rPr>
              <a:t>, the God of Israel, under whose wings you have come to take refuge.”</a:t>
            </a:r>
            <a:endParaRPr lang="en-AT"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Font typeface="Arial" panose="020B0604020202020204" pitchFamily="34" charset="0"/>
              <a:buNone/>
            </a:pPr>
            <a:r>
              <a:rPr lang="en-NZ" dirty="0">
                <a:latin typeface="Calibri" panose="020F0502020204030204" pitchFamily="34" charset="0"/>
                <a:ea typeface="Calibri" panose="020F0502020204030204" pitchFamily="34" charset="0"/>
                <a:cs typeface="Times New Roman" panose="02020603050405020304" pitchFamily="18" charset="0"/>
              </a:rPr>
              <a:t>			</a:t>
            </a:r>
            <a:r>
              <a:rPr lang="en-NZ" sz="3200" dirty="0">
                <a:latin typeface="Calibri" panose="020F0502020204030204" pitchFamily="34" charset="0"/>
                <a:ea typeface="Calibri" panose="020F0502020204030204" pitchFamily="34" charset="0"/>
                <a:cs typeface="Times New Roman" panose="02020603050405020304" pitchFamily="18" charset="0"/>
              </a:rPr>
              <a:t>Ruth 2:12</a:t>
            </a:r>
            <a:endParaRPr lang="en-AT" sz="3200" dirty="0">
              <a:latin typeface="Calibri" panose="020F0502020204030204" pitchFamily="34" charset="0"/>
              <a:ea typeface="Calibri" panose="020F0502020204030204" pitchFamily="34" charset="0"/>
              <a:cs typeface="Times New Roman" panose="02020603050405020304" pitchFamily="18" charset="0"/>
            </a:endParaRPr>
          </a:p>
          <a:p>
            <a:endParaRPr lang="en-AT" dirty="0"/>
          </a:p>
        </p:txBody>
      </p:sp>
    </p:spTree>
    <p:extLst>
      <p:ext uri="{BB962C8B-B14F-4D97-AF65-F5344CB8AC3E}">
        <p14:creationId xmlns:p14="http://schemas.microsoft.com/office/powerpoint/2010/main" val="3643573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7CA68DC-1027-4347-9155-08315512ECBE}"/>
              </a:ext>
            </a:extLst>
          </p:cNvPr>
          <p:cNvSpPr>
            <a:spLocks noGrp="1"/>
          </p:cNvSpPr>
          <p:nvPr>
            <p:ph type="title"/>
          </p:nvPr>
        </p:nvSpPr>
        <p:spPr/>
        <p:txBody>
          <a:bodyPr/>
          <a:lstStyle/>
          <a:p>
            <a:r>
              <a:rPr lang="en-US" dirty="0">
                <a:latin typeface="+mn-lt"/>
              </a:rPr>
              <a:t>The scarlet worm would tuck its tail into its head and took on the shape of a heart.</a:t>
            </a:r>
            <a:endParaRPr lang="en-AT" dirty="0">
              <a:latin typeface="+mn-lt"/>
            </a:endParaRPr>
          </a:p>
        </p:txBody>
      </p:sp>
      <p:sp>
        <p:nvSpPr>
          <p:cNvPr id="5" name="Content Placeholder 4">
            <a:extLst>
              <a:ext uri="{FF2B5EF4-FFF2-40B4-BE49-F238E27FC236}">
                <a16:creationId xmlns:a16="http://schemas.microsoft.com/office/drawing/2014/main" id="{140AEDF8-9E67-48B3-9431-9184FDA98B5B}"/>
              </a:ext>
            </a:extLst>
          </p:cNvPr>
          <p:cNvSpPr>
            <a:spLocks noGrp="1"/>
          </p:cNvSpPr>
          <p:nvPr>
            <p:ph sz="half" idx="1"/>
          </p:nvPr>
        </p:nvSpPr>
        <p:spPr>
          <a:xfrm>
            <a:off x="436097" y="1825625"/>
            <a:ext cx="6752493" cy="4667250"/>
          </a:xfrm>
        </p:spPr>
        <p:txBody>
          <a:bodyPr>
            <a:normAutofit fontScale="25000" lnSpcReduction="20000"/>
          </a:bodyPr>
          <a:lstStyle/>
          <a:p>
            <a:pPr marL="0" indent="0">
              <a:lnSpc>
                <a:spcPct val="120000"/>
              </a:lnSpc>
              <a:spcBef>
                <a:spcPts val="0"/>
              </a:spcBef>
              <a:buNone/>
            </a:pPr>
            <a:r>
              <a:rPr lang="en-US" sz="9600" i="1" baseline="30000" dirty="0">
                <a:solidFill>
                  <a:srgbClr val="000000"/>
                </a:solidFill>
                <a:effectLst/>
              </a:rPr>
              <a:t> </a:t>
            </a:r>
            <a:r>
              <a:rPr lang="en-US" sz="11200" dirty="0">
                <a:solidFill>
                  <a:srgbClr val="000000"/>
                </a:solidFill>
                <a:effectLst/>
              </a:rPr>
              <a:t>And the peace of God, which transcends all understanding, will guard your hearts and your minds in Christ Jesus.</a:t>
            </a:r>
          </a:p>
          <a:p>
            <a:pPr marL="0" indent="0">
              <a:lnSpc>
                <a:spcPct val="120000"/>
              </a:lnSpc>
              <a:spcBef>
                <a:spcPts val="0"/>
              </a:spcBef>
              <a:buNone/>
            </a:pPr>
            <a:r>
              <a:rPr lang="en-NZ" sz="11200" dirty="0">
                <a:solidFill>
                  <a:srgbClr val="000000"/>
                </a:solidFill>
                <a:effectLst/>
              </a:rPr>
              <a:t>				Philippians 4:7</a:t>
            </a:r>
          </a:p>
          <a:p>
            <a:pPr marL="0" indent="0">
              <a:lnSpc>
                <a:spcPct val="120000"/>
              </a:lnSpc>
              <a:spcBef>
                <a:spcPts val="0"/>
              </a:spcBef>
              <a:buNone/>
            </a:pPr>
            <a:endParaRPr lang="en-NZ" sz="11200" dirty="0">
              <a:ea typeface="Calibri" panose="020F0502020204030204" pitchFamily="34" charset="0"/>
              <a:cs typeface="Times New Roman" panose="02020603050405020304" pitchFamily="18" charset="0"/>
            </a:endParaRPr>
          </a:p>
          <a:p>
            <a:pPr marL="0" indent="0">
              <a:lnSpc>
                <a:spcPct val="120000"/>
              </a:lnSpc>
              <a:spcBef>
                <a:spcPts val="0"/>
              </a:spcBef>
              <a:buNone/>
            </a:pPr>
            <a:r>
              <a:rPr lang="en-NZ" sz="11200" dirty="0">
                <a:effectLst/>
                <a:ea typeface="Calibri" panose="020F0502020204030204" pitchFamily="34" charset="0"/>
                <a:cs typeface="Times New Roman" panose="02020603050405020304" pitchFamily="18" charset="0"/>
              </a:rPr>
              <a:t>let us draw near with a sincere heart in full assurance of faith, having our hearts sprinkled clean from an evil conscience and our bodies washed with pure water.</a:t>
            </a:r>
          </a:p>
          <a:p>
            <a:pPr marL="0" indent="0">
              <a:lnSpc>
                <a:spcPct val="120000"/>
              </a:lnSpc>
              <a:spcBef>
                <a:spcPts val="0"/>
              </a:spcBef>
              <a:buNone/>
            </a:pPr>
            <a:r>
              <a:rPr lang="en-NZ" sz="11200" dirty="0">
                <a:effectLst/>
                <a:ea typeface="Calibri" panose="020F0502020204030204" pitchFamily="34" charset="0"/>
                <a:cs typeface="Times New Roman" panose="02020603050405020304" pitchFamily="18" charset="0"/>
              </a:rPr>
              <a:t>				Hebrews 10:22</a:t>
            </a:r>
          </a:p>
          <a:p>
            <a:pPr marL="0" indent="0">
              <a:lnSpc>
                <a:spcPct val="107000"/>
              </a:lnSpc>
              <a:spcAft>
                <a:spcPts val="800"/>
              </a:spcAft>
              <a:buNone/>
            </a:pPr>
            <a:endParaRPr lang="en-AT" sz="4500" i="1" dirty="0">
              <a:effectLst/>
              <a:ea typeface="Calibri" panose="020F0502020204030204" pitchFamily="34" charset="0"/>
              <a:cs typeface="Times New Roman" panose="02020603050405020304" pitchFamily="18" charset="0"/>
            </a:endParaRPr>
          </a:p>
          <a:p>
            <a:endParaRPr lang="en-AT" dirty="0"/>
          </a:p>
        </p:txBody>
      </p:sp>
      <p:pic>
        <p:nvPicPr>
          <p:cNvPr id="8194" name="Picture 2" descr="Two kinds of worms | Think">
            <a:extLst>
              <a:ext uri="{FF2B5EF4-FFF2-40B4-BE49-F238E27FC236}">
                <a16:creationId xmlns:a16="http://schemas.microsoft.com/office/drawing/2014/main" id="{E7082505-38D1-4CFB-BAE7-8A77C9BF6BFC}"/>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300687" y="1825625"/>
            <a:ext cx="4053114" cy="4495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16082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5868E-9254-4811-A5EE-37DA45AF56D8}"/>
              </a:ext>
            </a:extLst>
          </p:cNvPr>
          <p:cNvSpPr>
            <a:spLocks noGrp="1"/>
          </p:cNvSpPr>
          <p:nvPr>
            <p:ph type="title"/>
          </p:nvPr>
        </p:nvSpPr>
        <p:spPr/>
        <p:txBody>
          <a:bodyPr/>
          <a:lstStyle/>
          <a:p>
            <a:r>
              <a:rPr lang="en-US" dirty="0">
                <a:latin typeface="+mn-lt"/>
              </a:rPr>
              <a:t>During the birthing process, it secretes a crimson fluid.</a:t>
            </a:r>
            <a:endParaRPr lang="en-AT" dirty="0">
              <a:latin typeface="+mn-lt"/>
            </a:endParaRPr>
          </a:p>
        </p:txBody>
      </p:sp>
      <p:sp>
        <p:nvSpPr>
          <p:cNvPr id="4" name="Content Placeholder 3">
            <a:extLst>
              <a:ext uri="{FF2B5EF4-FFF2-40B4-BE49-F238E27FC236}">
                <a16:creationId xmlns:a16="http://schemas.microsoft.com/office/drawing/2014/main" id="{77B374C0-83CB-48AF-B262-32299DD5EE7D}"/>
              </a:ext>
            </a:extLst>
          </p:cNvPr>
          <p:cNvSpPr>
            <a:spLocks noGrp="1"/>
          </p:cNvSpPr>
          <p:nvPr>
            <p:ph sz="half" idx="1"/>
          </p:nvPr>
        </p:nvSpPr>
        <p:spPr>
          <a:xfrm>
            <a:off x="112542" y="1690688"/>
            <a:ext cx="6302326" cy="4963329"/>
          </a:xfrm>
        </p:spPr>
        <p:txBody>
          <a:bodyPr>
            <a:normAutofit lnSpcReduction="10000"/>
          </a:bodyPr>
          <a:lstStyle/>
          <a:p>
            <a:pPr marL="0" indent="0">
              <a:lnSpc>
                <a:spcPct val="100000"/>
              </a:lnSpc>
              <a:spcBef>
                <a:spcPts val="0"/>
              </a:spcBef>
              <a:buNone/>
            </a:pPr>
            <a:r>
              <a:rPr lang="en-AT" sz="1800" dirty="0">
                <a:effectLst/>
                <a:latin typeface="Times New Roman" panose="02020603050405020304" pitchFamily="18" charset="0"/>
                <a:ea typeface="Times New Roman" panose="02020603050405020304" pitchFamily="18" charset="0"/>
              </a:rPr>
              <a:t>“</a:t>
            </a:r>
            <a:r>
              <a:rPr lang="en-AT" sz="2400" dirty="0">
                <a:effectLst/>
                <a:ea typeface="Times New Roman" panose="02020603050405020304" pitchFamily="18" charset="0"/>
              </a:rPr>
              <a:t>…that at that time you were without Christ, being aliens from the commonwealth of Israel and strangers from the covenants of promise, having no hope and without God in the world. But now in Christ Jesus you who once were far off have been brought near by the blood of Christ.” </a:t>
            </a:r>
            <a:endParaRPr lang="en-US" sz="2400" dirty="0">
              <a:effectLst/>
              <a:ea typeface="Times New Roman" panose="02020603050405020304" pitchFamily="18" charset="0"/>
            </a:endParaRPr>
          </a:p>
          <a:p>
            <a:pPr marL="0" indent="0">
              <a:lnSpc>
                <a:spcPct val="100000"/>
              </a:lnSpc>
              <a:spcBef>
                <a:spcPts val="0"/>
              </a:spcBef>
              <a:spcAft>
                <a:spcPts val="1200"/>
              </a:spcAft>
              <a:buNone/>
            </a:pPr>
            <a:r>
              <a:rPr lang="en-US" sz="2400" dirty="0">
                <a:effectLst/>
                <a:ea typeface="Times New Roman" panose="02020603050405020304" pitchFamily="18" charset="0"/>
              </a:rPr>
              <a:t>			</a:t>
            </a:r>
            <a:r>
              <a:rPr lang="en-AT" sz="2400" dirty="0">
                <a:effectLst/>
                <a:ea typeface="Times New Roman" panose="02020603050405020304" pitchFamily="18" charset="0"/>
              </a:rPr>
              <a:t>Ephesians 2:12-13</a:t>
            </a:r>
          </a:p>
          <a:p>
            <a:pPr marL="0" indent="0">
              <a:lnSpc>
                <a:spcPct val="100000"/>
              </a:lnSpc>
              <a:spcBef>
                <a:spcPts val="0"/>
              </a:spcBef>
              <a:buNone/>
            </a:pPr>
            <a:r>
              <a:rPr lang="en-AT" sz="2400" dirty="0">
                <a:effectLst/>
                <a:ea typeface="Times New Roman" panose="02020603050405020304" pitchFamily="18" charset="0"/>
              </a:rPr>
              <a:t>“For the life of a creature is in the blood, and I have given it to you to make atonement for yourselves on the altar; it is the blood that makes atonement for one’s life.” </a:t>
            </a:r>
            <a:endParaRPr lang="en-US" sz="2400" dirty="0">
              <a:effectLst/>
              <a:ea typeface="Times New Roman" panose="02020603050405020304" pitchFamily="18" charset="0"/>
            </a:endParaRPr>
          </a:p>
          <a:p>
            <a:pPr marL="0" indent="0">
              <a:lnSpc>
                <a:spcPct val="100000"/>
              </a:lnSpc>
              <a:spcBef>
                <a:spcPts val="0"/>
              </a:spcBef>
              <a:buNone/>
            </a:pPr>
            <a:r>
              <a:rPr lang="en-US" sz="2400" dirty="0">
                <a:effectLst/>
                <a:ea typeface="Times New Roman" panose="02020603050405020304" pitchFamily="18" charset="0"/>
              </a:rPr>
              <a:t>			</a:t>
            </a:r>
            <a:r>
              <a:rPr lang="en-AT" sz="2400" dirty="0">
                <a:effectLst/>
                <a:ea typeface="Times New Roman" panose="02020603050405020304" pitchFamily="18" charset="0"/>
              </a:rPr>
              <a:t>Leviticus 17:11</a:t>
            </a:r>
          </a:p>
          <a:p>
            <a:endParaRPr lang="en-AT" dirty="0"/>
          </a:p>
        </p:txBody>
      </p:sp>
      <p:pic>
        <p:nvPicPr>
          <p:cNvPr id="14338" name="Picture 2" descr="Crimson Thread Archives · Mini Manna Moments">
            <a:extLst>
              <a:ext uri="{FF2B5EF4-FFF2-40B4-BE49-F238E27FC236}">
                <a16:creationId xmlns:a16="http://schemas.microsoft.com/office/drawing/2014/main" id="{0FBF1FEC-F719-4085-A807-B6A1A8B2C4A6}"/>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513342" y="2033055"/>
            <a:ext cx="5257744" cy="41439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99803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C453C-C412-4ECC-98BF-4B60BAC8C0DB}"/>
              </a:ext>
            </a:extLst>
          </p:cNvPr>
          <p:cNvSpPr>
            <a:spLocks noGrp="1"/>
          </p:cNvSpPr>
          <p:nvPr>
            <p:ph type="title"/>
          </p:nvPr>
        </p:nvSpPr>
        <p:spPr>
          <a:xfrm>
            <a:off x="641250" y="365125"/>
            <a:ext cx="10894255" cy="1325563"/>
          </a:xfrm>
        </p:spPr>
        <p:txBody>
          <a:bodyPr/>
          <a:lstStyle/>
          <a:p>
            <a:r>
              <a:rPr lang="en-US" dirty="0">
                <a:latin typeface="+mn-lt"/>
              </a:rPr>
              <a:t>The scarlet gel stains its body and all the eggs.</a:t>
            </a:r>
            <a:endParaRPr lang="en-AT" dirty="0">
              <a:latin typeface="+mn-lt"/>
            </a:endParaRPr>
          </a:p>
        </p:txBody>
      </p:sp>
      <p:sp>
        <p:nvSpPr>
          <p:cNvPr id="4" name="Content Placeholder 3">
            <a:extLst>
              <a:ext uri="{FF2B5EF4-FFF2-40B4-BE49-F238E27FC236}">
                <a16:creationId xmlns:a16="http://schemas.microsoft.com/office/drawing/2014/main" id="{7A49CFB4-FB7A-4266-9C9D-2A235E4A1099}"/>
              </a:ext>
            </a:extLst>
          </p:cNvPr>
          <p:cNvSpPr>
            <a:spLocks noGrp="1"/>
          </p:cNvSpPr>
          <p:nvPr>
            <p:ph sz="half" idx="1"/>
          </p:nvPr>
        </p:nvSpPr>
        <p:spPr/>
        <p:txBody>
          <a:bodyPr>
            <a:normAutofit lnSpcReduction="10000"/>
          </a:bodyPr>
          <a:lstStyle/>
          <a:p>
            <a:pPr marL="0" indent="0">
              <a:buNone/>
            </a:pPr>
            <a:r>
              <a:rPr lang="en-US" dirty="0"/>
              <a:t>And they *sang a new song, saying, “Worthy are You to take the book and to break its seals; for You were slain, and purchased for God with Your blood men from every tribe and tongue and people and nation. “You have made them to be a kingdom and priests to our God; and they will reign upon the earth.” </a:t>
            </a:r>
          </a:p>
          <a:p>
            <a:pPr marL="0" indent="0">
              <a:buNone/>
            </a:pPr>
            <a:r>
              <a:rPr lang="en-US" dirty="0"/>
              <a:t>		Revelation 5:9-10</a:t>
            </a:r>
            <a:endParaRPr lang="en-AT" dirty="0"/>
          </a:p>
        </p:txBody>
      </p:sp>
      <p:pic>
        <p:nvPicPr>
          <p:cNvPr id="13314" name="Picture 2" descr="When Jesus Became A Worm">
            <a:extLst>
              <a:ext uri="{FF2B5EF4-FFF2-40B4-BE49-F238E27FC236}">
                <a16:creationId xmlns:a16="http://schemas.microsoft.com/office/drawing/2014/main" id="{91AC8A74-BF59-4BCE-9CA3-2084C2430E97}"/>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574971" y="1813265"/>
            <a:ext cx="5181600" cy="46300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62797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B91FB9E-780F-46A6-A17E-63714DCC4FCB}"/>
              </a:ext>
            </a:extLst>
          </p:cNvPr>
          <p:cNvSpPr>
            <a:spLocks noGrp="1"/>
          </p:cNvSpPr>
          <p:nvPr>
            <p:ph type="title"/>
          </p:nvPr>
        </p:nvSpPr>
        <p:spPr/>
        <p:txBody>
          <a:bodyPr>
            <a:normAutofit/>
          </a:bodyPr>
          <a:lstStyle/>
          <a:p>
            <a:r>
              <a:rPr lang="en-US" dirty="0">
                <a:latin typeface="+mn-lt"/>
              </a:rPr>
              <a:t>This brood have no other source of food so - they literally feed off the worms living body.</a:t>
            </a:r>
            <a:endParaRPr lang="en-AT" dirty="0">
              <a:latin typeface="+mn-lt"/>
            </a:endParaRPr>
          </a:p>
        </p:txBody>
      </p:sp>
      <p:sp>
        <p:nvSpPr>
          <p:cNvPr id="5" name="Content Placeholder 4">
            <a:extLst>
              <a:ext uri="{FF2B5EF4-FFF2-40B4-BE49-F238E27FC236}">
                <a16:creationId xmlns:a16="http://schemas.microsoft.com/office/drawing/2014/main" id="{77E86A57-1A4C-4FE6-8CC2-36392E867813}"/>
              </a:ext>
            </a:extLst>
          </p:cNvPr>
          <p:cNvSpPr>
            <a:spLocks noGrp="1"/>
          </p:cNvSpPr>
          <p:nvPr>
            <p:ph sz="half" idx="1"/>
          </p:nvPr>
        </p:nvSpPr>
        <p:spPr>
          <a:xfrm>
            <a:off x="407963" y="1772526"/>
            <a:ext cx="5611837" cy="4041848"/>
          </a:xfrm>
        </p:spPr>
        <p:txBody>
          <a:bodyPr>
            <a:normAutofit lnSpcReduction="10000"/>
          </a:bodyPr>
          <a:lstStyle/>
          <a:p>
            <a:pPr marL="0" indent="0">
              <a:buNone/>
            </a:pPr>
            <a:r>
              <a:rPr lang="en-US" i="0" dirty="0">
                <a:effectLst/>
              </a:rPr>
              <a:t> "Most assuredly, I say to you, unless you eat the flesh of the Son of Man and drink His blood, you have no life in you. Whoever eats My flesh and drinks My blood has eternal life, and I will raise him up at the last day. For My flesh is food indeed and My blood is drink indeed." For my flesh is real food and my blood is real drink.“</a:t>
            </a:r>
          </a:p>
          <a:p>
            <a:pPr marL="0" indent="0">
              <a:buNone/>
            </a:pPr>
            <a:r>
              <a:rPr lang="en-US" dirty="0"/>
              <a:t>		John 6:53-55</a:t>
            </a:r>
            <a:endParaRPr lang="en-AT" dirty="0"/>
          </a:p>
        </p:txBody>
      </p:sp>
      <p:pic>
        <p:nvPicPr>
          <p:cNvPr id="12292" name="Picture 4" descr="Scarlet, Crimson, Snow, and Wool">
            <a:extLst>
              <a:ext uri="{FF2B5EF4-FFF2-40B4-BE49-F238E27FC236}">
                <a16:creationId xmlns:a16="http://schemas.microsoft.com/office/drawing/2014/main" id="{F255F280-D5CD-4C1C-AC7E-3500F7822C78}"/>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654018" y="1744803"/>
            <a:ext cx="5130019" cy="4041848"/>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7619E479-C9CF-4E7D-B6D9-F3DC14ACF78C}"/>
              </a:ext>
            </a:extLst>
          </p:cNvPr>
          <p:cNvSpPr txBox="1"/>
          <p:nvPr/>
        </p:nvSpPr>
        <p:spPr>
          <a:xfrm>
            <a:off x="390381" y="5734797"/>
            <a:ext cx="11563642" cy="1122871"/>
          </a:xfrm>
          <a:prstGeom prst="rect">
            <a:avLst/>
          </a:prstGeom>
          <a:noFill/>
        </p:spPr>
        <p:txBody>
          <a:bodyPr wrap="square">
            <a:spAutoFit/>
          </a:bodyPr>
          <a:lstStyle/>
          <a:p>
            <a:pPr marL="457200" indent="-457200">
              <a:lnSpc>
                <a:spcPct val="107000"/>
              </a:lnSpc>
              <a:spcAft>
                <a:spcPts val="800"/>
              </a:spcAft>
              <a:buFont typeface="Arial" panose="020B0604020202020204" pitchFamily="34" charset="0"/>
              <a:buChar char="•"/>
            </a:pPr>
            <a:r>
              <a:rPr lang="en-NZ" sz="3200" b="1" dirty="0">
                <a:effectLst/>
                <a:ea typeface="Calibri" panose="020F0502020204030204" pitchFamily="34" charset="0"/>
                <a:cs typeface="Times New Roman" panose="02020603050405020304" pitchFamily="18" charset="0"/>
              </a:rPr>
              <a:t>The crimson worm was the sent by God to eat the manna when too much was collected. (Exodus 16:20)</a:t>
            </a:r>
            <a:endParaRPr lang="en-NZ" sz="2000" i="1"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4451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4539221-38AF-416F-9718-FEEDF3D07BC8}"/>
              </a:ext>
            </a:extLst>
          </p:cNvPr>
          <p:cNvSpPr>
            <a:spLocks noGrp="1"/>
          </p:cNvSpPr>
          <p:nvPr>
            <p:ph type="title"/>
          </p:nvPr>
        </p:nvSpPr>
        <p:spPr/>
        <p:txBody>
          <a:bodyPr/>
          <a:lstStyle/>
          <a:p>
            <a:r>
              <a:rPr lang="en-US" dirty="0">
                <a:latin typeface="+mn-lt"/>
              </a:rPr>
              <a:t>The husk from the worm releases a crimson stained brood. </a:t>
            </a:r>
            <a:endParaRPr lang="en-AT" dirty="0">
              <a:latin typeface="+mn-lt"/>
            </a:endParaRPr>
          </a:p>
        </p:txBody>
      </p:sp>
      <p:sp>
        <p:nvSpPr>
          <p:cNvPr id="5" name="Content Placeholder 4">
            <a:extLst>
              <a:ext uri="{FF2B5EF4-FFF2-40B4-BE49-F238E27FC236}">
                <a16:creationId xmlns:a16="http://schemas.microsoft.com/office/drawing/2014/main" id="{CDD657EA-CE1F-4905-AE31-C1E314C9C105}"/>
              </a:ext>
            </a:extLst>
          </p:cNvPr>
          <p:cNvSpPr>
            <a:spLocks noGrp="1"/>
          </p:cNvSpPr>
          <p:nvPr>
            <p:ph sz="half" idx="1"/>
          </p:nvPr>
        </p:nvSpPr>
        <p:spPr>
          <a:xfrm>
            <a:off x="217714" y="1825625"/>
            <a:ext cx="5802086" cy="4351338"/>
          </a:xfrm>
        </p:spPr>
        <p:txBody>
          <a:bodyPr/>
          <a:lstStyle/>
          <a:p>
            <a:pPr marL="0" indent="0">
              <a:buNone/>
            </a:pPr>
            <a:r>
              <a:rPr lang="en-US" i="0" dirty="0">
                <a:solidFill>
                  <a:srgbClr val="001320"/>
                </a:solidFill>
                <a:effectLst/>
              </a:rPr>
              <a:t>We were buried therefore with him through baptism to death, that just like Christ was raised from the dead through the glory of the Father, so we also might walk in newness of life.</a:t>
            </a:r>
          </a:p>
          <a:p>
            <a:pPr marL="0" indent="0">
              <a:buNone/>
            </a:pPr>
            <a:r>
              <a:rPr lang="en-US" dirty="0">
                <a:solidFill>
                  <a:srgbClr val="001320"/>
                </a:solidFill>
              </a:rPr>
              <a:t>				Roman 6:4</a:t>
            </a:r>
            <a:endParaRPr lang="en-AT" dirty="0"/>
          </a:p>
        </p:txBody>
      </p:sp>
      <p:pic>
        <p:nvPicPr>
          <p:cNvPr id="7" name="Content Placeholder 6" descr="Jesus, Messiah, a Worm? - Digital Manna">
            <a:extLst>
              <a:ext uri="{FF2B5EF4-FFF2-40B4-BE49-F238E27FC236}">
                <a16:creationId xmlns:a16="http://schemas.microsoft.com/office/drawing/2014/main" id="{37A3065C-6082-4F66-B5A1-4A279BFC87C4}"/>
              </a:ext>
            </a:extLst>
          </p:cNvPr>
          <p:cNvPicPr>
            <a:picLocks noGrp="1"/>
          </p:cNvPicPr>
          <p:nvPr>
            <p:ph sz="half" idx="2"/>
          </p:nvPr>
        </p:nvPicPr>
        <p:blipFill rotWithShape="1">
          <a:blip r:embed="rId2">
            <a:extLst>
              <a:ext uri="{28A0092B-C50C-407E-A947-70E740481C1C}">
                <a14:useLocalDpi xmlns:a14="http://schemas.microsoft.com/office/drawing/2010/main" val="0"/>
              </a:ext>
            </a:extLst>
          </a:blip>
          <a:srcRect l="28747" t="28900" r="15846" b="17803"/>
          <a:stretch/>
        </p:blipFill>
        <p:spPr bwMode="auto">
          <a:xfrm>
            <a:off x="6172200" y="1825625"/>
            <a:ext cx="5181600" cy="3324472"/>
          </a:xfrm>
          <a:prstGeom prst="rect">
            <a:avLst/>
          </a:prstGeom>
          <a:noFill/>
          <a:ln>
            <a:noFill/>
          </a:ln>
          <a:extLst>
            <a:ext uri="{53640926-AAD7-44D8-BBD7-CCE9431645EC}">
              <a14:shadowObscured xmlns:a14="http://schemas.microsoft.com/office/drawing/2010/main"/>
            </a:ext>
          </a:extLst>
        </p:spPr>
      </p:pic>
      <p:pic>
        <p:nvPicPr>
          <p:cNvPr id="8" name="Picture 7" descr="Jesus, Messiah, a Worm? - Digital Manna">
            <a:extLst>
              <a:ext uri="{FF2B5EF4-FFF2-40B4-BE49-F238E27FC236}">
                <a16:creationId xmlns:a16="http://schemas.microsoft.com/office/drawing/2014/main" id="{D71FA65E-3386-4019-9447-DDB39712BACE}"/>
              </a:ext>
            </a:extLst>
          </p:cNvPr>
          <p:cNvPicPr/>
          <p:nvPr/>
        </p:nvPicPr>
        <p:blipFill rotWithShape="1">
          <a:blip r:embed="rId3">
            <a:extLst>
              <a:ext uri="{28A0092B-C50C-407E-A947-70E740481C1C}">
                <a14:useLocalDpi xmlns:a14="http://schemas.microsoft.com/office/drawing/2010/main" val="0"/>
              </a:ext>
            </a:extLst>
          </a:blip>
          <a:srcRect l="15465" r="29608" b="26724"/>
          <a:stretch/>
        </p:blipFill>
        <p:spPr bwMode="auto">
          <a:xfrm>
            <a:off x="8604341" y="4337751"/>
            <a:ext cx="3369945" cy="2346078"/>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77693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F4809-E994-4FF2-8DD7-C7157ADCBFD3}"/>
              </a:ext>
            </a:extLst>
          </p:cNvPr>
          <p:cNvSpPr>
            <a:spLocks noGrp="1"/>
          </p:cNvSpPr>
          <p:nvPr>
            <p:ph type="title"/>
          </p:nvPr>
        </p:nvSpPr>
        <p:spPr>
          <a:xfrm>
            <a:off x="351691" y="365125"/>
            <a:ext cx="11324493" cy="1325563"/>
          </a:xfrm>
        </p:spPr>
        <p:txBody>
          <a:bodyPr>
            <a:normAutofit fontScale="90000"/>
          </a:bodyPr>
          <a:lstStyle/>
          <a:p>
            <a:r>
              <a:rPr lang="en-US" dirty="0">
                <a:latin typeface="+mn-lt"/>
              </a:rPr>
              <a:t>About three days later, the dead crimson worm turns pure white and becomes a wooly waxy corpse.</a:t>
            </a:r>
            <a:endParaRPr lang="en-AT" dirty="0">
              <a:latin typeface="+mn-lt"/>
            </a:endParaRPr>
          </a:p>
        </p:txBody>
      </p:sp>
      <p:sp>
        <p:nvSpPr>
          <p:cNvPr id="3" name="Content Placeholder 2">
            <a:extLst>
              <a:ext uri="{FF2B5EF4-FFF2-40B4-BE49-F238E27FC236}">
                <a16:creationId xmlns:a16="http://schemas.microsoft.com/office/drawing/2014/main" id="{AFB13F55-972A-41EC-ADC8-A7FC2BD22BCD}"/>
              </a:ext>
            </a:extLst>
          </p:cNvPr>
          <p:cNvSpPr>
            <a:spLocks noGrp="1"/>
          </p:cNvSpPr>
          <p:nvPr>
            <p:ph sz="half" idx="1"/>
          </p:nvPr>
        </p:nvSpPr>
        <p:spPr>
          <a:xfrm>
            <a:off x="178191" y="3622669"/>
            <a:ext cx="6277706" cy="3215103"/>
          </a:xfrm>
        </p:spPr>
        <p:txBody>
          <a:bodyPr>
            <a:normAutofit lnSpcReduction="10000"/>
          </a:bodyPr>
          <a:lstStyle/>
          <a:p>
            <a:pPr marL="0" indent="0">
              <a:buNone/>
            </a:pPr>
            <a:r>
              <a:rPr lang="en-AT" sz="2400" i="1" dirty="0">
                <a:effectLst/>
                <a:ea typeface="Times New Roman" panose="02020603050405020304" pitchFamily="18" charset="0"/>
                <a:cs typeface="Times New Roman" panose="02020603050405020304" pitchFamily="18" charset="0"/>
              </a:rPr>
              <a:t> </a:t>
            </a:r>
            <a:r>
              <a:rPr lang="en-AT" sz="3200" dirty="0">
                <a:effectLst/>
                <a:ea typeface="Times New Roman" panose="02020603050405020304" pitchFamily="18" charset="0"/>
                <a:cs typeface="Times New Roman" panose="02020603050405020304" pitchFamily="18" charset="0"/>
              </a:rPr>
              <a:t>Come now, let us reason together, says the LORD. "Though your sins are like scarlet (tola), they shall be as white as snow; though they are red as crimson, they shall be like wool.</a:t>
            </a:r>
            <a:endParaRPr lang="en-US" sz="3200" dirty="0">
              <a:effectLst/>
              <a:ea typeface="Times New Roman" panose="02020603050405020304" pitchFamily="18" charset="0"/>
              <a:cs typeface="Times New Roman" panose="02020603050405020304" pitchFamily="18" charset="0"/>
            </a:endParaRPr>
          </a:p>
          <a:p>
            <a:pPr marL="0" indent="0">
              <a:buNone/>
            </a:pPr>
            <a:r>
              <a:rPr lang="en-US" sz="3200" i="1" dirty="0">
                <a:cs typeface="Times New Roman" panose="02020603050405020304" pitchFamily="18" charset="0"/>
              </a:rPr>
              <a:t>				</a:t>
            </a:r>
            <a:r>
              <a:rPr lang="en-US" sz="3200" dirty="0">
                <a:cs typeface="Times New Roman" panose="02020603050405020304" pitchFamily="18" charset="0"/>
              </a:rPr>
              <a:t>Isaiah 1:18</a:t>
            </a:r>
            <a:endParaRPr lang="en-AT" sz="4400" dirty="0"/>
          </a:p>
        </p:txBody>
      </p:sp>
      <p:sp>
        <p:nvSpPr>
          <p:cNvPr id="4" name="Content Placeholder 3">
            <a:extLst>
              <a:ext uri="{FF2B5EF4-FFF2-40B4-BE49-F238E27FC236}">
                <a16:creationId xmlns:a16="http://schemas.microsoft.com/office/drawing/2014/main" id="{5B39BB93-B87C-499D-8B4A-38F25C0190B6}"/>
              </a:ext>
            </a:extLst>
          </p:cNvPr>
          <p:cNvSpPr>
            <a:spLocks noGrp="1"/>
          </p:cNvSpPr>
          <p:nvPr>
            <p:ph sz="half" idx="2"/>
          </p:nvPr>
        </p:nvSpPr>
        <p:spPr>
          <a:xfrm>
            <a:off x="699868" y="1728116"/>
            <a:ext cx="6416115" cy="1870435"/>
          </a:xfrm>
        </p:spPr>
        <p:txBody>
          <a:bodyPr>
            <a:normAutofit lnSpcReduction="10000"/>
          </a:bodyPr>
          <a:lstStyle/>
          <a:p>
            <a:r>
              <a:rPr lang="en-US" dirty="0"/>
              <a:t>The waxy husk can be collected and used to manufacture shellac as a preservative.</a:t>
            </a:r>
            <a:endParaRPr lang="en-AT" dirty="0"/>
          </a:p>
        </p:txBody>
      </p:sp>
      <p:pic>
        <p:nvPicPr>
          <p:cNvPr id="9218" name="Picture 2" descr="Psalm 22:6 - I am a worm | Manual for LifeManual for Life">
            <a:extLst>
              <a:ext uri="{FF2B5EF4-FFF2-40B4-BE49-F238E27FC236}">
                <a16:creationId xmlns:a16="http://schemas.microsoft.com/office/drawing/2014/main" id="{A69D4D36-A320-43DB-8823-6E4F75BF69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17683" y="3598551"/>
            <a:ext cx="4694427" cy="311260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BDF35AB8-E2AD-42AA-86B7-0AB4CF25BD76}"/>
              </a:ext>
            </a:extLst>
          </p:cNvPr>
          <p:cNvPicPr/>
          <p:nvPr/>
        </p:nvPicPr>
        <p:blipFill rotWithShape="1">
          <a:blip r:embed="rId3">
            <a:extLst>
              <a:ext uri="{28A0092B-C50C-407E-A947-70E740481C1C}">
                <a14:useLocalDpi xmlns:a14="http://schemas.microsoft.com/office/drawing/2010/main" val="0"/>
              </a:ext>
            </a:extLst>
          </a:blip>
          <a:srcRect r="21459" b="15219"/>
          <a:stretch/>
        </p:blipFill>
        <p:spPr bwMode="auto">
          <a:xfrm>
            <a:off x="8360899" y="1555848"/>
            <a:ext cx="3652910" cy="267603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042509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5AF3B-6479-46D1-A3B8-0E18E33EC1DD}"/>
              </a:ext>
            </a:extLst>
          </p:cNvPr>
          <p:cNvSpPr>
            <a:spLocks noGrp="1"/>
          </p:cNvSpPr>
          <p:nvPr>
            <p:ph type="title"/>
          </p:nvPr>
        </p:nvSpPr>
        <p:spPr>
          <a:xfrm>
            <a:off x="838200" y="125974"/>
            <a:ext cx="10515600" cy="1325563"/>
          </a:xfrm>
        </p:spPr>
        <p:txBody>
          <a:bodyPr>
            <a:normAutofit fontScale="90000"/>
          </a:bodyPr>
          <a:lstStyle/>
          <a:p>
            <a:pPr>
              <a:lnSpc>
                <a:spcPct val="100000"/>
              </a:lnSpc>
            </a:pPr>
            <a:r>
              <a:rPr lang="en-US" dirty="0">
                <a:latin typeface="+mn-lt"/>
              </a:rPr>
              <a:t>This crimson fluid leaves a permanent stain on the tree.</a:t>
            </a:r>
            <a:endParaRPr lang="en-AT" dirty="0">
              <a:latin typeface="+mn-lt"/>
            </a:endParaRPr>
          </a:p>
        </p:txBody>
      </p:sp>
      <p:sp>
        <p:nvSpPr>
          <p:cNvPr id="4" name="Content Placeholder 3">
            <a:extLst>
              <a:ext uri="{FF2B5EF4-FFF2-40B4-BE49-F238E27FC236}">
                <a16:creationId xmlns:a16="http://schemas.microsoft.com/office/drawing/2014/main" id="{53CD935F-B7F7-4AC3-B79B-E7516EAB79F8}"/>
              </a:ext>
            </a:extLst>
          </p:cNvPr>
          <p:cNvSpPr>
            <a:spLocks noGrp="1"/>
          </p:cNvSpPr>
          <p:nvPr>
            <p:ph sz="half" idx="1"/>
          </p:nvPr>
        </p:nvSpPr>
        <p:spPr>
          <a:xfrm>
            <a:off x="323557" y="4142317"/>
            <a:ext cx="5502026" cy="2764938"/>
          </a:xfrm>
        </p:spPr>
        <p:txBody>
          <a:bodyPr>
            <a:normAutofit/>
          </a:bodyPr>
          <a:lstStyle/>
          <a:p>
            <a:pPr marL="0" indent="0">
              <a:buNone/>
            </a:pPr>
            <a:r>
              <a:rPr lang="en-AT" sz="2400" dirty="0">
                <a:effectLst/>
                <a:ea typeface="Times New Roman" panose="02020603050405020304" pitchFamily="18" charset="0"/>
                <a:cs typeface="Times New Roman" panose="02020603050405020304" pitchFamily="18" charset="0"/>
              </a:rPr>
              <a:t>For God was pleased to have all </a:t>
            </a:r>
            <a:r>
              <a:rPr lang="en-US" sz="2400" dirty="0">
                <a:effectLst/>
                <a:ea typeface="Times New Roman" panose="02020603050405020304" pitchFamily="18" charset="0"/>
                <a:cs typeface="Times New Roman" panose="02020603050405020304" pitchFamily="18" charset="0"/>
              </a:rPr>
              <a:t>H</a:t>
            </a:r>
            <a:r>
              <a:rPr lang="en-AT" sz="2400" dirty="0">
                <a:effectLst/>
                <a:ea typeface="Times New Roman" panose="02020603050405020304" pitchFamily="18" charset="0"/>
                <a:cs typeface="Times New Roman" panose="02020603050405020304" pitchFamily="18" charset="0"/>
              </a:rPr>
              <a:t>is fullness dwell in </a:t>
            </a:r>
            <a:r>
              <a:rPr lang="en-US" sz="2400" dirty="0">
                <a:effectLst/>
                <a:ea typeface="Times New Roman" panose="02020603050405020304" pitchFamily="18" charset="0"/>
                <a:cs typeface="Times New Roman" panose="02020603050405020304" pitchFamily="18" charset="0"/>
              </a:rPr>
              <a:t>H</a:t>
            </a:r>
            <a:r>
              <a:rPr lang="en-AT" sz="2400" dirty="0" err="1">
                <a:effectLst/>
                <a:ea typeface="Times New Roman" panose="02020603050405020304" pitchFamily="18" charset="0"/>
                <a:cs typeface="Times New Roman" panose="02020603050405020304" pitchFamily="18" charset="0"/>
              </a:rPr>
              <a:t>im</a:t>
            </a:r>
            <a:r>
              <a:rPr lang="en-AT" sz="2400" dirty="0">
                <a:effectLst/>
                <a:ea typeface="Times New Roman" panose="02020603050405020304" pitchFamily="18" charset="0"/>
                <a:cs typeface="Times New Roman" panose="02020603050405020304" pitchFamily="18" charset="0"/>
              </a:rPr>
              <a:t>, and through </a:t>
            </a:r>
            <a:r>
              <a:rPr lang="en-US" sz="2400" dirty="0">
                <a:effectLst/>
                <a:ea typeface="Times New Roman" panose="02020603050405020304" pitchFamily="18" charset="0"/>
                <a:cs typeface="Times New Roman" panose="02020603050405020304" pitchFamily="18" charset="0"/>
              </a:rPr>
              <a:t>H</a:t>
            </a:r>
            <a:r>
              <a:rPr lang="en-AT" sz="2400" dirty="0" err="1">
                <a:effectLst/>
                <a:ea typeface="Times New Roman" panose="02020603050405020304" pitchFamily="18" charset="0"/>
                <a:cs typeface="Times New Roman" panose="02020603050405020304" pitchFamily="18" charset="0"/>
              </a:rPr>
              <a:t>im</a:t>
            </a:r>
            <a:r>
              <a:rPr lang="en-AT" sz="2400" dirty="0">
                <a:effectLst/>
                <a:ea typeface="Times New Roman" panose="02020603050405020304" pitchFamily="18" charset="0"/>
                <a:cs typeface="Times New Roman" panose="02020603050405020304" pitchFamily="18" charset="0"/>
              </a:rPr>
              <a:t> to reconcile to </a:t>
            </a:r>
            <a:r>
              <a:rPr lang="en-US" sz="2400" dirty="0">
                <a:effectLst/>
                <a:ea typeface="Times New Roman" panose="02020603050405020304" pitchFamily="18" charset="0"/>
                <a:cs typeface="Times New Roman" panose="02020603050405020304" pitchFamily="18" charset="0"/>
              </a:rPr>
              <a:t>H</a:t>
            </a:r>
            <a:r>
              <a:rPr lang="en-AT" sz="2400" dirty="0" err="1">
                <a:effectLst/>
                <a:ea typeface="Times New Roman" panose="02020603050405020304" pitchFamily="18" charset="0"/>
                <a:cs typeface="Times New Roman" panose="02020603050405020304" pitchFamily="18" charset="0"/>
              </a:rPr>
              <a:t>imself</a:t>
            </a:r>
            <a:r>
              <a:rPr lang="en-AT" sz="2400" dirty="0">
                <a:effectLst/>
                <a:ea typeface="Times New Roman" panose="02020603050405020304" pitchFamily="18" charset="0"/>
                <a:cs typeface="Times New Roman" panose="02020603050405020304" pitchFamily="18" charset="0"/>
              </a:rPr>
              <a:t> all things, whether things on earth or things in heaven, by making peace through </a:t>
            </a:r>
            <a:r>
              <a:rPr lang="en-US" sz="2400" dirty="0">
                <a:effectLst/>
                <a:ea typeface="Times New Roman" panose="02020603050405020304" pitchFamily="18" charset="0"/>
                <a:cs typeface="Times New Roman" panose="02020603050405020304" pitchFamily="18" charset="0"/>
              </a:rPr>
              <a:t>H</a:t>
            </a:r>
            <a:r>
              <a:rPr lang="en-AT" sz="2400" dirty="0">
                <a:effectLst/>
                <a:ea typeface="Times New Roman" panose="02020603050405020304" pitchFamily="18" charset="0"/>
                <a:cs typeface="Times New Roman" panose="02020603050405020304" pitchFamily="18" charset="0"/>
              </a:rPr>
              <a:t>is blood, shed on the cross.</a:t>
            </a:r>
            <a:endParaRPr lang="en-US" sz="2400" dirty="0">
              <a:effectLst/>
              <a:ea typeface="Times New Roman" panose="02020603050405020304" pitchFamily="18" charset="0"/>
              <a:cs typeface="Times New Roman" panose="02020603050405020304" pitchFamily="18" charset="0"/>
            </a:endParaRPr>
          </a:p>
          <a:p>
            <a:pPr marL="0" indent="0">
              <a:spcBef>
                <a:spcPts val="0"/>
              </a:spcBef>
              <a:buNone/>
            </a:pPr>
            <a:r>
              <a:rPr lang="en-US" sz="2400" dirty="0">
                <a:cs typeface="Times New Roman" panose="02020603050405020304" pitchFamily="18" charset="0"/>
              </a:rPr>
              <a:t>			Colossians 1:19-20</a:t>
            </a:r>
            <a:endParaRPr lang="en-AT" sz="3600" dirty="0"/>
          </a:p>
        </p:txBody>
      </p:sp>
      <p:pic>
        <p:nvPicPr>
          <p:cNvPr id="6146" name="Picture 2" descr="The Crimson worm (de scharlaken worm) - YouTube">
            <a:extLst>
              <a:ext uri="{FF2B5EF4-FFF2-40B4-BE49-F238E27FC236}">
                <a16:creationId xmlns:a16="http://schemas.microsoft.com/office/drawing/2014/main" id="{3B33176C-A4EE-401F-B278-04EDA20D955A}"/>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366418" y="1966649"/>
            <a:ext cx="5331945" cy="4351337"/>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3">
            <a:extLst>
              <a:ext uri="{FF2B5EF4-FFF2-40B4-BE49-F238E27FC236}">
                <a16:creationId xmlns:a16="http://schemas.microsoft.com/office/drawing/2014/main" id="{6145D685-2729-49A2-A09F-AEA2E66BFC55}"/>
              </a:ext>
            </a:extLst>
          </p:cNvPr>
          <p:cNvSpPr txBox="1">
            <a:spLocks/>
          </p:cNvSpPr>
          <p:nvPr/>
        </p:nvSpPr>
        <p:spPr>
          <a:xfrm>
            <a:off x="323557" y="1571113"/>
            <a:ext cx="5502026" cy="227639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b="1"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1"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1"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1"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NZ" sz="2400" dirty="0">
                <a:effectLst/>
                <a:latin typeface="Calibri" panose="020F0502020204030204" pitchFamily="34" charset="0"/>
                <a:ea typeface="Calibri" panose="020F0502020204030204" pitchFamily="34" charset="0"/>
                <a:cs typeface="Times New Roman" panose="02020603050405020304" pitchFamily="18" charset="0"/>
              </a:rPr>
              <a:t>but coming to Jesus, when they saw that He was already dead, they did not break His legs. But one of the soldiers pierced His side with a spear, and immediately blood and water came out.</a:t>
            </a:r>
          </a:p>
          <a:p>
            <a:pPr marL="0" indent="0">
              <a:lnSpc>
                <a:spcPct val="100000"/>
              </a:lnSpc>
              <a:spcBef>
                <a:spcPts val="0"/>
              </a:spcBef>
              <a:spcAft>
                <a:spcPts val="800"/>
              </a:spcAft>
              <a:buNone/>
            </a:pPr>
            <a:r>
              <a:rPr lang="en-NZ" sz="2400" dirty="0">
                <a:latin typeface="Calibri" panose="020F0502020204030204" pitchFamily="34" charset="0"/>
                <a:ea typeface="Calibri" panose="020F0502020204030204" pitchFamily="34" charset="0"/>
                <a:cs typeface="Times New Roman" panose="02020603050405020304" pitchFamily="18" charset="0"/>
              </a:rPr>
              <a:t>			John 19:33-34</a:t>
            </a:r>
            <a:endParaRPr lang="en-AT"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Font typeface="Arial" panose="020B0604020202020204" pitchFamily="34" charset="0"/>
              <a:buNone/>
            </a:pPr>
            <a:endParaRPr lang="en-AT" sz="4000" dirty="0"/>
          </a:p>
        </p:txBody>
      </p:sp>
    </p:spTree>
    <p:extLst>
      <p:ext uri="{BB962C8B-B14F-4D97-AF65-F5344CB8AC3E}">
        <p14:creationId xmlns:p14="http://schemas.microsoft.com/office/powerpoint/2010/main" val="1458188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7D669-29E8-4EBF-A631-8DD00FF7CB8B}"/>
              </a:ext>
            </a:extLst>
          </p:cNvPr>
          <p:cNvSpPr>
            <a:spLocks noGrp="1"/>
          </p:cNvSpPr>
          <p:nvPr>
            <p:ph type="title"/>
          </p:nvPr>
        </p:nvSpPr>
        <p:spPr/>
        <p:txBody>
          <a:bodyPr/>
          <a:lstStyle/>
          <a:p>
            <a:r>
              <a:rPr lang="en-US" dirty="0">
                <a:latin typeface="+mn-lt"/>
              </a:rPr>
              <a:t>Scrapping the crimson worm from the tree will provide fluid for making crimson dye.</a:t>
            </a:r>
            <a:endParaRPr lang="en-AT" dirty="0">
              <a:latin typeface="+mn-lt"/>
            </a:endParaRPr>
          </a:p>
        </p:txBody>
      </p:sp>
      <p:sp>
        <p:nvSpPr>
          <p:cNvPr id="3" name="Content Placeholder 2">
            <a:extLst>
              <a:ext uri="{FF2B5EF4-FFF2-40B4-BE49-F238E27FC236}">
                <a16:creationId xmlns:a16="http://schemas.microsoft.com/office/drawing/2014/main" id="{21AD01EC-2314-4B1A-A3D2-A251FA6489B7}"/>
              </a:ext>
            </a:extLst>
          </p:cNvPr>
          <p:cNvSpPr>
            <a:spLocks noGrp="1"/>
          </p:cNvSpPr>
          <p:nvPr>
            <p:ph sz="half" idx="1"/>
          </p:nvPr>
        </p:nvSpPr>
        <p:spPr>
          <a:xfrm>
            <a:off x="478303" y="1825624"/>
            <a:ext cx="7357402" cy="4353605"/>
          </a:xfrm>
        </p:spPr>
        <p:txBody>
          <a:bodyPr/>
          <a:lstStyle/>
          <a:p>
            <a:r>
              <a:rPr lang="en-US" dirty="0"/>
              <a:t>It takes about 750,000 crimson worms to make 1 pound of powdered dye.</a:t>
            </a:r>
          </a:p>
          <a:p>
            <a:r>
              <a:rPr lang="en-US" dirty="0"/>
              <a:t>It was used in the Old Testament for:</a:t>
            </a:r>
          </a:p>
          <a:p>
            <a:pPr lvl="1"/>
            <a:r>
              <a:rPr lang="en-US" dirty="0"/>
              <a:t>The priest robes</a:t>
            </a:r>
          </a:p>
          <a:p>
            <a:pPr lvl="1"/>
            <a:r>
              <a:rPr lang="en-US" dirty="0"/>
              <a:t>Covering for the Tabernacle</a:t>
            </a:r>
          </a:p>
          <a:p>
            <a:pPr lvl="1"/>
            <a:r>
              <a:rPr lang="en-US" dirty="0"/>
              <a:t>Religious rituals and Sacrifices</a:t>
            </a:r>
          </a:p>
          <a:p>
            <a:pPr lvl="1"/>
            <a:r>
              <a:rPr lang="en-US" dirty="0"/>
              <a:t>Scarlet threads/cords</a:t>
            </a:r>
          </a:p>
          <a:p>
            <a:r>
              <a:rPr lang="en-US" dirty="0"/>
              <a:t>It is being harvested and condensed today.</a:t>
            </a:r>
          </a:p>
          <a:p>
            <a:r>
              <a:rPr lang="en-US" dirty="0"/>
              <a:t>Harvesting the worm destroys the life cycle.</a:t>
            </a:r>
          </a:p>
          <a:p>
            <a:pPr lvl="1"/>
            <a:endParaRPr lang="en-US" dirty="0"/>
          </a:p>
          <a:p>
            <a:endParaRPr lang="en-AT" dirty="0"/>
          </a:p>
        </p:txBody>
      </p:sp>
      <p:pic>
        <p:nvPicPr>
          <p:cNvPr id="10244" name="Picture 4" descr="Tyre | Mayim Achronim">
            <a:extLst>
              <a:ext uri="{FF2B5EF4-FFF2-40B4-BE49-F238E27FC236}">
                <a16:creationId xmlns:a16="http://schemas.microsoft.com/office/drawing/2014/main" id="{8D188CDA-1829-4111-94E3-553725E72D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55429" y="1912223"/>
            <a:ext cx="3845091" cy="47397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0577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0D1F01B-A983-4807-ABD7-C30A9E28F2F2}"/>
              </a:ext>
            </a:extLst>
          </p:cNvPr>
          <p:cNvSpPr>
            <a:spLocks noGrp="1"/>
          </p:cNvSpPr>
          <p:nvPr>
            <p:ph type="title"/>
          </p:nvPr>
        </p:nvSpPr>
        <p:spPr>
          <a:xfrm>
            <a:off x="808638" y="386930"/>
            <a:ext cx="9236700" cy="1188950"/>
          </a:xfrm>
        </p:spPr>
        <p:txBody>
          <a:bodyPr anchor="b">
            <a:normAutofit/>
          </a:bodyPr>
          <a:lstStyle/>
          <a:p>
            <a:r>
              <a:rPr lang="en-US" sz="5400" b="1" dirty="0">
                <a:latin typeface="+mn-lt"/>
              </a:rPr>
              <a:t>The Quest Initiation</a:t>
            </a:r>
            <a:endParaRPr lang="en-AT" sz="5400" b="1" dirty="0">
              <a:latin typeface="+mn-lt"/>
            </a:endParaRPr>
          </a:p>
        </p:txBody>
      </p:sp>
      <p:grpSp>
        <p:nvGrpSpPr>
          <p:cNvPr id="2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2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7BC2135-81ED-497C-85D3-11AE4E705612}"/>
              </a:ext>
            </a:extLst>
          </p:cNvPr>
          <p:cNvSpPr>
            <a:spLocks noGrp="1"/>
          </p:cNvSpPr>
          <p:nvPr>
            <p:ph idx="1"/>
          </p:nvPr>
        </p:nvSpPr>
        <p:spPr>
          <a:xfrm>
            <a:off x="168812" y="2351313"/>
            <a:ext cx="11108788" cy="4550229"/>
          </a:xfrm>
        </p:spPr>
        <p:txBody>
          <a:bodyPr anchor="ctr">
            <a:normAutofit lnSpcReduction="10000"/>
          </a:bodyPr>
          <a:lstStyle/>
          <a:p>
            <a:pPr marL="0" indent="0">
              <a:spcAft>
                <a:spcPts val="800"/>
              </a:spcAft>
              <a:buNone/>
            </a:pPr>
            <a:r>
              <a:rPr lang="en-NZ" sz="3000" b="1" dirty="0">
                <a:effectLst/>
                <a:latin typeface="Calibri" panose="020F0502020204030204" pitchFamily="34" charset="0"/>
                <a:ea typeface="Calibri" panose="020F0502020204030204" pitchFamily="34" charset="0"/>
                <a:cs typeface="Times New Roman" panose="02020603050405020304" pitchFamily="18" charset="0"/>
              </a:rPr>
              <a:t>As we search and research the Word diligently, we travel the path of hermeneutic.  We interpret the scripture to better guide our lives and confirm our faith into certainty.  Jewish hermeneutics has a specific type of interpretation known as </a:t>
            </a:r>
            <a:r>
              <a:rPr lang="en-NZ" sz="3000" b="1" u="sng" dirty="0" err="1">
                <a:effectLst/>
                <a:latin typeface="Calibri" panose="020F0502020204030204" pitchFamily="34" charset="0"/>
                <a:ea typeface="Calibri" panose="020F0502020204030204" pitchFamily="34" charset="0"/>
                <a:cs typeface="Times New Roman" panose="02020603050405020304" pitchFamily="18" charset="0"/>
              </a:rPr>
              <a:t>remez</a:t>
            </a:r>
            <a:r>
              <a:rPr lang="en-NZ" sz="3000" b="1" dirty="0">
                <a:effectLst/>
                <a:latin typeface="Calibri" panose="020F0502020204030204" pitchFamily="34" charset="0"/>
                <a:ea typeface="Calibri" panose="020F0502020204030204" pitchFamily="34" charset="0"/>
                <a:cs typeface="Times New Roman" panose="02020603050405020304" pitchFamily="18" charset="0"/>
              </a:rPr>
              <a:t>.  Simply put, a </a:t>
            </a:r>
            <a:r>
              <a:rPr lang="en-NZ" sz="3000" b="1" u="sng" dirty="0" err="1">
                <a:effectLst/>
                <a:latin typeface="Calibri" panose="020F0502020204030204" pitchFamily="34" charset="0"/>
                <a:ea typeface="Calibri" panose="020F0502020204030204" pitchFamily="34" charset="0"/>
                <a:cs typeface="Times New Roman" panose="02020603050405020304" pitchFamily="18" charset="0"/>
              </a:rPr>
              <a:t>remez</a:t>
            </a:r>
            <a:r>
              <a:rPr lang="en-NZ" sz="3000" b="1" dirty="0">
                <a:effectLst/>
                <a:latin typeface="Calibri" panose="020F0502020204030204" pitchFamily="34" charset="0"/>
                <a:ea typeface="Calibri" panose="020F0502020204030204" pitchFamily="34" charset="0"/>
                <a:cs typeface="Times New Roman" panose="02020603050405020304" pitchFamily="18" charset="0"/>
              </a:rPr>
              <a:t> is a hint of a hidden message that is found by searching out the deeper meaning; often, this is done by analysing a word, recognising the power of symbolic language, and/or connecting with other supportive scripture. </a:t>
            </a:r>
            <a:endParaRPr lang="en-AT" sz="30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en-NZ" sz="3000" b="1" dirty="0">
                <a:effectLst/>
                <a:latin typeface="Calibri" panose="020F0502020204030204" pitchFamily="34" charset="0"/>
                <a:ea typeface="Calibri" panose="020F0502020204030204" pitchFamily="34" charset="0"/>
                <a:cs typeface="Times New Roman" panose="02020603050405020304" pitchFamily="18" charset="0"/>
              </a:rPr>
              <a:t>A </a:t>
            </a:r>
            <a:r>
              <a:rPr lang="en-NZ" sz="3000" b="1" u="sng" dirty="0" err="1">
                <a:effectLst/>
                <a:latin typeface="Calibri" panose="020F0502020204030204" pitchFamily="34" charset="0"/>
                <a:ea typeface="Calibri" panose="020F0502020204030204" pitchFamily="34" charset="0"/>
                <a:cs typeface="Times New Roman" panose="02020603050405020304" pitchFamily="18" charset="0"/>
              </a:rPr>
              <a:t>remez</a:t>
            </a:r>
            <a:r>
              <a:rPr lang="en-NZ" sz="3000" b="1" dirty="0">
                <a:effectLst/>
                <a:latin typeface="Calibri" panose="020F0502020204030204" pitchFamily="34" charset="0"/>
                <a:ea typeface="Calibri" panose="020F0502020204030204" pitchFamily="34" charset="0"/>
                <a:cs typeface="Times New Roman" panose="02020603050405020304" pitchFamily="18" charset="0"/>
              </a:rPr>
              <a:t>, like the pearl of great price, is a tiny treasure that reside within the word, just below the surface, or presents itself hidden in plain sight.</a:t>
            </a:r>
            <a:endParaRPr lang="en-AT" sz="30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n-AT" sz="2400" dirty="0"/>
          </a:p>
        </p:txBody>
      </p:sp>
    </p:spTree>
    <p:extLst>
      <p:ext uri="{BB962C8B-B14F-4D97-AF65-F5344CB8AC3E}">
        <p14:creationId xmlns:p14="http://schemas.microsoft.com/office/powerpoint/2010/main" val="33115966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73ED0-FF4C-4255-8CFE-F730F03D0051}"/>
              </a:ext>
            </a:extLst>
          </p:cNvPr>
          <p:cNvSpPr>
            <a:spLocks noGrp="1"/>
          </p:cNvSpPr>
          <p:nvPr>
            <p:ph type="title"/>
          </p:nvPr>
        </p:nvSpPr>
        <p:spPr/>
        <p:txBody>
          <a:bodyPr/>
          <a:lstStyle/>
          <a:p>
            <a:r>
              <a:rPr lang="en-US" dirty="0">
                <a:latin typeface="+mn-lt"/>
              </a:rPr>
              <a:t>When it is crushed, it has a sweet fragrance.</a:t>
            </a:r>
            <a:endParaRPr lang="en-AT" dirty="0">
              <a:latin typeface="+mn-lt"/>
            </a:endParaRPr>
          </a:p>
        </p:txBody>
      </p:sp>
      <p:sp>
        <p:nvSpPr>
          <p:cNvPr id="4" name="Content Placeholder 3">
            <a:extLst>
              <a:ext uri="{FF2B5EF4-FFF2-40B4-BE49-F238E27FC236}">
                <a16:creationId xmlns:a16="http://schemas.microsoft.com/office/drawing/2014/main" id="{A253C328-8717-47BA-8616-A1FBA5629F9F}"/>
              </a:ext>
            </a:extLst>
          </p:cNvPr>
          <p:cNvSpPr>
            <a:spLocks noGrp="1"/>
          </p:cNvSpPr>
          <p:nvPr>
            <p:ph sz="half" idx="1"/>
          </p:nvPr>
        </p:nvSpPr>
        <p:spPr>
          <a:xfrm>
            <a:off x="838199" y="1825625"/>
            <a:ext cx="5695465" cy="4351338"/>
          </a:xfrm>
        </p:spPr>
        <p:txBody>
          <a:bodyPr>
            <a:normAutofit/>
          </a:bodyPr>
          <a:lstStyle/>
          <a:p>
            <a:pPr marL="0" indent="0">
              <a:buNone/>
            </a:pPr>
            <a:r>
              <a:rPr lang="en-US" dirty="0"/>
              <a:t>and walk in love, even as the Christ loved us, and delivered himself up for us, an offering and sacrifice to God for a sweet-smelling </a:t>
            </a:r>
            <a:r>
              <a:rPr lang="en-US" dirty="0" err="1"/>
              <a:t>savour</a:t>
            </a:r>
            <a:r>
              <a:rPr lang="en-US" dirty="0"/>
              <a:t>.</a:t>
            </a:r>
          </a:p>
          <a:p>
            <a:pPr marL="0" indent="0">
              <a:buNone/>
            </a:pPr>
            <a:r>
              <a:rPr lang="en-US" dirty="0"/>
              <a:t>			Ephesians 5:2</a:t>
            </a:r>
            <a:endParaRPr lang="en-AT" dirty="0"/>
          </a:p>
        </p:txBody>
      </p:sp>
      <p:pic>
        <p:nvPicPr>
          <p:cNvPr id="16386" name="Picture 2" descr="When Jesus Became A Worm">
            <a:extLst>
              <a:ext uri="{FF2B5EF4-FFF2-40B4-BE49-F238E27FC236}">
                <a16:creationId xmlns:a16="http://schemas.microsoft.com/office/drawing/2014/main" id="{66073972-DE1C-4A6D-A373-27B8A656BF79}"/>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b="10945"/>
          <a:stretch/>
        </p:blipFill>
        <p:spPr bwMode="auto">
          <a:xfrm>
            <a:off x="6533665" y="1825625"/>
            <a:ext cx="5315920" cy="3875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2510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8F776-32A5-490C-B7E0-E443ED028C35}"/>
              </a:ext>
            </a:extLst>
          </p:cNvPr>
          <p:cNvSpPr>
            <a:spLocks noGrp="1"/>
          </p:cNvSpPr>
          <p:nvPr>
            <p:ph type="title"/>
          </p:nvPr>
        </p:nvSpPr>
        <p:spPr/>
        <p:txBody>
          <a:bodyPr/>
          <a:lstStyle/>
          <a:p>
            <a:r>
              <a:rPr lang="en-US" dirty="0"/>
              <a:t>Bildad’s Pertinent Question</a:t>
            </a:r>
            <a:endParaRPr lang="en-AT" dirty="0"/>
          </a:p>
        </p:txBody>
      </p:sp>
      <p:sp>
        <p:nvSpPr>
          <p:cNvPr id="3" name="Content Placeholder 2">
            <a:extLst>
              <a:ext uri="{FF2B5EF4-FFF2-40B4-BE49-F238E27FC236}">
                <a16:creationId xmlns:a16="http://schemas.microsoft.com/office/drawing/2014/main" id="{C68B2400-2B36-4958-AAEB-2E5C53849E35}"/>
              </a:ext>
            </a:extLst>
          </p:cNvPr>
          <p:cNvSpPr>
            <a:spLocks noGrp="1"/>
          </p:cNvSpPr>
          <p:nvPr>
            <p:ph idx="1"/>
          </p:nvPr>
        </p:nvSpPr>
        <p:spPr/>
        <p:txBody>
          <a:bodyPr/>
          <a:lstStyle/>
          <a:p>
            <a:pPr marL="0" indent="0">
              <a:buNone/>
            </a:pPr>
            <a:r>
              <a:rPr lang="en-AT" sz="3600" dirty="0">
                <a:solidFill>
                  <a:srgbClr val="3F3F3F"/>
                </a:solidFill>
                <a:effectLst/>
                <a:ea typeface="Times New Roman" panose="02020603050405020304" pitchFamily="18" charset="0"/>
                <a:cs typeface="Times New Roman" panose="02020603050405020304" pitchFamily="18" charset="0"/>
              </a:rPr>
              <a:t>"</a:t>
            </a:r>
            <a:r>
              <a:rPr lang="en-AT" sz="3600" dirty="0">
                <a:effectLst/>
                <a:ea typeface="Times New Roman" panose="02020603050405020304" pitchFamily="18" charset="0"/>
                <a:cs typeface="Times New Roman" panose="02020603050405020304" pitchFamily="18" charset="0"/>
              </a:rPr>
              <a:t>How then can a man be just with God? Or how can he be clean who is born of woman? "If even the moon has no brightness And the stars are not pure in His sight, How much less man, that maggot</a:t>
            </a:r>
            <a:r>
              <a:rPr lang="en-US" sz="3600" dirty="0">
                <a:effectLst/>
                <a:ea typeface="Times New Roman" panose="02020603050405020304" pitchFamily="18" charset="0"/>
                <a:cs typeface="Times New Roman" panose="02020603050405020304" pitchFamily="18" charset="0"/>
              </a:rPr>
              <a:t> (</a:t>
            </a:r>
            <a:r>
              <a:rPr lang="en-US" sz="3600" dirty="0" err="1">
                <a:effectLst/>
                <a:ea typeface="Times New Roman" panose="02020603050405020304" pitchFamily="18" charset="0"/>
                <a:cs typeface="Times New Roman" panose="02020603050405020304" pitchFamily="18" charset="0"/>
              </a:rPr>
              <a:t>rimmah</a:t>
            </a:r>
            <a:r>
              <a:rPr lang="en-US" sz="3600" dirty="0">
                <a:effectLst/>
                <a:ea typeface="Times New Roman" panose="02020603050405020304" pitchFamily="18" charset="0"/>
                <a:cs typeface="Times New Roman" panose="02020603050405020304" pitchFamily="18" charset="0"/>
              </a:rPr>
              <a:t>)</a:t>
            </a:r>
            <a:r>
              <a:rPr lang="en-AT" sz="3600" dirty="0">
                <a:effectLst/>
                <a:ea typeface="Times New Roman" panose="02020603050405020304" pitchFamily="18" charset="0"/>
                <a:cs typeface="Times New Roman" panose="02020603050405020304" pitchFamily="18" charset="0"/>
              </a:rPr>
              <a:t>, And the </a:t>
            </a:r>
            <a:r>
              <a:rPr lang="en-US" sz="3600" dirty="0">
                <a:effectLst/>
                <a:ea typeface="Times New Roman" panose="02020603050405020304" pitchFamily="18" charset="0"/>
                <a:cs typeface="Times New Roman" panose="02020603050405020304" pitchFamily="18" charset="0"/>
              </a:rPr>
              <a:t>S</a:t>
            </a:r>
            <a:r>
              <a:rPr lang="en-AT" sz="3600" dirty="0">
                <a:effectLst/>
                <a:ea typeface="Times New Roman" panose="02020603050405020304" pitchFamily="18" charset="0"/>
                <a:cs typeface="Times New Roman" panose="02020603050405020304" pitchFamily="18" charset="0"/>
              </a:rPr>
              <a:t>on of </a:t>
            </a:r>
            <a:r>
              <a:rPr lang="en-US" sz="3600" dirty="0">
                <a:effectLst/>
                <a:ea typeface="Times New Roman" panose="02020603050405020304" pitchFamily="18" charset="0"/>
                <a:cs typeface="Times New Roman" panose="02020603050405020304" pitchFamily="18" charset="0"/>
              </a:rPr>
              <a:t>M</a:t>
            </a:r>
            <a:r>
              <a:rPr lang="en-AT" sz="3600" dirty="0">
                <a:effectLst/>
                <a:ea typeface="Times New Roman" panose="02020603050405020304" pitchFamily="18" charset="0"/>
                <a:cs typeface="Times New Roman" panose="02020603050405020304" pitchFamily="18" charset="0"/>
              </a:rPr>
              <a:t>an, that worm</a:t>
            </a:r>
            <a:r>
              <a:rPr lang="en-US" sz="3600" dirty="0">
                <a:effectLst/>
                <a:ea typeface="Times New Roman" panose="02020603050405020304" pitchFamily="18" charset="0"/>
                <a:cs typeface="Times New Roman" panose="02020603050405020304" pitchFamily="18" charset="0"/>
              </a:rPr>
              <a:t>(tola)</a:t>
            </a:r>
            <a:r>
              <a:rPr lang="en-AT" sz="3600" dirty="0">
                <a:effectLst/>
                <a:ea typeface="Times New Roman" panose="02020603050405020304" pitchFamily="18" charset="0"/>
                <a:cs typeface="Times New Roman" panose="02020603050405020304" pitchFamily="18" charset="0"/>
              </a:rPr>
              <a:t>!"</a:t>
            </a:r>
            <a:br>
              <a:rPr lang="en-US" i="0" dirty="0">
                <a:effectLst/>
              </a:rPr>
            </a:br>
            <a:r>
              <a:rPr lang="en-US" i="0" dirty="0">
                <a:effectLst/>
              </a:rPr>
              <a:t>							Job 25:4-6</a:t>
            </a:r>
          </a:p>
        </p:txBody>
      </p:sp>
    </p:spTree>
    <p:extLst>
      <p:ext uri="{BB962C8B-B14F-4D97-AF65-F5344CB8AC3E}">
        <p14:creationId xmlns:p14="http://schemas.microsoft.com/office/powerpoint/2010/main" val="4040704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7189A-C5B0-449C-BB09-33B012C2E2CC}"/>
              </a:ext>
            </a:extLst>
          </p:cNvPr>
          <p:cNvSpPr>
            <a:spLocks noGrp="1"/>
          </p:cNvSpPr>
          <p:nvPr>
            <p:ph type="title"/>
          </p:nvPr>
        </p:nvSpPr>
        <p:spPr/>
        <p:txBody>
          <a:bodyPr/>
          <a:lstStyle/>
          <a:p>
            <a:r>
              <a:rPr lang="en-AT" sz="4400" dirty="0">
                <a:solidFill>
                  <a:srgbClr val="3F3F3F"/>
                </a:solidFill>
                <a:effectLst/>
                <a:ea typeface="Times New Roman" panose="02020603050405020304" pitchFamily="18" charset="0"/>
                <a:cs typeface="Times New Roman" panose="02020603050405020304" pitchFamily="18" charset="0"/>
              </a:rPr>
              <a:t>"</a:t>
            </a:r>
            <a:r>
              <a:rPr lang="en-AT" sz="4400" dirty="0">
                <a:effectLst/>
                <a:ea typeface="Times New Roman" panose="02020603050405020304" pitchFamily="18" charset="0"/>
                <a:cs typeface="Times New Roman" panose="02020603050405020304" pitchFamily="18" charset="0"/>
              </a:rPr>
              <a:t>How then can a man be just with God?</a:t>
            </a:r>
            <a:r>
              <a:rPr lang="en-US" sz="4400" dirty="0">
                <a:effectLst/>
                <a:ea typeface="Times New Roman" panose="02020603050405020304" pitchFamily="18" charset="0"/>
                <a:cs typeface="Times New Roman" panose="02020603050405020304" pitchFamily="18" charset="0"/>
              </a:rPr>
              <a:t>”</a:t>
            </a:r>
            <a:endParaRPr lang="en-AT" dirty="0"/>
          </a:p>
        </p:txBody>
      </p:sp>
      <p:sp>
        <p:nvSpPr>
          <p:cNvPr id="3" name="Content Placeholder 2">
            <a:extLst>
              <a:ext uri="{FF2B5EF4-FFF2-40B4-BE49-F238E27FC236}">
                <a16:creationId xmlns:a16="http://schemas.microsoft.com/office/drawing/2014/main" id="{7B4909F0-3197-47E6-9539-AD2B492F9A0B}"/>
              </a:ext>
            </a:extLst>
          </p:cNvPr>
          <p:cNvSpPr>
            <a:spLocks noGrp="1"/>
          </p:cNvSpPr>
          <p:nvPr>
            <p:ph idx="1"/>
          </p:nvPr>
        </p:nvSpPr>
        <p:spPr/>
        <p:txBody>
          <a:bodyPr>
            <a:normAutofit/>
          </a:bodyPr>
          <a:lstStyle/>
          <a:p>
            <a:r>
              <a:rPr lang="en-US" sz="3200" dirty="0">
                <a:solidFill>
                  <a:srgbClr val="3F3F3F"/>
                </a:solidFill>
                <a:ea typeface="Times New Roman" panose="02020603050405020304" pitchFamily="18" charset="0"/>
                <a:cs typeface="Times New Roman" panose="02020603050405020304" pitchFamily="18" charset="0"/>
              </a:rPr>
              <a:t>T</a:t>
            </a:r>
            <a:r>
              <a:rPr lang="en-AT" sz="3200" dirty="0">
                <a:solidFill>
                  <a:srgbClr val="3F3F3F"/>
                </a:solidFill>
                <a:effectLst/>
                <a:ea typeface="Times New Roman" panose="02020603050405020304" pitchFamily="18" charset="0"/>
                <a:cs typeface="Times New Roman" panose="02020603050405020304" pitchFamily="18" charset="0"/>
              </a:rPr>
              <a:t>he Son of man </a:t>
            </a:r>
            <a:r>
              <a:rPr lang="en-US" sz="3200" dirty="0">
                <a:solidFill>
                  <a:srgbClr val="3F3F3F"/>
                </a:solidFill>
                <a:effectLst/>
                <a:ea typeface="Times New Roman" panose="02020603050405020304" pitchFamily="18" charset="0"/>
                <a:cs typeface="Times New Roman" panose="02020603050405020304" pitchFamily="18" charset="0"/>
              </a:rPr>
              <a:t>became the</a:t>
            </a:r>
            <a:r>
              <a:rPr lang="en-AT" sz="3200" dirty="0">
                <a:solidFill>
                  <a:srgbClr val="3F3F3F"/>
                </a:solidFill>
                <a:effectLst/>
                <a:ea typeface="Times New Roman" panose="02020603050405020304" pitchFamily="18" charset="0"/>
                <a:cs typeface="Times New Roman" panose="02020603050405020304" pitchFamily="18" charset="0"/>
              </a:rPr>
              <a:t> very crimson worm </a:t>
            </a:r>
            <a:r>
              <a:rPr lang="en-US" sz="3200" dirty="0">
                <a:solidFill>
                  <a:srgbClr val="3F3F3F"/>
                </a:solidFill>
                <a:effectLst/>
                <a:ea typeface="Times New Roman" panose="02020603050405020304" pitchFamily="18" charset="0"/>
                <a:cs typeface="Times New Roman" panose="02020603050405020304" pitchFamily="18" charset="0"/>
              </a:rPr>
              <a:t>Bildad spoke of</a:t>
            </a:r>
            <a:r>
              <a:rPr lang="en-AT" sz="3200" dirty="0">
                <a:solidFill>
                  <a:srgbClr val="3F3F3F"/>
                </a:solidFill>
                <a:effectLst/>
                <a:ea typeface="Times New Roman" panose="02020603050405020304" pitchFamily="18" charset="0"/>
                <a:cs typeface="Times New Roman" panose="02020603050405020304" pitchFamily="18" charset="0"/>
              </a:rPr>
              <a:t>, giving His life</a:t>
            </a:r>
            <a:r>
              <a:rPr lang="en-US" sz="3200" dirty="0">
                <a:solidFill>
                  <a:srgbClr val="3F3F3F"/>
                </a:solidFill>
                <a:effectLst/>
                <a:ea typeface="Times New Roman" panose="02020603050405020304" pitchFamily="18" charset="0"/>
                <a:cs typeface="Times New Roman" panose="02020603050405020304" pitchFamily="18" charset="0"/>
              </a:rPr>
              <a:t> He shed His blood</a:t>
            </a:r>
            <a:r>
              <a:rPr lang="en-AT" sz="3200" dirty="0">
                <a:solidFill>
                  <a:srgbClr val="3F3F3F"/>
                </a:solidFill>
                <a:effectLst/>
                <a:ea typeface="Times New Roman" panose="02020603050405020304" pitchFamily="18" charset="0"/>
                <a:cs typeface="Times New Roman" panose="02020603050405020304" pitchFamily="18" charset="0"/>
              </a:rPr>
              <a:t> so that </a:t>
            </a:r>
            <a:r>
              <a:rPr lang="en-US" sz="3200" dirty="0">
                <a:solidFill>
                  <a:srgbClr val="3F3F3F"/>
                </a:solidFill>
                <a:effectLst/>
                <a:ea typeface="Times New Roman" panose="02020603050405020304" pitchFamily="18" charset="0"/>
                <a:cs typeface="Times New Roman" panose="02020603050405020304" pitchFamily="18" charset="0"/>
              </a:rPr>
              <a:t>everyone could have the opportunity to be made as white as freshly fallen snow</a:t>
            </a:r>
            <a:r>
              <a:rPr lang="en-AT" sz="3200" dirty="0">
                <a:solidFill>
                  <a:srgbClr val="3F3F3F"/>
                </a:solidFill>
                <a:effectLst/>
                <a:ea typeface="Times New Roman" panose="02020603050405020304" pitchFamily="18" charset="0"/>
                <a:cs typeface="Times New Roman" panose="02020603050405020304" pitchFamily="18" charset="0"/>
              </a:rPr>
              <a:t>. </a:t>
            </a:r>
            <a:endParaRPr lang="en-US" sz="3200" dirty="0">
              <a:solidFill>
                <a:srgbClr val="3F3F3F"/>
              </a:solidFill>
              <a:effectLst/>
              <a:ea typeface="Times New Roman" panose="02020603050405020304" pitchFamily="18" charset="0"/>
              <a:cs typeface="Times New Roman" panose="02020603050405020304" pitchFamily="18" charset="0"/>
            </a:endParaRPr>
          </a:p>
          <a:p>
            <a:r>
              <a:rPr lang="en-AT" sz="3200" dirty="0">
                <a:solidFill>
                  <a:srgbClr val="3F3F3F"/>
                </a:solidFill>
                <a:effectLst/>
                <a:ea typeface="Times New Roman" panose="02020603050405020304" pitchFamily="18" charset="0"/>
                <a:cs typeface="Times New Roman" panose="02020603050405020304" pitchFamily="18" charset="0"/>
              </a:rPr>
              <a:t>That is how </a:t>
            </a:r>
            <a:r>
              <a:rPr lang="en-US" sz="3200" dirty="0">
                <a:solidFill>
                  <a:srgbClr val="3F3F3F"/>
                </a:solidFill>
                <a:effectLst/>
                <a:ea typeface="Times New Roman" panose="02020603050405020304" pitchFamily="18" charset="0"/>
                <a:cs typeface="Times New Roman" panose="02020603050405020304" pitchFamily="18" charset="0"/>
              </a:rPr>
              <a:t>God</a:t>
            </a:r>
            <a:r>
              <a:rPr lang="en-AT" sz="3200" dirty="0">
                <a:solidFill>
                  <a:srgbClr val="3F3F3F"/>
                </a:solidFill>
                <a:effectLst/>
                <a:ea typeface="Times New Roman" panose="02020603050405020304" pitchFamily="18" charset="0"/>
                <a:cs typeface="Times New Roman" panose="02020603050405020304" pitchFamily="18" charset="0"/>
              </a:rPr>
              <a:t> </a:t>
            </a:r>
            <a:r>
              <a:rPr lang="en-US" sz="3200" dirty="0">
                <a:solidFill>
                  <a:srgbClr val="3F3F3F"/>
                </a:solidFill>
                <a:effectLst/>
                <a:ea typeface="Times New Roman" panose="02020603050405020304" pitchFamily="18" charset="0"/>
                <a:cs typeface="Times New Roman" panose="02020603050405020304" pitchFamily="18" charset="0"/>
              </a:rPr>
              <a:t>has done </a:t>
            </a:r>
            <a:r>
              <a:rPr lang="en-AT" sz="3200" dirty="0">
                <a:solidFill>
                  <a:srgbClr val="3F3F3F"/>
                </a:solidFill>
                <a:effectLst/>
                <a:ea typeface="Times New Roman" panose="02020603050405020304" pitchFamily="18" charset="0"/>
                <a:cs typeface="Times New Roman" panose="02020603050405020304" pitchFamily="18" charset="0"/>
              </a:rPr>
              <a:t>it and that is the only way a </a:t>
            </a:r>
            <a:r>
              <a:rPr lang="en-US" sz="3200" dirty="0">
                <a:solidFill>
                  <a:srgbClr val="3F3F3F"/>
                </a:solidFill>
                <a:effectLst/>
                <a:ea typeface="Times New Roman" panose="02020603050405020304" pitchFamily="18" charset="0"/>
                <a:cs typeface="Times New Roman" panose="02020603050405020304" pitchFamily="18" charset="0"/>
              </a:rPr>
              <a:t>person</a:t>
            </a:r>
            <a:r>
              <a:rPr lang="en-AT" sz="3200" dirty="0">
                <a:solidFill>
                  <a:srgbClr val="3F3F3F"/>
                </a:solidFill>
                <a:effectLst/>
                <a:ea typeface="Times New Roman" panose="02020603050405020304" pitchFamily="18" charset="0"/>
                <a:cs typeface="Times New Roman" panose="02020603050405020304" pitchFamily="18" charset="0"/>
              </a:rPr>
              <a:t> can be </a:t>
            </a:r>
            <a:r>
              <a:rPr lang="en-US" sz="3200" dirty="0">
                <a:solidFill>
                  <a:srgbClr val="3F3F3F"/>
                </a:solidFill>
                <a:effectLst/>
                <a:ea typeface="Times New Roman" panose="02020603050405020304" pitchFamily="18" charset="0"/>
                <a:cs typeface="Times New Roman" panose="02020603050405020304" pitchFamily="18" charset="0"/>
              </a:rPr>
              <a:t>made </a:t>
            </a:r>
            <a:r>
              <a:rPr lang="en-AT" sz="3200" dirty="0">
                <a:solidFill>
                  <a:srgbClr val="3F3F3F"/>
                </a:solidFill>
                <a:effectLst/>
                <a:ea typeface="Times New Roman" panose="02020603050405020304" pitchFamily="18" charset="0"/>
                <a:cs typeface="Times New Roman" panose="02020603050405020304" pitchFamily="18" charset="0"/>
              </a:rPr>
              <a:t>just before </a:t>
            </a:r>
            <a:r>
              <a:rPr lang="en-US" sz="3200" dirty="0">
                <a:solidFill>
                  <a:srgbClr val="3F3F3F"/>
                </a:solidFill>
                <a:effectLst/>
                <a:ea typeface="Times New Roman" panose="02020603050405020304" pitchFamily="18" charset="0"/>
                <a:cs typeface="Times New Roman" panose="02020603050405020304" pitchFamily="18" charset="0"/>
              </a:rPr>
              <a:t>Him</a:t>
            </a:r>
            <a:r>
              <a:rPr lang="en-AT" sz="3200" dirty="0">
                <a:solidFill>
                  <a:srgbClr val="3F3F3F"/>
                </a:solidFill>
                <a:effectLst/>
                <a:ea typeface="Times New Roman" panose="02020603050405020304" pitchFamily="18" charset="0"/>
                <a:cs typeface="Times New Roman" panose="02020603050405020304" pitchFamily="18" charset="0"/>
              </a:rPr>
              <a:t>.</a:t>
            </a:r>
            <a:endParaRPr lang="en-AT" sz="3200" dirty="0"/>
          </a:p>
        </p:txBody>
      </p:sp>
    </p:spTree>
    <p:extLst>
      <p:ext uri="{BB962C8B-B14F-4D97-AF65-F5344CB8AC3E}">
        <p14:creationId xmlns:p14="http://schemas.microsoft.com/office/powerpoint/2010/main" val="22940157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4F39-A8DC-4B03-82B0-8C1D0BBB4D55}"/>
              </a:ext>
            </a:extLst>
          </p:cNvPr>
          <p:cNvSpPr>
            <a:spLocks noGrp="1"/>
          </p:cNvSpPr>
          <p:nvPr>
            <p:ph type="title"/>
          </p:nvPr>
        </p:nvSpPr>
        <p:spPr>
          <a:xfrm>
            <a:off x="838200" y="18255"/>
            <a:ext cx="10515600" cy="1325563"/>
          </a:xfrm>
        </p:spPr>
        <p:txBody>
          <a:bodyPr/>
          <a:lstStyle/>
          <a:p>
            <a:r>
              <a:rPr lang="en-US" dirty="0"/>
              <a:t>Conclusion</a:t>
            </a:r>
            <a:endParaRPr lang="en-AT" dirty="0"/>
          </a:p>
        </p:txBody>
      </p:sp>
      <p:sp>
        <p:nvSpPr>
          <p:cNvPr id="3" name="Content Placeholder 2">
            <a:extLst>
              <a:ext uri="{FF2B5EF4-FFF2-40B4-BE49-F238E27FC236}">
                <a16:creationId xmlns:a16="http://schemas.microsoft.com/office/drawing/2014/main" id="{2C5A5909-0FC1-413D-ACA6-D9BA74210FE9}"/>
              </a:ext>
            </a:extLst>
          </p:cNvPr>
          <p:cNvSpPr>
            <a:spLocks noGrp="1"/>
          </p:cNvSpPr>
          <p:nvPr>
            <p:ph idx="1"/>
          </p:nvPr>
        </p:nvSpPr>
        <p:spPr>
          <a:xfrm>
            <a:off x="838200" y="1136308"/>
            <a:ext cx="10515600" cy="4351338"/>
          </a:xfrm>
        </p:spPr>
        <p:txBody>
          <a:bodyPr/>
          <a:lstStyle/>
          <a:p>
            <a:r>
              <a:rPr lang="en-AT" sz="2800" dirty="0">
                <a:solidFill>
                  <a:srgbClr val="3F3F3F"/>
                </a:solidFill>
                <a:effectLst/>
                <a:ea typeface="Times New Roman" panose="02020603050405020304" pitchFamily="18" charset="0"/>
                <a:cs typeface="Times New Roman" panose="02020603050405020304" pitchFamily="18" charset="0"/>
              </a:rPr>
              <a:t>So Jesus last words were </a:t>
            </a:r>
            <a:endParaRPr lang="en-US" sz="2800" dirty="0">
              <a:solidFill>
                <a:srgbClr val="3F3F3F"/>
              </a:solidFill>
              <a:effectLst/>
              <a:ea typeface="Times New Roman" panose="02020603050405020304" pitchFamily="18" charset="0"/>
              <a:cs typeface="Times New Roman" panose="02020603050405020304" pitchFamily="18" charset="0"/>
            </a:endParaRPr>
          </a:p>
          <a:p>
            <a:pPr marL="0" indent="0">
              <a:buNone/>
            </a:pPr>
            <a:r>
              <a:rPr lang="en-US" sz="2800" dirty="0">
                <a:solidFill>
                  <a:srgbClr val="3F3F3F"/>
                </a:solidFill>
                <a:effectLst/>
                <a:ea typeface="Times New Roman" panose="02020603050405020304" pitchFamily="18" charset="0"/>
                <a:cs typeface="Times New Roman" panose="02020603050405020304" pitchFamily="18" charset="0"/>
              </a:rPr>
              <a:t>	</a:t>
            </a:r>
            <a:r>
              <a:rPr lang="en-AT" sz="2800" dirty="0">
                <a:solidFill>
                  <a:srgbClr val="3F3F3F"/>
                </a:solidFill>
                <a:effectLst/>
                <a:ea typeface="Times New Roman" panose="02020603050405020304" pitchFamily="18" charset="0"/>
                <a:cs typeface="Times New Roman" panose="02020603050405020304" pitchFamily="18" charset="0"/>
              </a:rPr>
              <a:t>'It is finished. It is done. Paid in full. Father into your hands I </a:t>
            </a:r>
            <a:r>
              <a:rPr lang="en-US" sz="2800" dirty="0">
                <a:solidFill>
                  <a:srgbClr val="3F3F3F"/>
                </a:solidFill>
                <a:effectLst/>
                <a:ea typeface="Times New Roman" panose="02020603050405020304" pitchFamily="18" charset="0"/>
                <a:cs typeface="Times New Roman" panose="02020603050405020304" pitchFamily="18" charset="0"/>
              </a:rPr>
              <a:t>	</a:t>
            </a:r>
            <a:r>
              <a:rPr lang="en-AT" sz="2800" dirty="0">
                <a:solidFill>
                  <a:srgbClr val="3F3F3F"/>
                </a:solidFill>
                <a:effectLst/>
                <a:ea typeface="Times New Roman" panose="02020603050405020304" pitchFamily="18" charset="0"/>
                <a:cs typeface="Times New Roman" panose="02020603050405020304" pitchFamily="18" charset="0"/>
              </a:rPr>
              <a:t>commit my spirit.</a:t>
            </a:r>
            <a:r>
              <a:rPr lang="en-US" sz="2800" dirty="0">
                <a:solidFill>
                  <a:srgbClr val="3F3F3F"/>
                </a:solidFill>
                <a:effectLst/>
                <a:ea typeface="Times New Roman" panose="02020603050405020304" pitchFamily="18" charset="0"/>
                <a:cs typeface="Times New Roman" panose="02020603050405020304" pitchFamily="18" charset="0"/>
              </a:rPr>
              <a:t>” John 19:30</a:t>
            </a:r>
            <a:r>
              <a:rPr lang="en-AT" sz="2800" dirty="0">
                <a:solidFill>
                  <a:srgbClr val="3F3F3F"/>
                </a:solidFill>
                <a:effectLst/>
                <a:ea typeface="Times New Roman" panose="02020603050405020304" pitchFamily="18" charset="0"/>
                <a:cs typeface="Times New Roman" panose="02020603050405020304" pitchFamily="18" charset="0"/>
              </a:rPr>
              <a:t> </a:t>
            </a:r>
            <a:endParaRPr lang="en-US" sz="2800" dirty="0">
              <a:solidFill>
                <a:srgbClr val="3F3F3F"/>
              </a:solidFill>
              <a:effectLst/>
              <a:ea typeface="Times New Roman" panose="02020603050405020304" pitchFamily="18" charset="0"/>
              <a:cs typeface="Times New Roman" panose="02020603050405020304" pitchFamily="18" charset="0"/>
            </a:endParaRPr>
          </a:p>
          <a:p>
            <a:r>
              <a:rPr lang="en-AT" sz="2800" dirty="0">
                <a:solidFill>
                  <a:srgbClr val="3F3F3F"/>
                </a:solidFill>
                <a:effectLst/>
                <a:ea typeface="Times New Roman" panose="02020603050405020304" pitchFamily="18" charset="0"/>
                <a:cs typeface="Times New Roman" panose="02020603050405020304" pitchFamily="18" charset="0"/>
              </a:rPr>
              <a:t>He had completed His Father business, bowed His head, and died as a scarlet worm upon the tree. </a:t>
            </a:r>
            <a:endParaRPr lang="en-US" sz="2800" dirty="0">
              <a:solidFill>
                <a:srgbClr val="3F3F3F"/>
              </a:solidFill>
              <a:effectLst/>
              <a:ea typeface="Times New Roman" panose="02020603050405020304" pitchFamily="18" charset="0"/>
              <a:cs typeface="Times New Roman" panose="02020603050405020304" pitchFamily="18" charset="0"/>
            </a:endParaRPr>
          </a:p>
          <a:p>
            <a:r>
              <a:rPr lang="en-AT" sz="2800" dirty="0">
                <a:solidFill>
                  <a:srgbClr val="3F3F3F"/>
                </a:solidFill>
                <a:effectLst/>
                <a:ea typeface="Times New Roman" panose="02020603050405020304" pitchFamily="18" charset="0"/>
                <a:cs typeface="Times New Roman" panose="02020603050405020304" pitchFamily="18" charset="0"/>
              </a:rPr>
              <a:t>The last verse of Psalm 22</a:t>
            </a:r>
            <a:r>
              <a:rPr lang="en-US" sz="2800" dirty="0">
                <a:solidFill>
                  <a:srgbClr val="3F3F3F"/>
                </a:solidFill>
                <a:effectLst/>
                <a:ea typeface="Times New Roman" panose="02020603050405020304" pitchFamily="18" charset="0"/>
                <a:cs typeface="Times New Roman" panose="02020603050405020304" pitchFamily="18" charset="0"/>
              </a:rPr>
              <a:t>,</a:t>
            </a:r>
            <a:r>
              <a:rPr lang="en-AT" sz="2800" dirty="0">
                <a:solidFill>
                  <a:srgbClr val="3F3F3F"/>
                </a:solidFill>
                <a:effectLst/>
                <a:ea typeface="Times New Roman" panose="02020603050405020304" pitchFamily="18" charset="0"/>
                <a:cs typeface="Times New Roman" panose="02020603050405020304" pitchFamily="18" charset="0"/>
              </a:rPr>
              <a:t> </a:t>
            </a:r>
            <a:r>
              <a:rPr lang="en-US" sz="2800" dirty="0">
                <a:solidFill>
                  <a:srgbClr val="3F3F3F"/>
                </a:solidFill>
                <a:effectLst/>
                <a:ea typeface="Times New Roman" panose="02020603050405020304" pitchFamily="18" charset="0"/>
                <a:cs typeface="Times New Roman" panose="02020603050405020304" pitchFamily="18" charset="0"/>
              </a:rPr>
              <a:t>the source of our message,</a:t>
            </a:r>
            <a:r>
              <a:rPr lang="en-AT" sz="2800" dirty="0">
                <a:solidFill>
                  <a:srgbClr val="3F3F3F"/>
                </a:solidFill>
                <a:effectLst/>
                <a:ea typeface="Times New Roman" panose="02020603050405020304" pitchFamily="18" charset="0"/>
                <a:cs typeface="Times New Roman" panose="02020603050405020304" pitchFamily="18" charset="0"/>
              </a:rPr>
              <a:t> confirms that in the ages to come</a:t>
            </a:r>
            <a:r>
              <a:rPr lang="en-US" sz="2800" dirty="0">
                <a:solidFill>
                  <a:srgbClr val="3F3F3F"/>
                </a:solidFill>
                <a:effectLst/>
                <a:ea typeface="Times New Roman" panose="02020603050405020304" pitchFamily="18" charset="0"/>
                <a:cs typeface="Times New Roman" panose="02020603050405020304" pitchFamily="18" charset="0"/>
              </a:rPr>
              <a:t>:</a:t>
            </a:r>
            <a:endParaRPr lang="en-AT" sz="2800" dirty="0">
              <a:effectLst/>
              <a:ea typeface="Calibri" panose="020F0502020204030204" pitchFamily="34" charset="0"/>
              <a:cs typeface="Times New Roman" panose="02020603050405020304" pitchFamily="18" charset="0"/>
            </a:endParaRPr>
          </a:p>
          <a:p>
            <a:endParaRPr lang="en-AT" dirty="0"/>
          </a:p>
        </p:txBody>
      </p:sp>
      <p:sp>
        <p:nvSpPr>
          <p:cNvPr id="5" name="TextBox 4">
            <a:extLst>
              <a:ext uri="{FF2B5EF4-FFF2-40B4-BE49-F238E27FC236}">
                <a16:creationId xmlns:a16="http://schemas.microsoft.com/office/drawing/2014/main" id="{82AEEE9D-5895-43BE-8F2E-B001F714A252}"/>
              </a:ext>
            </a:extLst>
          </p:cNvPr>
          <p:cNvSpPr txBox="1"/>
          <p:nvPr/>
        </p:nvSpPr>
        <p:spPr>
          <a:xfrm>
            <a:off x="1226820" y="4597842"/>
            <a:ext cx="9738360" cy="1815882"/>
          </a:xfrm>
          <a:prstGeom prst="rect">
            <a:avLst/>
          </a:prstGeom>
          <a:noFill/>
        </p:spPr>
        <p:txBody>
          <a:bodyPr wrap="square">
            <a:spAutoFit/>
          </a:bodyPr>
          <a:lstStyle/>
          <a:p>
            <a:pPr algn="l"/>
            <a:r>
              <a:rPr lang="en-US" sz="2800" b="1" i="0" baseline="30000" dirty="0">
                <a:solidFill>
                  <a:srgbClr val="000000"/>
                </a:solidFill>
                <a:effectLst/>
              </a:rPr>
              <a:t> </a:t>
            </a:r>
            <a:r>
              <a:rPr lang="en-US" sz="2800" b="1" i="0" dirty="0">
                <a:solidFill>
                  <a:srgbClr val="000000"/>
                </a:solidFill>
                <a:effectLst/>
              </a:rPr>
              <a:t>A seed shall serve Him; it shall be accounted to the Lord for a generation. They shall come and shall declare His righteousness unto a people that shall be born, that He hath done this.</a:t>
            </a:r>
          </a:p>
          <a:p>
            <a:pPr algn="l"/>
            <a:r>
              <a:rPr lang="en-US" sz="2800" b="1" dirty="0">
                <a:solidFill>
                  <a:srgbClr val="000000"/>
                </a:solidFill>
              </a:rPr>
              <a:t>						Psalms 22:30-31</a:t>
            </a:r>
            <a:endParaRPr lang="en-US" sz="2800" b="1" i="0" dirty="0">
              <a:solidFill>
                <a:srgbClr val="000000"/>
              </a:solidFill>
              <a:effectLst/>
            </a:endParaRPr>
          </a:p>
        </p:txBody>
      </p:sp>
    </p:spTree>
    <p:extLst>
      <p:ext uri="{BB962C8B-B14F-4D97-AF65-F5344CB8AC3E}">
        <p14:creationId xmlns:p14="http://schemas.microsoft.com/office/powerpoint/2010/main" val="3273973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9AE1604-BB93-4F6D-94D6-F2A6021FC5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9270323-9616-4384-857D-E86B78272E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8A3838D5-9565-4601-BAC3-D1B5BDB803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349A4B8-3246-4579-922E-FE1155C7F0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517897"/>
            <a:ext cx="11111729" cy="585796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267A098-4962-4177-9334-D22BF4802971}"/>
              </a:ext>
            </a:extLst>
          </p:cNvPr>
          <p:cNvSpPr>
            <a:spLocks noGrp="1"/>
          </p:cNvSpPr>
          <p:nvPr>
            <p:ph type="title"/>
          </p:nvPr>
        </p:nvSpPr>
        <p:spPr>
          <a:xfrm>
            <a:off x="6593917" y="1209118"/>
            <a:ext cx="4709345" cy="808294"/>
          </a:xfrm>
        </p:spPr>
        <p:txBody>
          <a:bodyPr anchor="b">
            <a:normAutofit/>
          </a:bodyPr>
          <a:lstStyle/>
          <a:p>
            <a:r>
              <a:rPr lang="en-US" sz="3700" b="1" dirty="0">
                <a:latin typeface="+mn-lt"/>
              </a:rPr>
              <a:t>A Remez in Psalm 22:6</a:t>
            </a:r>
            <a:endParaRPr lang="en-AT" sz="3700" b="1" dirty="0">
              <a:latin typeface="+mn-lt"/>
            </a:endParaRPr>
          </a:p>
        </p:txBody>
      </p:sp>
      <p:pic>
        <p:nvPicPr>
          <p:cNvPr id="4" name="Picture 8" descr="Psalm 22:6 But I am a worm, and no man; a reproach of men, and ...">
            <a:extLst>
              <a:ext uri="{FF2B5EF4-FFF2-40B4-BE49-F238E27FC236}">
                <a16:creationId xmlns:a16="http://schemas.microsoft.com/office/drawing/2014/main" id="{347BBA79-262E-416A-A9C2-9AA1329D4A4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776" r="2045"/>
          <a:stretch/>
        </p:blipFill>
        <p:spPr bwMode="auto">
          <a:xfrm>
            <a:off x="914401" y="847827"/>
            <a:ext cx="4929098" cy="5289986"/>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16">
            <a:extLst>
              <a:ext uri="{FF2B5EF4-FFF2-40B4-BE49-F238E27FC236}">
                <a16:creationId xmlns:a16="http://schemas.microsoft.com/office/drawing/2014/main" id="{1382A32C-5B0C-4B1C-A074-76C6DBCC9F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34377" y="2188548"/>
            <a:ext cx="438912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A8339CD-D4CE-4B02-8672-B1A5CF62DAF1}"/>
              </a:ext>
            </a:extLst>
          </p:cNvPr>
          <p:cNvSpPr>
            <a:spLocks noGrp="1"/>
          </p:cNvSpPr>
          <p:nvPr>
            <p:ph idx="1"/>
          </p:nvPr>
        </p:nvSpPr>
        <p:spPr>
          <a:xfrm>
            <a:off x="6178372" y="2508105"/>
            <a:ext cx="5847758" cy="3831998"/>
          </a:xfrm>
        </p:spPr>
        <p:txBody>
          <a:bodyPr anchor="ctr">
            <a:normAutofit lnSpcReduction="10000"/>
          </a:bodyPr>
          <a:lstStyle/>
          <a:p>
            <a:pPr marL="0" indent="0">
              <a:buNone/>
            </a:pPr>
            <a:r>
              <a:rPr lang="en-AT" dirty="0">
                <a:effectLst/>
                <a:ea typeface="Times New Roman" panose="02020603050405020304" pitchFamily="18" charset="0"/>
                <a:cs typeface="Times New Roman" panose="02020603050405020304" pitchFamily="18" charset="0"/>
              </a:rPr>
              <a:t>There’s an interesting </a:t>
            </a:r>
            <a:r>
              <a:rPr lang="en-AT" dirty="0" err="1">
                <a:effectLst/>
                <a:ea typeface="Times New Roman" panose="02020603050405020304" pitchFamily="18" charset="0"/>
                <a:cs typeface="Times New Roman" panose="02020603050405020304" pitchFamily="18" charset="0"/>
              </a:rPr>
              <a:t>remez</a:t>
            </a:r>
            <a:r>
              <a:rPr lang="en-AT" dirty="0">
                <a:effectLst/>
                <a:ea typeface="Times New Roman" panose="02020603050405020304" pitchFamily="18" charset="0"/>
                <a:cs typeface="Times New Roman" panose="02020603050405020304" pitchFamily="18" charset="0"/>
              </a:rPr>
              <a:t> in verse six of Psalm 22. This psalm is prophetic of the cross of Jesus, and verse six says, “But I am a worm, and no man…”  Jesus was certainly a man on the cross, so what did the psalmist mean when he wrote, “But I am a</a:t>
            </a:r>
            <a:r>
              <a:rPr lang="en-AT" dirty="0">
                <a:solidFill>
                  <a:srgbClr val="FF0000"/>
                </a:solidFill>
                <a:effectLst/>
                <a:ea typeface="Times New Roman" panose="02020603050405020304" pitchFamily="18" charset="0"/>
                <a:cs typeface="Times New Roman" panose="02020603050405020304" pitchFamily="18" charset="0"/>
              </a:rPr>
              <a:t> worm</a:t>
            </a:r>
            <a:r>
              <a:rPr lang="en-AT" dirty="0">
                <a:effectLst/>
                <a:ea typeface="Times New Roman" panose="02020603050405020304" pitchFamily="18" charset="0"/>
                <a:cs typeface="Times New Roman" panose="02020603050405020304" pitchFamily="18" charset="0"/>
              </a:rPr>
              <a:t>”?</a:t>
            </a:r>
            <a:endParaRPr lang="en-AT" dirty="0">
              <a:effectLst/>
              <a:ea typeface="Calibri" panose="020F0502020204030204" pitchFamily="34" charset="0"/>
              <a:cs typeface="Times New Roman" panose="02020603050405020304" pitchFamily="18" charset="0"/>
            </a:endParaRPr>
          </a:p>
          <a:p>
            <a:endParaRPr lang="en-AT" sz="2000" dirty="0"/>
          </a:p>
        </p:txBody>
      </p:sp>
    </p:spTree>
    <p:extLst>
      <p:ext uri="{BB962C8B-B14F-4D97-AF65-F5344CB8AC3E}">
        <p14:creationId xmlns:p14="http://schemas.microsoft.com/office/powerpoint/2010/main" val="3626425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F0F7359-B828-4DE6-A658-509C92A85163}"/>
              </a:ext>
            </a:extLst>
          </p:cNvPr>
          <p:cNvSpPr>
            <a:spLocks noGrp="1"/>
          </p:cNvSpPr>
          <p:nvPr>
            <p:ph type="title"/>
          </p:nvPr>
        </p:nvSpPr>
        <p:spPr>
          <a:xfrm>
            <a:off x="808638" y="386930"/>
            <a:ext cx="9236700" cy="1188950"/>
          </a:xfrm>
        </p:spPr>
        <p:txBody>
          <a:bodyPr anchor="b">
            <a:normAutofit/>
          </a:bodyPr>
          <a:lstStyle/>
          <a:p>
            <a:r>
              <a:rPr lang="en-US" sz="5400" dirty="0"/>
              <a:t>The Importance of this Worm</a:t>
            </a:r>
            <a:endParaRPr lang="en-AT" sz="5400" dirty="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C730F64-F56F-4D05-8EFF-F87590CDC05E}"/>
              </a:ext>
            </a:extLst>
          </p:cNvPr>
          <p:cNvSpPr>
            <a:spLocks noGrp="1"/>
          </p:cNvSpPr>
          <p:nvPr>
            <p:ph idx="1"/>
          </p:nvPr>
        </p:nvSpPr>
        <p:spPr>
          <a:xfrm>
            <a:off x="225083" y="2599509"/>
            <a:ext cx="11158277" cy="3435531"/>
          </a:xfrm>
        </p:spPr>
        <p:txBody>
          <a:bodyPr anchor="ctr">
            <a:normAutofit fontScale="92500"/>
          </a:bodyPr>
          <a:lstStyle/>
          <a:p>
            <a:pPr marL="0" indent="0">
              <a:spcAft>
                <a:spcPts val="800"/>
              </a:spcAft>
              <a:buNone/>
            </a:pPr>
            <a:r>
              <a:rPr lang="en-NZ" sz="3200" dirty="0">
                <a:effectLst/>
                <a:latin typeface="Calibri" panose="020F0502020204030204" pitchFamily="34" charset="0"/>
                <a:ea typeface="Calibri" panose="020F0502020204030204" pitchFamily="34" charset="0"/>
                <a:cs typeface="Times New Roman" panose="02020603050405020304" pitchFamily="18" charset="0"/>
              </a:rPr>
              <a:t>First, we need to get clear on the Hebrew word for worm and through the definition we will finds contextual meaning.  This connotation directly from the word “worm” Biblically travels all the way from the Exodus wilderness to be lifted up, be hung on a cross, and leave a stain that cleanses us for our lifting up into eternity.</a:t>
            </a:r>
            <a:endParaRPr lang="en-AT"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en-NZ" sz="3200" dirty="0">
                <a:effectLst/>
                <a:latin typeface="Calibri" panose="020F0502020204030204" pitchFamily="34" charset="0"/>
                <a:ea typeface="Calibri" panose="020F0502020204030204" pitchFamily="34" charset="0"/>
                <a:cs typeface="Times New Roman" panose="02020603050405020304" pitchFamily="18" charset="0"/>
              </a:rPr>
              <a:t>So, let’s seek after the meaning of the word “worm”:      the </a:t>
            </a:r>
            <a:r>
              <a:rPr lang="en-NZ" sz="3200" dirty="0" err="1">
                <a:effectLst/>
                <a:latin typeface="Calibri" panose="020F0502020204030204" pitchFamily="34" charset="0"/>
                <a:ea typeface="Calibri" panose="020F0502020204030204" pitchFamily="34" charset="0"/>
                <a:cs typeface="Times New Roman" panose="02020603050405020304" pitchFamily="18" charset="0"/>
              </a:rPr>
              <a:t>Tolaath</a:t>
            </a:r>
            <a:endParaRPr lang="en-AT"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AT" sz="2400" dirty="0"/>
          </a:p>
        </p:txBody>
      </p:sp>
    </p:spTree>
    <p:extLst>
      <p:ext uri="{BB962C8B-B14F-4D97-AF65-F5344CB8AC3E}">
        <p14:creationId xmlns:p14="http://schemas.microsoft.com/office/powerpoint/2010/main" val="575827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9FDA5E0-3AB5-4072-8A14-73940D8CE77F}"/>
              </a:ext>
            </a:extLst>
          </p:cNvPr>
          <p:cNvSpPr>
            <a:spLocks noGrp="1"/>
          </p:cNvSpPr>
          <p:nvPr>
            <p:ph type="title"/>
          </p:nvPr>
        </p:nvSpPr>
        <p:spPr>
          <a:xfrm>
            <a:off x="808638" y="386930"/>
            <a:ext cx="9236700" cy="1188950"/>
          </a:xfrm>
        </p:spPr>
        <p:txBody>
          <a:bodyPr anchor="b">
            <a:normAutofit/>
          </a:bodyPr>
          <a:lstStyle/>
          <a:p>
            <a:r>
              <a:rPr lang="en-US" sz="5400"/>
              <a:t>Defining the Hebrew Worm</a:t>
            </a:r>
            <a:endParaRPr lang="en-AT" sz="5400"/>
          </a:p>
        </p:txBody>
      </p:sp>
      <p:grpSp>
        <p:nvGrpSpPr>
          <p:cNvPr id="25" name="Group 24">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26" name="Rectangle 25">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Rectangle 28">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BEEA7B5-1928-43E1-93AC-5FD94ADB44B4}"/>
              </a:ext>
            </a:extLst>
          </p:cNvPr>
          <p:cNvSpPr>
            <a:spLocks noGrp="1"/>
          </p:cNvSpPr>
          <p:nvPr>
            <p:ph idx="1"/>
          </p:nvPr>
        </p:nvSpPr>
        <p:spPr>
          <a:xfrm>
            <a:off x="337624" y="1893583"/>
            <a:ext cx="11045735" cy="4858520"/>
          </a:xfrm>
        </p:spPr>
        <p:txBody>
          <a:bodyPr anchor="ctr">
            <a:normAutofit/>
          </a:bodyPr>
          <a:lstStyle/>
          <a:p>
            <a:pPr marL="0" indent="0">
              <a:spcAft>
                <a:spcPts val="800"/>
              </a:spcAft>
              <a:buNone/>
            </a:pPr>
            <a:r>
              <a:rPr lang="en-NZ" sz="2800" dirty="0">
                <a:effectLst/>
                <a:latin typeface="Calibri" panose="020F0502020204030204" pitchFamily="34" charset="0"/>
                <a:ea typeface="Calibri" panose="020F0502020204030204" pitchFamily="34" charset="0"/>
                <a:cs typeface="Times New Roman" panose="02020603050405020304" pitchFamily="18" charset="0"/>
              </a:rPr>
              <a:t>The most common Hebrew translation of worm is </a:t>
            </a:r>
            <a:r>
              <a:rPr lang="en-NZ" sz="2800" dirty="0" err="1">
                <a:effectLst/>
                <a:latin typeface="Calibri" panose="020F0502020204030204" pitchFamily="34" charset="0"/>
                <a:ea typeface="Calibri" panose="020F0502020204030204" pitchFamily="34" charset="0"/>
                <a:cs typeface="Times New Roman" panose="02020603050405020304" pitchFamily="18" charset="0"/>
              </a:rPr>
              <a:t>rimmah</a:t>
            </a:r>
            <a:r>
              <a:rPr lang="en-NZ" sz="2800" dirty="0">
                <a:effectLst/>
                <a:latin typeface="Calibri" panose="020F0502020204030204" pitchFamily="34" charset="0"/>
                <a:ea typeface="Calibri" panose="020F0502020204030204" pitchFamily="34" charset="0"/>
                <a:cs typeface="Times New Roman" panose="02020603050405020304" pitchFamily="18" charset="0"/>
              </a:rPr>
              <a:t> (Strong’s number 7415 (</a:t>
            </a:r>
            <a:r>
              <a:rPr lang="en-NZ" sz="2800" dirty="0" err="1">
                <a:effectLst/>
                <a:latin typeface="Calibri" panose="020F0502020204030204" pitchFamily="34" charset="0"/>
                <a:ea typeface="Calibri" panose="020F0502020204030204" pitchFamily="34" charset="0"/>
                <a:cs typeface="Times New Roman" panose="02020603050405020304" pitchFamily="18" charset="0"/>
              </a:rPr>
              <a:t>rimmah</a:t>
            </a:r>
            <a:r>
              <a:rPr lang="en-NZ" sz="2800" dirty="0">
                <a:effectLst/>
                <a:latin typeface="Calibri" panose="020F0502020204030204" pitchFamily="34" charset="0"/>
                <a:ea typeface="Calibri" panose="020F0502020204030204" pitchFamily="34" charset="0"/>
                <a:cs typeface="Times New Roman" panose="02020603050405020304" pitchFamily="18" charset="0"/>
              </a:rPr>
              <a:t>), means maggots. This is symbolic, as we see maggots when something is rotting or decaying. In the Bible, mankind is considered </a:t>
            </a:r>
            <a:r>
              <a:rPr lang="en-NZ" sz="2800" dirty="0" err="1">
                <a:effectLst/>
                <a:latin typeface="Calibri" panose="020F0502020204030204" pitchFamily="34" charset="0"/>
                <a:ea typeface="Calibri" panose="020F0502020204030204" pitchFamily="34" charset="0"/>
                <a:cs typeface="Times New Roman" panose="02020603050405020304" pitchFamily="18" charset="0"/>
              </a:rPr>
              <a:t>rimmah</a:t>
            </a:r>
            <a:r>
              <a:rPr lang="en-NZ" sz="2800" dirty="0">
                <a:effectLst/>
                <a:latin typeface="Calibri" panose="020F0502020204030204" pitchFamily="34" charset="0"/>
                <a:ea typeface="Calibri" panose="020F0502020204030204" pitchFamily="34" charset="0"/>
                <a:cs typeface="Times New Roman" panose="02020603050405020304" pitchFamily="18" charset="0"/>
              </a:rPr>
              <a:t>, not because they are the smallest, and most repulsive of all worms, but because of the sinful decay that man is constantly undergoing.</a:t>
            </a:r>
            <a:endParaRPr lang="en-AT"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en-NZ" sz="2800" dirty="0">
                <a:effectLst/>
                <a:latin typeface="Calibri" panose="020F0502020204030204" pitchFamily="34" charset="0"/>
                <a:ea typeface="Calibri" panose="020F0502020204030204" pitchFamily="34" charset="0"/>
                <a:cs typeface="Times New Roman" panose="02020603050405020304" pitchFamily="18" charset="0"/>
              </a:rPr>
              <a:t>The second Hebrew translation of worm, found in Psalm 22:6</a:t>
            </a:r>
            <a:r>
              <a:rPr lang="en-US" sz="2800" dirty="0">
                <a:latin typeface="Calibri" panose="020F0502020204030204" pitchFamily="34" charset="0"/>
                <a:ea typeface="Calibri" panose="020F0502020204030204" pitchFamily="34" charset="0"/>
                <a:cs typeface="Times New Roman" panose="02020603050405020304" pitchFamily="18" charset="0"/>
              </a:rPr>
              <a:t>,</a:t>
            </a:r>
            <a:r>
              <a:rPr lang="en-NZ" sz="2800" dirty="0">
                <a:effectLst/>
                <a:latin typeface="Calibri" panose="020F0502020204030204" pitchFamily="34" charset="0"/>
                <a:ea typeface="Calibri" panose="020F0502020204030204" pitchFamily="34" charset="0"/>
                <a:cs typeface="Times New Roman" panose="02020603050405020304" pitchFamily="18" charset="0"/>
              </a:rPr>
              <a:t> is Tola, </a:t>
            </a:r>
            <a:r>
              <a:rPr lang="en-NZ" sz="2800" dirty="0" err="1">
                <a:effectLst/>
                <a:latin typeface="Calibri" panose="020F0502020204030204" pitchFamily="34" charset="0"/>
                <a:ea typeface="Calibri" panose="020F0502020204030204" pitchFamily="34" charset="0"/>
                <a:cs typeface="Times New Roman" panose="02020603050405020304" pitchFamily="18" charset="0"/>
              </a:rPr>
              <a:t>Tolaat</a:t>
            </a:r>
            <a:r>
              <a:rPr lang="en-NZ" sz="2800" dirty="0">
                <a:effectLst/>
                <a:latin typeface="Calibri" panose="020F0502020204030204" pitchFamily="34" charset="0"/>
                <a:ea typeface="Calibri" panose="020F0502020204030204" pitchFamily="34" charset="0"/>
                <a:cs typeface="Times New Roman" panose="02020603050405020304" pitchFamily="18" charset="0"/>
              </a:rPr>
              <a:t>, or Tow la </a:t>
            </a:r>
            <a:r>
              <a:rPr lang="en-NZ" sz="2800" dirty="0" err="1">
                <a:effectLst/>
                <a:latin typeface="Calibri" panose="020F0502020204030204" pitchFamily="34" charset="0"/>
                <a:ea typeface="Calibri" panose="020F0502020204030204" pitchFamily="34" charset="0"/>
                <a:cs typeface="Times New Roman" panose="02020603050405020304" pitchFamily="18" charset="0"/>
              </a:rPr>
              <a:t>ath</a:t>
            </a:r>
            <a:r>
              <a:rPr lang="en-NZ" sz="2800" dirty="0">
                <a:effectLst/>
                <a:latin typeface="Calibri" panose="020F0502020204030204" pitchFamily="34" charset="0"/>
                <a:ea typeface="Calibri" panose="020F0502020204030204" pitchFamily="34" charset="0"/>
                <a:cs typeface="Times New Roman" panose="02020603050405020304" pitchFamily="18" charset="0"/>
              </a:rPr>
              <a:t>, (Strong’s number 8438 (tola) and is translated worm, crimson, scarlet, which is not the normal Hebrew word for worm as the usual word for worm is </a:t>
            </a:r>
            <a:r>
              <a:rPr lang="en-NZ" sz="2800" dirty="0" err="1">
                <a:effectLst/>
                <a:latin typeface="Calibri" panose="020F0502020204030204" pitchFamily="34" charset="0"/>
                <a:ea typeface="Calibri" panose="020F0502020204030204" pitchFamily="34" charset="0"/>
                <a:cs typeface="Times New Roman" panose="02020603050405020304" pitchFamily="18" charset="0"/>
              </a:rPr>
              <a:t>rimmah</a:t>
            </a:r>
            <a:r>
              <a:rPr lang="en-NZ" sz="2800" dirty="0">
                <a:effectLst/>
                <a:latin typeface="Calibri" panose="020F0502020204030204" pitchFamily="34" charset="0"/>
                <a:ea typeface="Calibri" panose="020F0502020204030204" pitchFamily="34" charset="0"/>
                <a:cs typeface="Times New Roman" panose="02020603050405020304" pitchFamily="18" charset="0"/>
              </a:rPr>
              <a:t> (maggot).</a:t>
            </a:r>
            <a:endParaRPr lang="en-AT" sz="2400" dirty="0"/>
          </a:p>
        </p:txBody>
      </p:sp>
    </p:spTree>
    <p:extLst>
      <p:ext uri="{BB962C8B-B14F-4D97-AF65-F5344CB8AC3E}">
        <p14:creationId xmlns:p14="http://schemas.microsoft.com/office/powerpoint/2010/main" val="1622675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EBA277-5036-4E97-9006-223A5895657D}"/>
              </a:ext>
            </a:extLst>
          </p:cNvPr>
          <p:cNvSpPr>
            <a:spLocks noGrp="1"/>
          </p:cNvSpPr>
          <p:nvPr>
            <p:ph type="title"/>
          </p:nvPr>
        </p:nvSpPr>
        <p:spPr>
          <a:xfrm>
            <a:off x="808638" y="386930"/>
            <a:ext cx="9236700" cy="1188950"/>
          </a:xfrm>
        </p:spPr>
        <p:txBody>
          <a:bodyPr anchor="b">
            <a:normAutofit/>
          </a:bodyPr>
          <a:lstStyle/>
          <a:p>
            <a:r>
              <a:rPr lang="en-US" sz="5400" dirty="0"/>
              <a:t>Getting Very Clear</a:t>
            </a:r>
            <a:endParaRPr lang="en-AT" sz="5400" dirty="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F8A704D-7A55-440A-A43B-18B61329EF66}"/>
              </a:ext>
            </a:extLst>
          </p:cNvPr>
          <p:cNvSpPr>
            <a:spLocks noGrp="1"/>
          </p:cNvSpPr>
          <p:nvPr>
            <p:ph idx="1"/>
          </p:nvPr>
        </p:nvSpPr>
        <p:spPr>
          <a:xfrm>
            <a:off x="267286" y="2599509"/>
            <a:ext cx="11116076" cy="3435531"/>
          </a:xfrm>
        </p:spPr>
        <p:txBody>
          <a:bodyPr anchor="ctr">
            <a:normAutofit/>
          </a:bodyPr>
          <a:lstStyle/>
          <a:p>
            <a:pPr marL="0" indent="0">
              <a:buNone/>
            </a:pPr>
            <a:r>
              <a:rPr lang="en-NZ" sz="3200" dirty="0">
                <a:effectLst/>
                <a:latin typeface="Calibri" panose="020F0502020204030204" pitchFamily="34" charset="0"/>
                <a:ea typeface="Calibri" panose="020F0502020204030204" pitchFamily="34" charset="0"/>
                <a:cs typeface="Times New Roman" panose="02020603050405020304" pitchFamily="18" charset="0"/>
              </a:rPr>
              <a:t>If Psalm 22 is supposed to be directly connected to prophecy of the Messiah’s death, why would the Bible state that Jesus was a worm? The Messiah was not associating Himself with the maggots that represent a sinful life symbolized by the word ‘</a:t>
            </a:r>
            <a:r>
              <a:rPr lang="en-NZ" sz="3200" dirty="0" err="1">
                <a:effectLst/>
                <a:latin typeface="Calibri" panose="020F0502020204030204" pitchFamily="34" charset="0"/>
                <a:ea typeface="Calibri" panose="020F0502020204030204" pitchFamily="34" charset="0"/>
                <a:cs typeface="Times New Roman" panose="02020603050405020304" pitchFamily="18" charset="0"/>
              </a:rPr>
              <a:t>rimmah</a:t>
            </a:r>
            <a:r>
              <a:rPr lang="en-NZ" sz="3200" dirty="0">
                <a:effectLst/>
                <a:latin typeface="Calibri" panose="020F0502020204030204" pitchFamily="34" charset="0"/>
                <a:ea typeface="Calibri" panose="020F0502020204030204" pitchFamily="34" charset="0"/>
                <a:cs typeface="Times New Roman" panose="02020603050405020304" pitchFamily="18" charset="0"/>
              </a:rPr>
              <a:t>’; but rather the </a:t>
            </a:r>
            <a:r>
              <a:rPr lang="en-NZ" sz="3200" dirty="0" err="1">
                <a:effectLst/>
                <a:latin typeface="Calibri" panose="020F0502020204030204" pitchFamily="34" charset="0"/>
                <a:ea typeface="Calibri" panose="020F0502020204030204" pitchFamily="34" charset="0"/>
                <a:cs typeface="Times New Roman" panose="02020603050405020304" pitchFamily="18" charset="0"/>
              </a:rPr>
              <a:t>Tolaath</a:t>
            </a:r>
            <a:r>
              <a:rPr lang="en-NZ" sz="3200" dirty="0">
                <a:effectLst/>
                <a:latin typeface="Calibri" panose="020F0502020204030204" pitchFamily="34" charset="0"/>
                <a:ea typeface="Calibri" panose="020F0502020204030204" pitchFamily="34" charset="0"/>
                <a:cs typeface="Times New Roman" panose="02020603050405020304" pitchFamily="18" charset="0"/>
              </a:rPr>
              <a:t> specific worm with a specific name needs to be studied in a way that reveals His glory. </a:t>
            </a:r>
            <a:endParaRPr lang="en-AT" sz="3200" dirty="0"/>
          </a:p>
        </p:txBody>
      </p:sp>
    </p:spTree>
    <p:extLst>
      <p:ext uri="{BB962C8B-B14F-4D97-AF65-F5344CB8AC3E}">
        <p14:creationId xmlns:p14="http://schemas.microsoft.com/office/powerpoint/2010/main" val="1802507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117AB3D3-3C9C-4DED-809A-78734805B8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AB1828-8B7E-4E57-87A3-C4D7E3DC1D39}"/>
              </a:ext>
            </a:extLst>
          </p:cNvPr>
          <p:cNvSpPr>
            <a:spLocks noGrp="1"/>
          </p:cNvSpPr>
          <p:nvPr>
            <p:ph type="title"/>
          </p:nvPr>
        </p:nvSpPr>
        <p:spPr>
          <a:xfrm>
            <a:off x="793662" y="239151"/>
            <a:ext cx="10066122" cy="1446227"/>
          </a:xfrm>
        </p:spPr>
        <p:txBody>
          <a:bodyPr vert="horz" lIns="91440" tIns="45720" rIns="91440" bIns="45720" rtlCol="0" anchor="b">
            <a:normAutofit fontScale="90000"/>
          </a:bodyPr>
          <a:lstStyle/>
          <a:p>
            <a:r>
              <a:rPr lang="en-US" sz="4000" dirty="0">
                <a:effectLst/>
                <a:latin typeface="+mn-lt"/>
              </a:rPr>
              <a:t>The Crimson Worm </a:t>
            </a:r>
            <a:br>
              <a:rPr lang="en-US" sz="3200" dirty="0">
                <a:effectLst/>
                <a:latin typeface="+mn-lt"/>
              </a:rPr>
            </a:br>
            <a:r>
              <a:rPr lang="en-US" sz="3200" dirty="0">
                <a:effectLst/>
                <a:latin typeface="+mn-lt"/>
              </a:rPr>
              <a:t>(scientific name: </a:t>
            </a:r>
            <a:r>
              <a:rPr lang="en-US" sz="3200" i="1" dirty="0">
                <a:effectLst/>
                <a:latin typeface="+mn-lt"/>
              </a:rPr>
              <a:t>Coccus </a:t>
            </a:r>
            <a:r>
              <a:rPr lang="en-US" sz="3200" i="1" dirty="0" err="1">
                <a:effectLst/>
                <a:latin typeface="+mn-lt"/>
              </a:rPr>
              <a:t>ilicis</a:t>
            </a:r>
            <a:r>
              <a:rPr lang="en-US" sz="3200" i="1" dirty="0">
                <a:effectLst/>
                <a:latin typeface="+mn-lt"/>
              </a:rPr>
              <a:t> or Kermes </a:t>
            </a:r>
            <a:r>
              <a:rPr lang="en-US" sz="3200" i="1" dirty="0" err="1">
                <a:effectLst/>
                <a:latin typeface="+mn-lt"/>
              </a:rPr>
              <a:t>ilicis</a:t>
            </a:r>
            <a:r>
              <a:rPr lang="en-US" sz="3200" i="1" dirty="0">
                <a:effectLst/>
                <a:latin typeface="+mn-lt"/>
              </a:rPr>
              <a:t>, </a:t>
            </a:r>
            <a:r>
              <a:rPr lang="en-US" sz="3200" i="1" spc="-55" dirty="0" err="1">
                <a:effectLst/>
                <a:latin typeface="+mn-lt"/>
              </a:rPr>
              <a:t>Cermes</a:t>
            </a:r>
            <a:r>
              <a:rPr lang="en-US" sz="3200" i="1" spc="-55" dirty="0">
                <a:effectLst/>
                <a:latin typeface="+mn-lt"/>
              </a:rPr>
              <a:t> </a:t>
            </a:r>
            <a:r>
              <a:rPr lang="en-US" sz="3200" i="1" spc="-55" dirty="0" err="1">
                <a:effectLst/>
                <a:latin typeface="+mn-lt"/>
              </a:rPr>
              <a:t>vermilio</a:t>
            </a:r>
            <a:r>
              <a:rPr lang="en-US" sz="3200" dirty="0">
                <a:effectLst/>
                <a:latin typeface="+mn-lt"/>
              </a:rPr>
              <a:t>) </a:t>
            </a:r>
            <a:br>
              <a:rPr lang="en-US" sz="3200" dirty="0">
                <a:effectLst/>
                <a:latin typeface="+mn-lt"/>
              </a:rPr>
            </a:br>
            <a:r>
              <a:rPr lang="en-US" sz="3200" dirty="0">
                <a:effectLst/>
                <a:latin typeface="+mn-lt"/>
              </a:rPr>
              <a:t>(</a:t>
            </a:r>
            <a:r>
              <a:rPr lang="en-US" sz="3200" dirty="0">
                <a:latin typeface="+mn-lt"/>
              </a:rPr>
              <a:t>Hebrew </a:t>
            </a:r>
            <a:r>
              <a:rPr lang="en-US" sz="3200" dirty="0">
                <a:effectLst/>
                <a:latin typeface="+mn-lt"/>
              </a:rPr>
              <a:t>name: tola, </a:t>
            </a:r>
            <a:r>
              <a:rPr lang="en-US" sz="3200" i="1" spc="-55" dirty="0" err="1">
                <a:effectLst/>
                <a:latin typeface="+mn-lt"/>
              </a:rPr>
              <a:t>tola’at</a:t>
            </a:r>
            <a:r>
              <a:rPr lang="en-US" sz="3200" i="1" spc="-55" dirty="0">
                <a:effectLst/>
                <a:latin typeface="+mn-lt"/>
              </a:rPr>
              <a:t> </a:t>
            </a:r>
            <a:r>
              <a:rPr lang="en-US" sz="3200" i="1" spc="-55" dirty="0" err="1">
                <a:effectLst/>
                <a:latin typeface="+mn-lt"/>
              </a:rPr>
              <a:t>shani</a:t>
            </a:r>
            <a:r>
              <a:rPr lang="en-US" sz="3200" spc="-55" dirty="0">
                <a:effectLst/>
                <a:latin typeface="+mn-lt"/>
              </a:rPr>
              <a:t>, </a:t>
            </a:r>
            <a:r>
              <a:rPr lang="en-US" sz="3200" dirty="0">
                <a:effectLst/>
                <a:latin typeface="+mn-lt"/>
              </a:rPr>
              <a:t>)</a:t>
            </a:r>
            <a:endParaRPr lang="en-US" sz="3200" dirty="0">
              <a:latin typeface="+mn-lt"/>
            </a:endParaRPr>
          </a:p>
        </p:txBody>
      </p:sp>
      <p:sp>
        <p:nvSpPr>
          <p:cNvPr id="137" name="Rectangle 136">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B31E6C89-4B13-42F8-B07E-81036C7204AB}"/>
              </a:ext>
            </a:extLst>
          </p:cNvPr>
          <p:cNvSpPr>
            <a:spLocks noGrp="1"/>
          </p:cNvSpPr>
          <p:nvPr>
            <p:ph sz="half" idx="1"/>
          </p:nvPr>
        </p:nvSpPr>
        <p:spPr>
          <a:xfrm>
            <a:off x="793661" y="2599509"/>
            <a:ext cx="4530898" cy="3639450"/>
          </a:xfrm>
        </p:spPr>
        <p:txBody>
          <a:bodyPr vert="horz" lIns="91440" tIns="45720" rIns="91440" bIns="45720" rtlCol="0" anchor="ctr">
            <a:normAutofit/>
          </a:bodyPr>
          <a:lstStyle/>
          <a:p>
            <a:pPr marL="0"/>
            <a:r>
              <a:rPr lang="en-US" dirty="0">
                <a:effectLst/>
              </a:rPr>
              <a:t>The Crimson Worm looks more like a grub than a worm. In the lifecycle of this worm is found a </a:t>
            </a:r>
            <a:r>
              <a:rPr lang="en-US" dirty="0" err="1">
                <a:effectLst/>
              </a:rPr>
              <a:t>remez</a:t>
            </a:r>
            <a:r>
              <a:rPr lang="en-US" dirty="0">
                <a:effectLst/>
              </a:rPr>
              <a:t> (hidden meaning) that points to the sacrifice of Jesus on the cross.</a:t>
            </a:r>
          </a:p>
          <a:p>
            <a:pPr marL="0"/>
            <a:endParaRPr lang="en-US" sz="2000" dirty="0"/>
          </a:p>
        </p:txBody>
      </p:sp>
      <p:pic>
        <p:nvPicPr>
          <p:cNvPr id="3074" name="Picture 2" descr="Psalm 22:6 - 3rd Elijah">
            <a:extLst>
              <a:ext uri="{FF2B5EF4-FFF2-40B4-BE49-F238E27FC236}">
                <a16:creationId xmlns:a16="http://schemas.microsoft.com/office/drawing/2014/main" id="{7F51D569-AD00-4419-B704-E41D53EEC861}"/>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9999" r="8600" b="-2"/>
          <a:stretch/>
        </p:blipFill>
        <p:spPr bwMode="auto">
          <a:xfrm>
            <a:off x="5911532" y="2484255"/>
            <a:ext cx="5150277" cy="3714244"/>
          </a:xfrm>
          <a:prstGeom prst="rect">
            <a:avLst/>
          </a:prstGeom>
          <a:noFill/>
          <a:extLst>
            <a:ext uri="{909E8E84-426E-40DD-AFC4-6F175D3DCCD1}">
              <a14:hiddenFill xmlns:a14="http://schemas.microsoft.com/office/drawing/2010/main">
                <a:solidFill>
                  <a:srgbClr val="FFFFFF"/>
                </a:solidFill>
              </a14:hiddenFill>
            </a:ext>
          </a:extLst>
        </p:spPr>
      </p:pic>
      <p:sp>
        <p:nvSpPr>
          <p:cNvPr id="141" name="Rectangle 140">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89395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F5685-6E86-439E-B819-440D375C3310}"/>
              </a:ext>
            </a:extLst>
          </p:cNvPr>
          <p:cNvSpPr>
            <a:spLocks noGrp="1"/>
          </p:cNvSpPr>
          <p:nvPr>
            <p:ph type="title"/>
          </p:nvPr>
        </p:nvSpPr>
        <p:spPr>
          <a:xfrm>
            <a:off x="838200" y="197535"/>
            <a:ext cx="10515600" cy="1493154"/>
          </a:xfrm>
        </p:spPr>
        <p:txBody>
          <a:bodyPr>
            <a:normAutofit fontScale="90000"/>
          </a:bodyPr>
          <a:lstStyle/>
          <a:p>
            <a:r>
              <a:rPr lang="en-AT" sz="4400" spc="-55" dirty="0">
                <a:effectLst/>
                <a:latin typeface="inherit"/>
                <a:ea typeface="Times New Roman" panose="02020603050405020304" pitchFamily="18" charset="0"/>
                <a:cs typeface="Arial" panose="020B0604020202020204" pitchFamily="34" charset="0"/>
              </a:rPr>
              <a:t>The </a:t>
            </a:r>
            <a:r>
              <a:rPr lang="en-US" sz="4400" spc="-55" dirty="0">
                <a:effectLst/>
                <a:latin typeface="inherit"/>
                <a:ea typeface="Times New Roman" panose="02020603050405020304" pitchFamily="18" charset="0"/>
                <a:cs typeface="Arial" panose="020B0604020202020204" pitchFamily="34" charset="0"/>
              </a:rPr>
              <a:t>scarlet worm uses it final strength to </a:t>
            </a:r>
            <a:r>
              <a:rPr lang="en-AT" sz="4400" spc="-55" dirty="0">
                <a:effectLst/>
                <a:latin typeface="inherit"/>
                <a:ea typeface="Times New Roman" panose="02020603050405020304" pitchFamily="18" charset="0"/>
                <a:cs typeface="Arial" panose="020B0604020202020204" pitchFamily="34" charset="0"/>
              </a:rPr>
              <a:t>climb</a:t>
            </a:r>
            <a:r>
              <a:rPr lang="en-US" sz="4400" spc="-55" dirty="0">
                <a:effectLst/>
                <a:latin typeface="inherit"/>
                <a:ea typeface="Times New Roman" panose="02020603050405020304" pitchFamily="18" charset="0"/>
                <a:cs typeface="Arial" panose="020B0604020202020204" pitchFamily="34" charset="0"/>
              </a:rPr>
              <a:t> up the Kermes Oak </a:t>
            </a:r>
            <a:r>
              <a:rPr lang="en-AT" sz="4400" spc="-55" dirty="0">
                <a:effectLst/>
                <a:latin typeface="inherit"/>
                <a:ea typeface="Times New Roman" panose="02020603050405020304" pitchFamily="18" charset="0"/>
                <a:cs typeface="Arial" panose="020B0604020202020204" pitchFamily="34" charset="0"/>
              </a:rPr>
              <a:t> tree</a:t>
            </a:r>
            <a:r>
              <a:rPr lang="en-US" sz="4400" spc="-55" dirty="0">
                <a:effectLst/>
                <a:latin typeface="inherit"/>
                <a:ea typeface="Times New Roman" panose="02020603050405020304" pitchFamily="18" charset="0"/>
                <a:cs typeface="Arial" panose="020B0604020202020204" pitchFamily="34" charset="0"/>
              </a:rPr>
              <a:t> and draws in sap.</a:t>
            </a:r>
            <a:endParaRPr lang="en-AT" dirty="0"/>
          </a:p>
        </p:txBody>
      </p:sp>
      <p:sp>
        <p:nvSpPr>
          <p:cNvPr id="4" name="Content Placeholder 3">
            <a:extLst>
              <a:ext uri="{FF2B5EF4-FFF2-40B4-BE49-F238E27FC236}">
                <a16:creationId xmlns:a16="http://schemas.microsoft.com/office/drawing/2014/main" id="{C53DA71F-5B6B-410F-ABD9-159FE7C3D16B}"/>
              </a:ext>
            </a:extLst>
          </p:cNvPr>
          <p:cNvSpPr>
            <a:spLocks noGrp="1"/>
          </p:cNvSpPr>
          <p:nvPr>
            <p:ph sz="half" idx="1"/>
          </p:nvPr>
        </p:nvSpPr>
        <p:spPr/>
        <p:txBody>
          <a:bodyPr/>
          <a:lstStyle/>
          <a:p>
            <a:r>
              <a:rPr lang="en-US" dirty="0"/>
              <a:t>The instinctive nature drives this worm to go upward. It ascends to give birth to its young which causes its death.</a:t>
            </a:r>
          </a:p>
          <a:p>
            <a:endParaRPr lang="en-US" dirty="0"/>
          </a:p>
          <a:p>
            <a:r>
              <a:rPr lang="en-US" dirty="0"/>
              <a:t>Jesus foretold that He too had to be lifted up.  He made a conscious choice to obey the will of His Father</a:t>
            </a:r>
            <a:endParaRPr lang="en-AT" dirty="0"/>
          </a:p>
        </p:txBody>
      </p:sp>
      <p:sp>
        <p:nvSpPr>
          <p:cNvPr id="5" name="Content Placeholder 4">
            <a:extLst>
              <a:ext uri="{FF2B5EF4-FFF2-40B4-BE49-F238E27FC236}">
                <a16:creationId xmlns:a16="http://schemas.microsoft.com/office/drawing/2014/main" id="{3EA4A472-89D5-4F1A-AC05-3D5C51CEB845}"/>
              </a:ext>
            </a:extLst>
          </p:cNvPr>
          <p:cNvSpPr>
            <a:spLocks noGrp="1"/>
          </p:cNvSpPr>
          <p:nvPr>
            <p:ph sz="half" idx="2"/>
          </p:nvPr>
        </p:nvSpPr>
        <p:spPr>
          <a:xfrm>
            <a:off x="6172200" y="1825625"/>
            <a:ext cx="5181600" cy="2113329"/>
          </a:xfrm>
        </p:spPr>
        <p:txBody>
          <a:bodyPr/>
          <a:lstStyle/>
          <a:p>
            <a:r>
              <a:rPr lang="en-US" i="0" dirty="0">
                <a:solidFill>
                  <a:srgbClr val="001320"/>
                </a:solidFill>
                <a:effectLst/>
              </a:rPr>
              <a:t>Just as Moses lifted up the snake in the wilderness, so the Son of Man must be lifted up,</a:t>
            </a:r>
          </a:p>
          <a:p>
            <a:pPr marL="0" indent="0">
              <a:buNone/>
            </a:pPr>
            <a:r>
              <a:rPr lang="en-US" dirty="0">
                <a:solidFill>
                  <a:srgbClr val="001320"/>
                </a:solidFill>
              </a:rPr>
              <a:t>			John 3:14</a:t>
            </a:r>
          </a:p>
          <a:p>
            <a:pPr marL="0" indent="0">
              <a:buNone/>
            </a:pPr>
            <a:endParaRPr lang="en-AT" dirty="0"/>
          </a:p>
        </p:txBody>
      </p:sp>
      <p:pic>
        <p:nvPicPr>
          <p:cNvPr id="5126" name="Picture 6" descr="Psalm22v6 Instagram posts (photos and videos) - Picuki.com">
            <a:extLst>
              <a:ext uri="{FF2B5EF4-FFF2-40B4-BE49-F238E27FC236}">
                <a16:creationId xmlns:a16="http://schemas.microsoft.com/office/drawing/2014/main" id="{711705F5-DAC8-4DDC-98A7-BE5792EA9A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1" y="3593123"/>
            <a:ext cx="5729654" cy="30673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3490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CE9FC-B366-4EE0-A10D-CD4DA82C0707}"/>
              </a:ext>
            </a:extLst>
          </p:cNvPr>
          <p:cNvSpPr>
            <a:spLocks noGrp="1"/>
          </p:cNvSpPr>
          <p:nvPr>
            <p:ph type="title"/>
          </p:nvPr>
        </p:nvSpPr>
        <p:spPr/>
        <p:txBody>
          <a:bodyPr/>
          <a:lstStyle/>
          <a:p>
            <a:r>
              <a:rPr lang="en-AT" sz="4400" spc="-55" dirty="0">
                <a:effectLst/>
                <a:latin typeface="inherit"/>
                <a:ea typeface="Times New Roman" panose="02020603050405020304" pitchFamily="18" charset="0"/>
                <a:cs typeface="Arial" panose="020B0604020202020204" pitchFamily="34" charset="0"/>
              </a:rPr>
              <a:t>The </a:t>
            </a:r>
            <a:r>
              <a:rPr lang="en-US" sz="4400" spc="-55" dirty="0">
                <a:effectLst/>
                <a:latin typeface="inherit"/>
                <a:ea typeface="Times New Roman" panose="02020603050405020304" pitchFamily="18" charset="0"/>
                <a:cs typeface="Arial" panose="020B0604020202020204" pitchFamily="34" charset="0"/>
              </a:rPr>
              <a:t>scarlet worm </a:t>
            </a:r>
            <a:r>
              <a:rPr lang="en-AT" sz="4400" spc="-55" dirty="0">
                <a:effectLst/>
                <a:latin typeface="inherit"/>
                <a:ea typeface="Times New Roman" panose="02020603050405020304" pitchFamily="18" charset="0"/>
                <a:cs typeface="Arial" panose="020B0604020202020204" pitchFamily="34" charset="0"/>
              </a:rPr>
              <a:t>pierces the thin bark of </a:t>
            </a:r>
            <a:r>
              <a:rPr lang="en-US" sz="4400" spc="-55" dirty="0">
                <a:effectLst/>
                <a:latin typeface="inherit"/>
                <a:ea typeface="Times New Roman" panose="02020603050405020304" pitchFamily="18" charset="0"/>
                <a:cs typeface="Arial" panose="020B0604020202020204" pitchFamily="34" charset="0"/>
              </a:rPr>
              <a:t>the Kermes Oak</a:t>
            </a:r>
            <a:r>
              <a:rPr lang="en-AT" sz="4400" spc="-55" dirty="0">
                <a:effectLst/>
                <a:latin typeface="inherit"/>
                <a:ea typeface="Times New Roman" panose="02020603050405020304" pitchFamily="18" charset="0"/>
                <a:cs typeface="Arial" panose="020B0604020202020204" pitchFamily="34" charset="0"/>
              </a:rPr>
              <a:t> to </a:t>
            </a:r>
            <a:r>
              <a:rPr lang="en-US" sz="4400" spc="-55" dirty="0">
                <a:effectLst/>
                <a:latin typeface="inherit"/>
                <a:ea typeface="Times New Roman" panose="02020603050405020304" pitchFamily="18" charset="0"/>
                <a:cs typeface="Arial" panose="020B0604020202020204" pitchFamily="34" charset="0"/>
              </a:rPr>
              <a:t>draw</a:t>
            </a:r>
            <a:r>
              <a:rPr lang="en-AT" sz="4400" spc="-55" dirty="0">
                <a:effectLst/>
                <a:latin typeface="inherit"/>
                <a:ea typeface="Times New Roman" panose="02020603050405020304" pitchFamily="18" charset="0"/>
                <a:cs typeface="Arial" panose="020B0604020202020204" pitchFamily="34" charset="0"/>
              </a:rPr>
              <a:t> </a:t>
            </a:r>
            <a:r>
              <a:rPr lang="en-US" sz="4400" spc="-55" dirty="0">
                <a:effectLst/>
                <a:latin typeface="inherit"/>
                <a:ea typeface="Times New Roman" panose="02020603050405020304" pitchFamily="18" charset="0"/>
                <a:cs typeface="Arial" panose="020B0604020202020204" pitchFamily="34" charset="0"/>
              </a:rPr>
              <a:t>in </a:t>
            </a:r>
            <a:r>
              <a:rPr lang="en-AT" sz="4400" spc="-55" dirty="0">
                <a:effectLst/>
                <a:latin typeface="inherit"/>
                <a:ea typeface="Times New Roman" panose="02020603050405020304" pitchFamily="18" charset="0"/>
                <a:cs typeface="Arial" panose="020B0604020202020204" pitchFamily="34" charset="0"/>
              </a:rPr>
              <a:t>the sap</a:t>
            </a:r>
            <a:r>
              <a:rPr lang="en-US" sz="4400" spc="-55" dirty="0">
                <a:effectLst/>
                <a:latin typeface="inherit"/>
                <a:ea typeface="Times New Roman" panose="02020603050405020304" pitchFamily="18" charset="0"/>
                <a:cs typeface="Arial" panose="020B0604020202020204" pitchFamily="34" charset="0"/>
              </a:rPr>
              <a:t>.</a:t>
            </a:r>
            <a:endParaRPr lang="en-AT" dirty="0"/>
          </a:p>
        </p:txBody>
      </p:sp>
      <p:sp>
        <p:nvSpPr>
          <p:cNvPr id="4" name="Content Placeholder 3">
            <a:extLst>
              <a:ext uri="{FF2B5EF4-FFF2-40B4-BE49-F238E27FC236}">
                <a16:creationId xmlns:a16="http://schemas.microsoft.com/office/drawing/2014/main" id="{5096DC17-3068-4F92-A5C0-2DD9A4CE7C52}"/>
              </a:ext>
            </a:extLst>
          </p:cNvPr>
          <p:cNvSpPr>
            <a:spLocks noGrp="1"/>
          </p:cNvSpPr>
          <p:nvPr>
            <p:ph sz="half" idx="1"/>
          </p:nvPr>
        </p:nvSpPr>
        <p:spPr>
          <a:xfrm>
            <a:off x="838200" y="1825625"/>
            <a:ext cx="5181600" cy="1705366"/>
          </a:xfrm>
        </p:spPr>
        <p:txBody>
          <a:bodyPr/>
          <a:lstStyle/>
          <a:p>
            <a:r>
              <a:rPr lang="en-US" dirty="0"/>
              <a:t>The worm uses the sap to seal itself to the tree. </a:t>
            </a:r>
            <a:endParaRPr lang="en-AT" dirty="0"/>
          </a:p>
        </p:txBody>
      </p:sp>
      <p:sp>
        <p:nvSpPr>
          <p:cNvPr id="7" name="Content Placeholder 6">
            <a:extLst>
              <a:ext uri="{FF2B5EF4-FFF2-40B4-BE49-F238E27FC236}">
                <a16:creationId xmlns:a16="http://schemas.microsoft.com/office/drawing/2014/main" id="{E54AF731-CB7F-4579-A44B-9859B8E68471}"/>
              </a:ext>
            </a:extLst>
          </p:cNvPr>
          <p:cNvSpPr>
            <a:spLocks noGrp="1"/>
          </p:cNvSpPr>
          <p:nvPr>
            <p:ph sz="half" idx="2"/>
          </p:nvPr>
        </p:nvSpPr>
        <p:spPr>
          <a:xfrm>
            <a:off x="6648159" y="1825625"/>
            <a:ext cx="5181600" cy="3421624"/>
          </a:xfrm>
        </p:spPr>
        <p:txBody>
          <a:bodyPr/>
          <a:lstStyle/>
          <a:p>
            <a:pPr marL="0" indent="0">
              <a:buNone/>
            </a:pPr>
            <a:r>
              <a:rPr lang="en-US" i="0" dirty="0">
                <a:solidFill>
                  <a:srgbClr val="001320"/>
                </a:solidFill>
                <a:effectLst/>
              </a:rPr>
              <a:t>And you also were included in Christ when you heard the message of truth, the gospel of your salvation. When you believed, you were marked in him with a seal, the promised Holy Spirit,</a:t>
            </a:r>
          </a:p>
          <a:p>
            <a:pPr marL="0" indent="0">
              <a:buNone/>
            </a:pPr>
            <a:r>
              <a:rPr lang="en-US" dirty="0">
                <a:solidFill>
                  <a:srgbClr val="001320"/>
                </a:solidFill>
              </a:rPr>
              <a:t>			Ephesian 1:13</a:t>
            </a:r>
            <a:endParaRPr lang="en-AT" dirty="0"/>
          </a:p>
        </p:txBody>
      </p:sp>
      <p:sp>
        <p:nvSpPr>
          <p:cNvPr id="8" name="Content Placeholder 3">
            <a:extLst>
              <a:ext uri="{FF2B5EF4-FFF2-40B4-BE49-F238E27FC236}">
                <a16:creationId xmlns:a16="http://schemas.microsoft.com/office/drawing/2014/main" id="{957D846E-6BF1-40EF-910F-3FCC43ABE375}"/>
              </a:ext>
            </a:extLst>
          </p:cNvPr>
          <p:cNvSpPr txBox="1">
            <a:spLocks/>
          </p:cNvSpPr>
          <p:nvPr/>
        </p:nvSpPr>
        <p:spPr>
          <a:xfrm>
            <a:off x="6648159" y="2046849"/>
            <a:ext cx="5372686" cy="296828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1"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1"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1"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1"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buNone/>
            </a:pPr>
            <a:endParaRPr lang="en-US" i="0" dirty="0">
              <a:solidFill>
                <a:srgbClr val="000000"/>
              </a:solidFill>
              <a:effectLst/>
            </a:endParaRPr>
          </a:p>
        </p:txBody>
      </p:sp>
      <p:pic>
        <p:nvPicPr>
          <p:cNvPr id="11" name="Picture 2" descr="Messiah the Worm - Random Groovy Bible Facts">
            <a:extLst>
              <a:ext uri="{FF2B5EF4-FFF2-40B4-BE49-F238E27FC236}">
                <a16:creationId xmlns:a16="http://schemas.microsoft.com/office/drawing/2014/main" id="{4EA92043-B3B0-4B89-A061-E0E171AE81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118" y="2869809"/>
            <a:ext cx="5653861" cy="35239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10549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1218</TotalTime>
  <Words>2002</Words>
  <Application>Microsoft Office PowerPoint</Application>
  <PresentationFormat>Widescreen</PresentationFormat>
  <Paragraphs>93</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Calibri Light</vt:lpstr>
      <vt:lpstr>Helvetica Neue</vt:lpstr>
      <vt:lpstr>inherit</vt:lpstr>
      <vt:lpstr>Times New Roman</vt:lpstr>
      <vt:lpstr>Office Theme</vt:lpstr>
      <vt:lpstr>A Treasure Hunt for a Worm</vt:lpstr>
      <vt:lpstr>The Quest Initiation</vt:lpstr>
      <vt:lpstr>A Remez in Psalm 22:6</vt:lpstr>
      <vt:lpstr>The Importance of this Worm</vt:lpstr>
      <vt:lpstr>Defining the Hebrew Worm</vt:lpstr>
      <vt:lpstr>Getting Very Clear</vt:lpstr>
      <vt:lpstr>The Crimson Worm  (scientific name: Coccus ilicis or Kermes ilicis, Cermes vermilio)  (Hebrew name: tola, tola’at shani, )</vt:lpstr>
      <vt:lpstr>The scarlet worm uses it final strength to climb up the Kermes Oak  tree and draws in sap.</vt:lpstr>
      <vt:lpstr>The scarlet worm pierces the thin bark of the Kermes Oak to draw in the sap.</vt:lpstr>
      <vt:lpstr>This sap is used to prepare a waxy scale to protect its soft body.</vt:lpstr>
      <vt:lpstr>The eggs are laid under its body.</vt:lpstr>
      <vt:lpstr>The scarlet worm would tuck its tail into its head and took on the shape of a heart.</vt:lpstr>
      <vt:lpstr>During the birthing process, it secretes a crimson fluid.</vt:lpstr>
      <vt:lpstr>The scarlet gel stains its body and all the eggs.</vt:lpstr>
      <vt:lpstr>This brood have no other source of food so - they literally feed off the worms living body.</vt:lpstr>
      <vt:lpstr>The husk from the worm releases a crimson stained brood. </vt:lpstr>
      <vt:lpstr>About three days later, the dead crimson worm turns pure white and becomes a wooly waxy corpse.</vt:lpstr>
      <vt:lpstr>This crimson fluid leaves a permanent stain on the tree.</vt:lpstr>
      <vt:lpstr>Scrapping the crimson worm from the tree will provide fluid for making crimson dye.</vt:lpstr>
      <vt:lpstr>When it is crushed, it has a sweet fragrance.</vt:lpstr>
      <vt:lpstr>Bildad’s Pertinent Question</vt:lpstr>
      <vt:lpstr>"How then can a man be just with God?”</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Treasure Hunt for a Worm</dc:title>
  <dc:creator>Justis Sandwell</dc:creator>
  <cp:lastModifiedBy> </cp:lastModifiedBy>
  <cp:revision>26</cp:revision>
  <dcterms:created xsi:type="dcterms:W3CDTF">2020-06-27T07:20:55Z</dcterms:created>
  <dcterms:modified xsi:type="dcterms:W3CDTF">2020-06-28T03:39:25Z</dcterms:modified>
</cp:coreProperties>
</file>