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1" r:id="rId3"/>
    <p:sldId id="266" r:id="rId4"/>
    <p:sldId id="259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5" r:id="rId14"/>
    <p:sldId id="264" r:id="rId15"/>
    <p:sldId id="274" r:id="rId16"/>
    <p:sldId id="257" r:id="rId17"/>
  </p:sldIdLst>
  <p:sldSz cx="12192000" cy="6858000"/>
  <p:notesSz cx="6858000" cy="9144000"/>
  <p:embeddedFontLst>
    <p:embeddedFont>
      <p:font typeface="Bahnschrift Light Condensed" panose="020B0502040204020203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Bahnschrift SemiBold Condensed" panose="020B0502040204020203" pitchFamily="34" charset="0"/>
      <p:bold r:id="rId27"/>
    </p:embeddedFont>
    <p:embeddedFont>
      <p:font typeface="Basic Sans Heavy SF" panose="020BE200000000000000" pitchFamily="34" charset="0"/>
      <p:bold r:id="rId28"/>
      <p:boldItalic r:id="rId29"/>
    </p:embeddedFont>
    <p:embeddedFont>
      <p:font typeface="Bahnschrift SemiBold SemiConden" panose="020B0502040204020203" pitchFamily="34" charset="0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339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87517" autoAdjust="0"/>
  </p:normalViewPr>
  <p:slideViewPr>
    <p:cSldViewPr>
      <p:cViewPr varScale="1">
        <p:scale>
          <a:sx n="83" d="100"/>
          <a:sy n="83" d="100"/>
        </p:scale>
        <p:origin x="96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286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05051-4DAD-44D5-ADBA-7A28E98ABC77}" type="datetimeFigureOut">
              <a:rPr lang="en-NZ" smtClean="0"/>
              <a:t>26/07/2020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9545-B203-4246-8DEF-4682A81579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557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4F87-5A0D-4D11-9D30-0D1A2E2E061E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NZ" noProof="0" dirty="0" smtClean="0"/>
              <a:t>Edit Master text styles</a:t>
            </a:r>
          </a:p>
          <a:p>
            <a:pPr lvl="1"/>
            <a:r>
              <a:rPr lang="en-NZ" noProof="0" dirty="0" smtClean="0"/>
              <a:t>Second level</a:t>
            </a:r>
          </a:p>
          <a:p>
            <a:pPr lvl="2"/>
            <a:r>
              <a:rPr lang="en-NZ" noProof="0" dirty="0" smtClean="0"/>
              <a:t>Third level</a:t>
            </a:r>
          </a:p>
          <a:p>
            <a:pPr lvl="3"/>
            <a:r>
              <a:rPr lang="en-NZ" noProof="0" dirty="0" smtClean="0"/>
              <a:t>Fourth level</a:t>
            </a:r>
          </a:p>
          <a:p>
            <a:pPr lvl="4"/>
            <a:r>
              <a:rPr lang="en-NZ" noProof="0" dirty="0" smtClean="0"/>
              <a:t>Fifth level</a:t>
            </a:r>
            <a:endParaRPr lang="en-N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8B39-E6E3-4D48-B5B1-D1A96DB5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1440" indent="-91440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2880" indent="-9144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74320" indent="-9144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5760" indent="-9144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57200" indent="-9144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56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aseline="0" dirty="0" smtClean="0"/>
              <a:t>Through which</a:t>
            </a:r>
          </a:p>
          <a:p>
            <a:pPr lvl="2"/>
            <a:r>
              <a:rPr lang="en-US" baseline="0" dirty="0" smtClean="0"/>
              <a:t>Abel: acceptable sacrifice offered through faith</a:t>
            </a:r>
          </a:p>
          <a:p>
            <a:pPr lvl="2"/>
            <a:r>
              <a:rPr lang="en-US" dirty="0" smtClean="0"/>
              <a:t>Cain: wasn’t acceptable because it wasn’t offered through faith</a:t>
            </a:r>
            <a:endParaRPr lang="en-US" baseline="0" dirty="0" smtClean="0"/>
          </a:p>
          <a:p>
            <a:pPr lvl="1"/>
            <a:r>
              <a:rPr lang="en-US" baseline="0" dirty="0" smtClean="0"/>
              <a:t>Note the “commended” – something that Abel did that proved his faith, a witness to his faith…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1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Uses</a:t>
            </a:r>
            <a:r>
              <a:rPr lang="en-NZ" baseline="0" dirty="0" smtClean="0"/>
              <a:t> the same language of testimony</a:t>
            </a:r>
          </a:p>
          <a:p>
            <a:r>
              <a:rPr lang="en-NZ" baseline="0" dirty="0" smtClean="0"/>
              <a:t>“testimony” </a:t>
            </a:r>
            <a:r>
              <a:rPr lang="en-NZ" baseline="0" dirty="0" smtClean="0">
                <a:sym typeface="Wingdings" panose="05000000000000000000" pitchFamily="2" charset="2"/>
              </a:rPr>
              <a:t> </a:t>
            </a:r>
            <a:r>
              <a:rPr lang="en-NZ" baseline="0" dirty="0" err="1" smtClean="0"/>
              <a:t>marturia</a:t>
            </a:r>
            <a:endParaRPr lang="en-NZ" baseline="0" dirty="0" smtClean="0"/>
          </a:p>
          <a:p>
            <a:r>
              <a:rPr lang="en-NZ" baseline="0" dirty="0" smtClean="0"/>
              <a:t>“borne” </a:t>
            </a:r>
            <a:r>
              <a:rPr lang="en-NZ" baseline="0" dirty="0" smtClean="0">
                <a:sym typeface="Wingdings" panose="05000000000000000000" pitchFamily="2" charset="2"/>
              </a:rPr>
              <a:t> </a:t>
            </a:r>
            <a:r>
              <a:rPr lang="en-NZ" baseline="0" dirty="0" err="1" smtClean="0">
                <a:sym typeface="Wingdings" panose="05000000000000000000" pitchFamily="2" charset="2"/>
              </a:rPr>
              <a:t>martureo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22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marR="0" lvl="1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Legacy of faith</a:t>
            </a:r>
          </a:p>
          <a:p>
            <a:pPr marL="182880" marR="0" lvl="2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more acceptable sacrifice</a:t>
            </a:r>
          </a:p>
          <a:p>
            <a:pPr marL="182880" marR="0" lvl="2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admirable person because he was commended by God</a:t>
            </a:r>
          </a:p>
          <a:p>
            <a:pPr marL="182880" marR="0" lvl="2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lessons from our the way we live our lives, and even the way we die – in the case the murder of Abel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74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Not</a:t>
            </a:r>
            <a:r>
              <a:rPr lang="en-NZ" baseline="0" dirty="0" smtClean="0"/>
              <a:t> the blood of Abel’s offering, but Abel’s blood</a:t>
            </a:r>
            <a:endParaRPr lang="en-NZ" dirty="0" smtClean="0"/>
          </a:p>
          <a:p>
            <a:r>
              <a:rPr lang="en-NZ" dirty="0" smtClean="0"/>
              <a:t>Demand for justice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58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What happens when people do the right thing</a:t>
            </a:r>
          </a:p>
          <a:p>
            <a:r>
              <a:rPr lang="en-US" dirty="0" smtClean="0"/>
              <a:t>Long track</a:t>
            </a:r>
            <a:r>
              <a:rPr lang="en-US" baseline="0" dirty="0" smtClean="0"/>
              <a:t> record of people killing others when they don’t want to do what is right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83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marR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senses of sacrificial faith</a:t>
            </a:r>
          </a:p>
          <a:p>
            <a:pPr marL="182880" marR="0" lvl="1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Faith in what and how Abel sacrificed, it was generous, it was from the heart, it was pleasing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God; not neglectful (Hebrews 10:25)</a:t>
            </a:r>
            <a:endParaRPr lang="en-U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82880" marR="0" lvl="1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Faith in how he lived; if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fallen into the same trap as Cain, you could easily imagine Cain saying “Ha </a:t>
            </a:r>
            <a:r>
              <a:rPr lang="en-US" sz="120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you’re in trouble, too” – Cain was that kind of guy; but he wouldn’t have killed him; he only killed Abel because he did the right thing, lived the right way; that might be true for us, too; it might not mean being killed, or beaten, or thrown in jail, but it might mean hardship, strife, isolation; this is exactly what the writer of Hebrews had in mind for his readers; just in the 12:4 the preacher is going to say, “you haven’t yet struggled to the point where you have had to make the final sacrifice”</a:t>
            </a:r>
            <a:endParaRPr lang="en-U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41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marR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we doing well? Sin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desires us, sin wants us, it’s crouching at the door</a:t>
            </a:r>
            <a:endParaRPr lang="en-U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91440" marR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we looking for the approval of men, or of God?</a:t>
            </a:r>
          </a:p>
          <a:p>
            <a:pPr marL="91440" marR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far are we prepared to go?</a:t>
            </a:r>
          </a:p>
          <a:p>
            <a:pPr marL="182880" marR="0" lvl="1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Readers of Hebrews: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your struggle against sin you have not yet resisted to the point of shedding your blood.” – Hebrews 12:4 </a:t>
            </a:r>
          </a:p>
          <a:p>
            <a:pPr marL="182880" marR="0" lvl="1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 hard.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Really? The right question to ask is literally: “Will it kill you?”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1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going to do every character in Hebrews 11</a:t>
            </a:r>
          </a:p>
          <a:p>
            <a:r>
              <a:rPr lang="en-US" dirty="0" smtClean="0"/>
              <a:t>Pick</a:t>
            </a:r>
            <a:r>
              <a:rPr lang="en-US" baseline="0" dirty="0" smtClean="0"/>
              <a:t> a few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5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aseline="0" dirty="0" smtClean="0"/>
              <a:t>Follows up with “commendation”</a:t>
            </a:r>
          </a:p>
          <a:p>
            <a:pPr marL="274320" marR="0" lvl="2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err="1" smtClean="0"/>
              <a:t>martureo</a:t>
            </a:r>
            <a:r>
              <a:rPr lang="en-US" baseline="0" dirty="0" smtClean="0"/>
              <a:t> – used 5x in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11, vs. 2, 39</a:t>
            </a:r>
          </a:p>
          <a:p>
            <a:pPr marL="274320" marR="0" lvl="2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interesting that it should follow 11:1, the legal language of conviction, evidence, proof</a:t>
            </a:r>
          </a:p>
          <a:p>
            <a:pPr lvl="2"/>
            <a:r>
              <a:rPr lang="en-US" baseline="0" dirty="0" smtClean="0"/>
              <a:t>commended by God (not 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6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7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Personally, I think this is one</a:t>
            </a:r>
            <a:r>
              <a:rPr lang="en-US" baseline="0" dirty="0" smtClean="0"/>
              <a:t> of those difficult passages of the Bible, because the preacher never tells us exactly why the it was more acceptable to God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49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</a:t>
            </a:r>
            <a:r>
              <a:rPr lang="en-US" baseline="0" dirty="0" smtClean="0"/>
              <a:t> or above</a:t>
            </a:r>
            <a:r>
              <a:rPr lang="en-US" dirty="0" smtClean="0"/>
              <a:t>: A lamb or goat (6)</a:t>
            </a:r>
          </a:p>
          <a:p>
            <a:r>
              <a:rPr lang="en-US" dirty="0" smtClean="0"/>
              <a:t>Poor: Two</a:t>
            </a:r>
            <a:r>
              <a:rPr lang="en-US" baseline="0" dirty="0" smtClean="0"/>
              <a:t> doves or pigeons (7)</a:t>
            </a:r>
          </a:p>
          <a:p>
            <a:r>
              <a:rPr lang="en-US" baseline="0" dirty="0" smtClean="0"/>
              <a:t>Poorest of the poor: fine flour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78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Cain and Abel weren’t under the Mosaic</a:t>
            </a:r>
            <a:r>
              <a:rPr lang="en-US" baseline="0" dirty="0" smtClean="0"/>
              <a:t> Law but no one familiar with the Law, like the readers of the Letter to the Hebrews, would think there was anything wrong with making a sin sacrifice that wasn’t an animal, or wasn’t the </a:t>
            </a:r>
            <a:r>
              <a:rPr lang="en-US" baseline="0" dirty="0" err="1" smtClean="0"/>
              <a:t>firstfruits</a:t>
            </a:r>
            <a:endParaRPr lang="en-US" baseline="0" dirty="0" smtClean="0"/>
          </a:p>
          <a:p>
            <a:r>
              <a:rPr lang="en-US" baseline="0" dirty="0" smtClean="0"/>
              <a:t>That’s not the problem, the key is in the rest of </a:t>
            </a:r>
            <a:r>
              <a:rPr lang="en-US" baseline="0" dirty="0" err="1" smtClean="0"/>
              <a:t>vss</a:t>
            </a:r>
            <a:r>
              <a:rPr lang="en-US" baseline="0" dirty="0" smtClean="0"/>
              <a:t> 5 and on of Gen 4…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Vs. 7 If you do well…</a:t>
            </a:r>
          </a:p>
          <a:p>
            <a:r>
              <a:rPr lang="en-US" dirty="0" smtClean="0"/>
              <a:t>Interesting that God doesn’t say anything about blood vs. veggies, or firsts vs. seconds</a:t>
            </a:r>
            <a:endParaRPr lang="en-US" baseline="0" dirty="0" smtClean="0"/>
          </a:p>
          <a:p>
            <a:r>
              <a:rPr lang="en-US" baseline="0" dirty="0" smtClean="0"/>
              <a:t>The problem is Cain, his heart</a:t>
            </a:r>
            <a:endParaRPr lang="en-US" baseline="0" dirty="0" smtClean="0"/>
          </a:p>
          <a:p>
            <a:r>
              <a:rPr lang="en-US" baseline="0" dirty="0" smtClean="0"/>
              <a:t>God </a:t>
            </a:r>
            <a:r>
              <a:rPr lang="en-US" baseline="0" dirty="0" smtClean="0"/>
              <a:t>says, in effect, “I’m worried about you </a:t>
            </a:r>
            <a:r>
              <a:rPr lang="en-US" baseline="0" dirty="0" smtClean="0"/>
              <a:t>Cain; sin wants you Cain; where are you, right now, in relationship to sin?”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B39-E6E3-4D48-B5B1-D1A96DB559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4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+cloud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724409" y="0"/>
            <a:ext cx="10400791" cy="6858000"/>
          </a:xfrm>
          <a:custGeom>
            <a:avLst/>
            <a:gdLst>
              <a:gd name="T0" fmla="*/ 5531 w 17732"/>
              <a:gd name="T1" fmla="*/ 1695 h 11692"/>
              <a:gd name="T2" fmla="*/ 4432 w 17732"/>
              <a:gd name="T3" fmla="*/ 2013 h 11692"/>
              <a:gd name="T4" fmla="*/ 3652 w 17732"/>
              <a:gd name="T5" fmla="*/ 2565 h 11692"/>
              <a:gd name="T6" fmla="*/ 3297 w 17732"/>
              <a:gd name="T7" fmla="*/ 2968 h 11692"/>
              <a:gd name="T8" fmla="*/ 2897 w 17732"/>
              <a:gd name="T9" fmla="*/ 3750 h 11692"/>
              <a:gd name="T10" fmla="*/ 2468 w 17732"/>
              <a:gd name="T11" fmla="*/ 4024 h 11692"/>
              <a:gd name="T12" fmla="*/ 1524 w 17732"/>
              <a:gd name="T13" fmla="*/ 4578 h 11692"/>
              <a:gd name="T14" fmla="*/ 477 w 17732"/>
              <a:gd name="T15" fmla="*/ 5811 h 11692"/>
              <a:gd name="T16" fmla="*/ 81 w 17732"/>
              <a:gd name="T17" fmla="*/ 6878 h 11692"/>
              <a:gd name="T18" fmla="*/ 61 w 17732"/>
              <a:gd name="T19" fmla="*/ 8432 h 11692"/>
              <a:gd name="T20" fmla="*/ 398 w 17732"/>
              <a:gd name="T21" fmla="*/ 9464 h 11692"/>
              <a:gd name="T22" fmla="*/ 884 w 17732"/>
              <a:gd name="T23" fmla="*/ 10221 h 11692"/>
              <a:gd name="T24" fmla="*/ 1931 w 17732"/>
              <a:gd name="T25" fmla="*/ 11119 h 11692"/>
              <a:gd name="T26" fmla="*/ 3126 w 17732"/>
              <a:gd name="T27" fmla="*/ 11608 h 11692"/>
              <a:gd name="T28" fmla="*/ 3692 w 17732"/>
              <a:gd name="T29" fmla="*/ 9939 h 11692"/>
              <a:gd name="T30" fmla="*/ 2791 w 17732"/>
              <a:gd name="T31" fmla="*/ 9606 h 11692"/>
              <a:gd name="T32" fmla="*/ 2146 w 17732"/>
              <a:gd name="T33" fmla="*/ 9001 h 11692"/>
              <a:gd name="T34" fmla="*/ 1767 w 17732"/>
              <a:gd name="T35" fmla="*/ 8077 h 11692"/>
              <a:gd name="T36" fmla="*/ 1847 w 17732"/>
              <a:gd name="T37" fmla="*/ 6962 h 11692"/>
              <a:gd name="T38" fmla="*/ 2356 w 17732"/>
              <a:gd name="T39" fmla="*/ 6066 h 11692"/>
              <a:gd name="T40" fmla="*/ 3142 w 17732"/>
              <a:gd name="T41" fmla="*/ 5517 h 11692"/>
              <a:gd name="T42" fmla="*/ 4071 w 17732"/>
              <a:gd name="T43" fmla="*/ 5362 h 11692"/>
              <a:gd name="T44" fmla="*/ 4369 w 17732"/>
              <a:gd name="T45" fmla="*/ 5143 h 11692"/>
              <a:gd name="T46" fmla="*/ 4406 w 17732"/>
              <a:gd name="T47" fmla="*/ 4532 h 11692"/>
              <a:gd name="T48" fmla="*/ 4774 w 17732"/>
              <a:gd name="T49" fmla="*/ 3943 h 11692"/>
              <a:gd name="T50" fmla="*/ 5926 w 17732"/>
              <a:gd name="T51" fmla="*/ 3422 h 11692"/>
              <a:gd name="T52" fmla="*/ 6941 w 17732"/>
              <a:gd name="T53" fmla="*/ 3726 h 11692"/>
              <a:gd name="T54" fmla="*/ 7221 w 17732"/>
              <a:gd name="T55" fmla="*/ 3964 h 11692"/>
              <a:gd name="T56" fmla="*/ 7690 w 17732"/>
              <a:gd name="T57" fmla="*/ 3116 h 11692"/>
              <a:gd name="T58" fmla="*/ 8386 w 17732"/>
              <a:gd name="T59" fmla="*/ 2407 h 11692"/>
              <a:gd name="T60" fmla="*/ 9236 w 17732"/>
              <a:gd name="T61" fmla="*/ 1944 h 11692"/>
              <a:gd name="T62" fmla="*/ 10784 w 17732"/>
              <a:gd name="T63" fmla="*/ 1746 h 11692"/>
              <a:gd name="T64" fmla="*/ 12141 w 17732"/>
              <a:gd name="T65" fmla="*/ 2150 h 11692"/>
              <a:gd name="T66" fmla="*/ 12899 w 17732"/>
              <a:gd name="T67" fmla="*/ 2734 h 11692"/>
              <a:gd name="T68" fmla="*/ 13466 w 17732"/>
              <a:gd name="T69" fmla="*/ 3565 h 11692"/>
              <a:gd name="T70" fmla="*/ 13804 w 17732"/>
              <a:gd name="T71" fmla="*/ 4635 h 11692"/>
              <a:gd name="T72" fmla="*/ 14067 w 17732"/>
              <a:gd name="T73" fmla="*/ 5408 h 11692"/>
              <a:gd name="T74" fmla="*/ 14884 w 17732"/>
              <a:gd name="T75" fmla="*/ 5648 h 11692"/>
              <a:gd name="T76" fmla="*/ 15543 w 17732"/>
              <a:gd name="T77" fmla="*/ 6215 h 11692"/>
              <a:gd name="T78" fmla="*/ 15961 w 17732"/>
              <a:gd name="T79" fmla="*/ 7266 h 11692"/>
              <a:gd name="T80" fmla="*/ 15900 w 17732"/>
              <a:gd name="T81" fmla="*/ 8372 h 11692"/>
              <a:gd name="T82" fmla="*/ 15566 w 17732"/>
              <a:gd name="T83" fmla="*/ 9038 h 11692"/>
              <a:gd name="T84" fmla="*/ 14879 w 17732"/>
              <a:gd name="T85" fmla="*/ 9657 h 11692"/>
              <a:gd name="T86" fmla="*/ 14171 w 17732"/>
              <a:gd name="T87" fmla="*/ 9921 h 11692"/>
              <a:gd name="T88" fmla="*/ 14221 w 17732"/>
              <a:gd name="T89" fmla="*/ 11671 h 11692"/>
              <a:gd name="T90" fmla="*/ 15077 w 17732"/>
              <a:gd name="T91" fmla="*/ 11475 h 11692"/>
              <a:gd name="T92" fmla="*/ 16187 w 17732"/>
              <a:gd name="T93" fmla="*/ 10866 h 11692"/>
              <a:gd name="T94" fmla="*/ 17156 w 17732"/>
              <a:gd name="T95" fmla="*/ 9794 h 11692"/>
              <a:gd name="T96" fmla="*/ 17648 w 17732"/>
              <a:gd name="T97" fmla="*/ 8578 h 11692"/>
              <a:gd name="T98" fmla="*/ 17693 w 17732"/>
              <a:gd name="T99" fmla="*/ 7117 h 11692"/>
              <a:gd name="T100" fmla="*/ 17417 w 17732"/>
              <a:gd name="T101" fmla="*/ 6135 h 11692"/>
              <a:gd name="T102" fmla="*/ 16761 w 17732"/>
              <a:gd name="T103" fmla="*/ 5088 h 11692"/>
              <a:gd name="T104" fmla="*/ 15907 w 17732"/>
              <a:gd name="T105" fmla="*/ 4360 h 11692"/>
              <a:gd name="T106" fmla="*/ 15452 w 17732"/>
              <a:gd name="T107" fmla="*/ 3944 h 11692"/>
              <a:gd name="T108" fmla="*/ 15081 w 17732"/>
              <a:gd name="T109" fmla="*/ 2883 h 11692"/>
              <a:gd name="T110" fmla="*/ 14421 w 17732"/>
              <a:gd name="T111" fmla="*/ 1840 h 11692"/>
              <a:gd name="T112" fmla="*/ 13276 w 17732"/>
              <a:gd name="T113" fmla="*/ 823 h 11692"/>
              <a:gd name="T114" fmla="*/ 12208 w 17732"/>
              <a:gd name="T115" fmla="*/ 290 h 11692"/>
              <a:gd name="T116" fmla="*/ 10956 w 17732"/>
              <a:gd name="T117" fmla="*/ 12 h 11692"/>
              <a:gd name="T118" fmla="*/ 9532 w 17732"/>
              <a:gd name="T119" fmla="*/ 85 h 11692"/>
              <a:gd name="T120" fmla="*/ 8433 w 17732"/>
              <a:gd name="T121" fmla="*/ 417 h 11692"/>
              <a:gd name="T122" fmla="*/ 7605 w 17732"/>
              <a:gd name="T123" fmla="*/ 882 h 11692"/>
              <a:gd name="T124" fmla="*/ 6837 w 17732"/>
              <a:gd name="T125" fmla="*/ 1537 h 1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32" h="11692">
                <a:moveTo>
                  <a:pt x="6606" y="1787"/>
                </a:moveTo>
                <a:lnTo>
                  <a:pt x="6541" y="1773"/>
                </a:lnTo>
                <a:lnTo>
                  <a:pt x="6477" y="1759"/>
                </a:lnTo>
                <a:lnTo>
                  <a:pt x="6413" y="1747"/>
                </a:lnTo>
                <a:lnTo>
                  <a:pt x="6349" y="1735"/>
                </a:lnTo>
                <a:lnTo>
                  <a:pt x="6285" y="1725"/>
                </a:lnTo>
                <a:lnTo>
                  <a:pt x="6222" y="1716"/>
                </a:lnTo>
                <a:lnTo>
                  <a:pt x="6159" y="1708"/>
                </a:lnTo>
                <a:lnTo>
                  <a:pt x="6095" y="1702"/>
                </a:lnTo>
                <a:lnTo>
                  <a:pt x="6031" y="1696"/>
                </a:lnTo>
                <a:lnTo>
                  <a:pt x="5969" y="1692"/>
                </a:lnTo>
                <a:lnTo>
                  <a:pt x="5906" y="1688"/>
                </a:lnTo>
                <a:lnTo>
                  <a:pt x="5843" y="1686"/>
                </a:lnTo>
                <a:lnTo>
                  <a:pt x="5781" y="1686"/>
                </a:lnTo>
                <a:lnTo>
                  <a:pt x="5717" y="1686"/>
                </a:lnTo>
                <a:lnTo>
                  <a:pt x="5655" y="1688"/>
                </a:lnTo>
                <a:lnTo>
                  <a:pt x="5593" y="1692"/>
                </a:lnTo>
                <a:lnTo>
                  <a:pt x="5531" y="1695"/>
                </a:lnTo>
                <a:lnTo>
                  <a:pt x="5469" y="1702"/>
                </a:lnTo>
                <a:lnTo>
                  <a:pt x="5407" y="1708"/>
                </a:lnTo>
                <a:lnTo>
                  <a:pt x="5345" y="1717"/>
                </a:lnTo>
                <a:lnTo>
                  <a:pt x="5283" y="1727"/>
                </a:lnTo>
                <a:lnTo>
                  <a:pt x="5222" y="1738"/>
                </a:lnTo>
                <a:lnTo>
                  <a:pt x="5160" y="1750"/>
                </a:lnTo>
                <a:lnTo>
                  <a:pt x="5099" y="1765"/>
                </a:lnTo>
                <a:lnTo>
                  <a:pt x="5038" y="1780"/>
                </a:lnTo>
                <a:lnTo>
                  <a:pt x="4976" y="1797"/>
                </a:lnTo>
                <a:lnTo>
                  <a:pt x="4915" y="1815"/>
                </a:lnTo>
                <a:lnTo>
                  <a:pt x="4854" y="1835"/>
                </a:lnTo>
                <a:lnTo>
                  <a:pt x="4793" y="1857"/>
                </a:lnTo>
                <a:lnTo>
                  <a:pt x="4732" y="1879"/>
                </a:lnTo>
                <a:lnTo>
                  <a:pt x="4672" y="1903"/>
                </a:lnTo>
                <a:lnTo>
                  <a:pt x="4611" y="1930"/>
                </a:lnTo>
                <a:lnTo>
                  <a:pt x="4552" y="1956"/>
                </a:lnTo>
                <a:lnTo>
                  <a:pt x="4492" y="1984"/>
                </a:lnTo>
                <a:lnTo>
                  <a:pt x="4432" y="2013"/>
                </a:lnTo>
                <a:lnTo>
                  <a:pt x="4373" y="2043"/>
                </a:lnTo>
                <a:lnTo>
                  <a:pt x="4313" y="2074"/>
                </a:lnTo>
                <a:lnTo>
                  <a:pt x="4255" y="2107"/>
                </a:lnTo>
                <a:lnTo>
                  <a:pt x="4197" y="2140"/>
                </a:lnTo>
                <a:lnTo>
                  <a:pt x="4139" y="2175"/>
                </a:lnTo>
                <a:lnTo>
                  <a:pt x="4083" y="2211"/>
                </a:lnTo>
                <a:lnTo>
                  <a:pt x="4027" y="2248"/>
                </a:lnTo>
                <a:lnTo>
                  <a:pt x="3972" y="2287"/>
                </a:lnTo>
                <a:lnTo>
                  <a:pt x="3919" y="2328"/>
                </a:lnTo>
                <a:lnTo>
                  <a:pt x="3867" y="2369"/>
                </a:lnTo>
                <a:lnTo>
                  <a:pt x="3817" y="2412"/>
                </a:lnTo>
                <a:lnTo>
                  <a:pt x="3792" y="2434"/>
                </a:lnTo>
                <a:lnTo>
                  <a:pt x="3768" y="2456"/>
                </a:lnTo>
                <a:lnTo>
                  <a:pt x="3744" y="2479"/>
                </a:lnTo>
                <a:lnTo>
                  <a:pt x="3720" y="2503"/>
                </a:lnTo>
                <a:lnTo>
                  <a:pt x="3695" y="2527"/>
                </a:lnTo>
                <a:lnTo>
                  <a:pt x="3674" y="2547"/>
                </a:lnTo>
                <a:lnTo>
                  <a:pt x="3652" y="2565"/>
                </a:lnTo>
                <a:lnTo>
                  <a:pt x="3624" y="2588"/>
                </a:lnTo>
                <a:lnTo>
                  <a:pt x="3613" y="2598"/>
                </a:lnTo>
                <a:lnTo>
                  <a:pt x="3602" y="2609"/>
                </a:lnTo>
                <a:lnTo>
                  <a:pt x="3592" y="2621"/>
                </a:lnTo>
                <a:lnTo>
                  <a:pt x="3583" y="2632"/>
                </a:lnTo>
                <a:lnTo>
                  <a:pt x="3573" y="2644"/>
                </a:lnTo>
                <a:lnTo>
                  <a:pt x="3563" y="2658"/>
                </a:lnTo>
                <a:lnTo>
                  <a:pt x="3552" y="2670"/>
                </a:lnTo>
                <a:lnTo>
                  <a:pt x="3540" y="2683"/>
                </a:lnTo>
                <a:lnTo>
                  <a:pt x="3511" y="2713"/>
                </a:lnTo>
                <a:lnTo>
                  <a:pt x="3482" y="2743"/>
                </a:lnTo>
                <a:lnTo>
                  <a:pt x="3454" y="2774"/>
                </a:lnTo>
                <a:lnTo>
                  <a:pt x="3427" y="2805"/>
                </a:lnTo>
                <a:lnTo>
                  <a:pt x="3400" y="2836"/>
                </a:lnTo>
                <a:lnTo>
                  <a:pt x="3374" y="2868"/>
                </a:lnTo>
                <a:lnTo>
                  <a:pt x="3347" y="2901"/>
                </a:lnTo>
                <a:lnTo>
                  <a:pt x="3321" y="2935"/>
                </a:lnTo>
                <a:lnTo>
                  <a:pt x="3297" y="2968"/>
                </a:lnTo>
                <a:lnTo>
                  <a:pt x="3273" y="3002"/>
                </a:lnTo>
                <a:lnTo>
                  <a:pt x="3249" y="3038"/>
                </a:lnTo>
                <a:lnTo>
                  <a:pt x="3226" y="3072"/>
                </a:lnTo>
                <a:lnTo>
                  <a:pt x="3203" y="3107"/>
                </a:lnTo>
                <a:lnTo>
                  <a:pt x="3181" y="3143"/>
                </a:lnTo>
                <a:lnTo>
                  <a:pt x="3159" y="3179"/>
                </a:lnTo>
                <a:lnTo>
                  <a:pt x="3137" y="3216"/>
                </a:lnTo>
                <a:lnTo>
                  <a:pt x="3118" y="3253"/>
                </a:lnTo>
                <a:lnTo>
                  <a:pt x="3096" y="3290"/>
                </a:lnTo>
                <a:lnTo>
                  <a:pt x="3078" y="3327"/>
                </a:lnTo>
                <a:lnTo>
                  <a:pt x="3059" y="3364"/>
                </a:lnTo>
                <a:lnTo>
                  <a:pt x="3040" y="3403"/>
                </a:lnTo>
                <a:lnTo>
                  <a:pt x="3022" y="3441"/>
                </a:lnTo>
                <a:lnTo>
                  <a:pt x="3004" y="3479"/>
                </a:lnTo>
                <a:lnTo>
                  <a:pt x="2988" y="3517"/>
                </a:lnTo>
                <a:lnTo>
                  <a:pt x="2955" y="3595"/>
                </a:lnTo>
                <a:lnTo>
                  <a:pt x="2925" y="3672"/>
                </a:lnTo>
                <a:lnTo>
                  <a:pt x="2897" y="3750"/>
                </a:lnTo>
                <a:lnTo>
                  <a:pt x="2871" y="3829"/>
                </a:lnTo>
                <a:lnTo>
                  <a:pt x="2865" y="3845"/>
                </a:lnTo>
                <a:lnTo>
                  <a:pt x="2858" y="3861"/>
                </a:lnTo>
                <a:lnTo>
                  <a:pt x="2850" y="3873"/>
                </a:lnTo>
                <a:lnTo>
                  <a:pt x="2843" y="3884"/>
                </a:lnTo>
                <a:lnTo>
                  <a:pt x="2833" y="3893"/>
                </a:lnTo>
                <a:lnTo>
                  <a:pt x="2823" y="3901"/>
                </a:lnTo>
                <a:lnTo>
                  <a:pt x="2812" y="3908"/>
                </a:lnTo>
                <a:lnTo>
                  <a:pt x="2798" y="3914"/>
                </a:lnTo>
                <a:lnTo>
                  <a:pt x="2770" y="3924"/>
                </a:lnTo>
                <a:lnTo>
                  <a:pt x="2733" y="3934"/>
                </a:lnTo>
                <a:lnTo>
                  <a:pt x="2691" y="3945"/>
                </a:lnTo>
                <a:lnTo>
                  <a:pt x="2641" y="3960"/>
                </a:lnTo>
                <a:lnTo>
                  <a:pt x="2607" y="3972"/>
                </a:lnTo>
                <a:lnTo>
                  <a:pt x="2572" y="3984"/>
                </a:lnTo>
                <a:lnTo>
                  <a:pt x="2538" y="3997"/>
                </a:lnTo>
                <a:lnTo>
                  <a:pt x="2502" y="4010"/>
                </a:lnTo>
                <a:lnTo>
                  <a:pt x="2468" y="4024"/>
                </a:lnTo>
                <a:lnTo>
                  <a:pt x="2435" y="4038"/>
                </a:lnTo>
                <a:lnTo>
                  <a:pt x="2402" y="4052"/>
                </a:lnTo>
                <a:lnTo>
                  <a:pt x="2371" y="4066"/>
                </a:lnTo>
                <a:lnTo>
                  <a:pt x="2310" y="4095"/>
                </a:lnTo>
                <a:lnTo>
                  <a:pt x="2249" y="4123"/>
                </a:lnTo>
                <a:lnTo>
                  <a:pt x="2190" y="4153"/>
                </a:lnTo>
                <a:lnTo>
                  <a:pt x="2131" y="4184"/>
                </a:lnTo>
                <a:lnTo>
                  <a:pt x="2074" y="4216"/>
                </a:lnTo>
                <a:lnTo>
                  <a:pt x="2016" y="4249"/>
                </a:lnTo>
                <a:lnTo>
                  <a:pt x="1960" y="4283"/>
                </a:lnTo>
                <a:lnTo>
                  <a:pt x="1904" y="4317"/>
                </a:lnTo>
                <a:lnTo>
                  <a:pt x="1849" y="4352"/>
                </a:lnTo>
                <a:lnTo>
                  <a:pt x="1794" y="4388"/>
                </a:lnTo>
                <a:lnTo>
                  <a:pt x="1740" y="4425"/>
                </a:lnTo>
                <a:lnTo>
                  <a:pt x="1686" y="4461"/>
                </a:lnTo>
                <a:lnTo>
                  <a:pt x="1631" y="4500"/>
                </a:lnTo>
                <a:lnTo>
                  <a:pt x="1578" y="4538"/>
                </a:lnTo>
                <a:lnTo>
                  <a:pt x="1524" y="4578"/>
                </a:lnTo>
                <a:lnTo>
                  <a:pt x="1471" y="4616"/>
                </a:lnTo>
                <a:lnTo>
                  <a:pt x="1181" y="4871"/>
                </a:lnTo>
                <a:lnTo>
                  <a:pt x="1124" y="4935"/>
                </a:lnTo>
                <a:lnTo>
                  <a:pt x="1069" y="4995"/>
                </a:lnTo>
                <a:lnTo>
                  <a:pt x="1018" y="5053"/>
                </a:lnTo>
                <a:lnTo>
                  <a:pt x="972" y="5108"/>
                </a:lnTo>
                <a:lnTo>
                  <a:pt x="926" y="5161"/>
                </a:lnTo>
                <a:lnTo>
                  <a:pt x="883" y="5213"/>
                </a:lnTo>
                <a:lnTo>
                  <a:pt x="842" y="5265"/>
                </a:lnTo>
                <a:lnTo>
                  <a:pt x="802" y="5318"/>
                </a:lnTo>
                <a:lnTo>
                  <a:pt x="764" y="5370"/>
                </a:lnTo>
                <a:lnTo>
                  <a:pt x="725" y="5424"/>
                </a:lnTo>
                <a:lnTo>
                  <a:pt x="686" y="5480"/>
                </a:lnTo>
                <a:lnTo>
                  <a:pt x="647" y="5539"/>
                </a:lnTo>
                <a:lnTo>
                  <a:pt x="607" y="5600"/>
                </a:lnTo>
                <a:lnTo>
                  <a:pt x="565" y="5667"/>
                </a:lnTo>
                <a:lnTo>
                  <a:pt x="522" y="5736"/>
                </a:lnTo>
                <a:lnTo>
                  <a:pt x="477" y="5811"/>
                </a:lnTo>
                <a:lnTo>
                  <a:pt x="460" y="5839"/>
                </a:lnTo>
                <a:lnTo>
                  <a:pt x="444" y="5868"/>
                </a:lnTo>
                <a:lnTo>
                  <a:pt x="428" y="5898"/>
                </a:lnTo>
                <a:lnTo>
                  <a:pt x="412" y="5929"/>
                </a:lnTo>
                <a:lnTo>
                  <a:pt x="381" y="5993"/>
                </a:lnTo>
                <a:lnTo>
                  <a:pt x="351" y="6060"/>
                </a:lnTo>
                <a:lnTo>
                  <a:pt x="323" y="6126"/>
                </a:lnTo>
                <a:lnTo>
                  <a:pt x="296" y="6193"/>
                </a:lnTo>
                <a:lnTo>
                  <a:pt x="270" y="6258"/>
                </a:lnTo>
                <a:lnTo>
                  <a:pt x="247" y="6320"/>
                </a:lnTo>
                <a:lnTo>
                  <a:pt x="223" y="6388"/>
                </a:lnTo>
                <a:lnTo>
                  <a:pt x="199" y="6456"/>
                </a:lnTo>
                <a:lnTo>
                  <a:pt x="177" y="6524"/>
                </a:lnTo>
                <a:lnTo>
                  <a:pt x="155" y="6593"/>
                </a:lnTo>
                <a:lnTo>
                  <a:pt x="135" y="6661"/>
                </a:lnTo>
                <a:lnTo>
                  <a:pt x="115" y="6732"/>
                </a:lnTo>
                <a:lnTo>
                  <a:pt x="98" y="6804"/>
                </a:lnTo>
                <a:lnTo>
                  <a:pt x="81" y="6878"/>
                </a:lnTo>
                <a:lnTo>
                  <a:pt x="65" y="6957"/>
                </a:lnTo>
                <a:lnTo>
                  <a:pt x="51" y="7036"/>
                </a:lnTo>
                <a:lnTo>
                  <a:pt x="39" y="7116"/>
                </a:lnTo>
                <a:lnTo>
                  <a:pt x="28" y="7194"/>
                </a:lnTo>
                <a:lnTo>
                  <a:pt x="18" y="7275"/>
                </a:lnTo>
                <a:lnTo>
                  <a:pt x="10" y="7355"/>
                </a:lnTo>
                <a:lnTo>
                  <a:pt x="4" y="7436"/>
                </a:lnTo>
                <a:lnTo>
                  <a:pt x="0" y="7515"/>
                </a:lnTo>
                <a:lnTo>
                  <a:pt x="0" y="7886"/>
                </a:lnTo>
                <a:lnTo>
                  <a:pt x="3" y="7946"/>
                </a:lnTo>
                <a:lnTo>
                  <a:pt x="8" y="8007"/>
                </a:lnTo>
                <a:lnTo>
                  <a:pt x="12" y="8068"/>
                </a:lnTo>
                <a:lnTo>
                  <a:pt x="18" y="8129"/>
                </a:lnTo>
                <a:lnTo>
                  <a:pt x="25" y="8190"/>
                </a:lnTo>
                <a:lnTo>
                  <a:pt x="32" y="8250"/>
                </a:lnTo>
                <a:lnTo>
                  <a:pt x="41" y="8311"/>
                </a:lnTo>
                <a:lnTo>
                  <a:pt x="51" y="8371"/>
                </a:lnTo>
                <a:lnTo>
                  <a:pt x="61" y="8432"/>
                </a:lnTo>
                <a:lnTo>
                  <a:pt x="72" y="8491"/>
                </a:lnTo>
                <a:lnTo>
                  <a:pt x="84" y="8551"/>
                </a:lnTo>
                <a:lnTo>
                  <a:pt x="98" y="8610"/>
                </a:lnTo>
                <a:lnTo>
                  <a:pt x="112" y="8670"/>
                </a:lnTo>
                <a:lnTo>
                  <a:pt x="126" y="8729"/>
                </a:lnTo>
                <a:lnTo>
                  <a:pt x="142" y="8787"/>
                </a:lnTo>
                <a:lnTo>
                  <a:pt x="158" y="8846"/>
                </a:lnTo>
                <a:lnTo>
                  <a:pt x="176" y="8904"/>
                </a:lnTo>
                <a:lnTo>
                  <a:pt x="194" y="8961"/>
                </a:lnTo>
                <a:lnTo>
                  <a:pt x="213" y="9019"/>
                </a:lnTo>
                <a:lnTo>
                  <a:pt x="234" y="9076"/>
                </a:lnTo>
                <a:lnTo>
                  <a:pt x="254" y="9133"/>
                </a:lnTo>
                <a:lnTo>
                  <a:pt x="276" y="9189"/>
                </a:lnTo>
                <a:lnTo>
                  <a:pt x="299" y="9245"/>
                </a:lnTo>
                <a:lnTo>
                  <a:pt x="323" y="9300"/>
                </a:lnTo>
                <a:lnTo>
                  <a:pt x="347" y="9356"/>
                </a:lnTo>
                <a:lnTo>
                  <a:pt x="372" y="9410"/>
                </a:lnTo>
                <a:lnTo>
                  <a:pt x="398" y="9464"/>
                </a:lnTo>
                <a:lnTo>
                  <a:pt x="426" y="9517"/>
                </a:lnTo>
                <a:lnTo>
                  <a:pt x="453" y="9571"/>
                </a:lnTo>
                <a:lnTo>
                  <a:pt x="482" y="9623"/>
                </a:lnTo>
                <a:lnTo>
                  <a:pt x="511" y="9675"/>
                </a:lnTo>
                <a:lnTo>
                  <a:pt x="542" y="9727"/>
                </a:lnTo>
                <a:lnTo>
                  <a:pt x="564" y="9763"/>
                </a:lnTo>
                <a:lnTo>
                  <a:pt x="584" y="9799"/>
                </a:lnTo>
                <a:lnTo>
                  <a:pt x="606" y="9834"/>
                </a:lnTo>
                <a:lnTo>
                  <a:pt x="629" y="9872"/>
                </a:lnTo>
                <a:lnTo>
                  <a:pt x="655" y="9911"/>
                </a:lnTo>
                <a:lnTo>
                  <a:pt x="679" y="9945"/>
                </a:lnTo>
                <a:lnTo>
                  <a:pt x="704" y="9979"/>
                </a:lnTo>
                <a:lnTo>
                  <a:pt x="730" y="10017"/>
                </a:lnTo>
                <a:lnTo>
                  <a:pt x="755" y="10051"/>
                </a:lnTo>
                <a:lnTo>
                  <a:pt x="780" y="10086"/>
                </a:lnTo>
                <a:lnTo>
                  <a:pt x="806" y="10120"/>
                </a:lnTo>
                <a:lnTo>
                  <a:pt x="831" y="10154"/>
                </a:lnTo>
                <a:lnTo>
                  <a:pt x="884" y="10221"/>
                </a:lnTo>
                <a:lnTo>
                  <a:pt x="939" y="10286"/>
                </a:lnTo>
                <a:lnTo>
                  <a:pt x="994" y="10350"/>
                </a:lnTo>
                <a:lnTo>
                  <a:pt x="1052" y="10414"/>
                </a:lnTo>
                <a:lnTo>
                  <a:pt x="1109" y="10476"/>
                </a:lnTo>
                <a:lnTo>
                  <a:pt x="1169" y="10537"/>
                </a:lnTo>
                <a:lnTo>
                  <a:pt x="1422" y="10763"/>
                </a:lnTo>
                <a:lnTo>
                  <a:pt x="1453" y="10791"/>
                </a:lnTo>
                <a:lnTo>
                  <a:pt x="1485" y="10819"/>
                </a:lnTo>
                <a:lnTo>
                  <a:pt x="1519" y="10846"/>
                </a:lnTo>
                <a:lnTo>
                  <a:pt x="1554" y="10871"/>
                </a:lnTo>
                <a:lnTo>
                  <a:pt x="1588" y="10897"/>
                </a:lnTo>
                <a:lnTo>
                  <a:pt x="1624" y="10921"/>
                </a:lnTo>
                <a:lnTo>
                  <a:pt x="1659" y="10945"/>
                </a:lnTo>
                <a:lnTo>
                  <a:pt x="1695" y="10970"/>
                </a:lnTo>
                <a:lnTo>
                  <a:pt x="1752" y="11007"/>
                </a:lnTo>
                <a:lnTo>
                  <a:pt x="1811" y="11046"/>
                </a:lnTo>
                <a:lnTo>
                  <a:pt x="1870" y="11083"/>
                </a:lnTo>
                <a:lnTo>
                  <a:pt x="1931" y="11119"/>
                </a:lnTo>
                <a:lnTo>
                  <a:pt x="1992" y="11155"/>
                </a:lnTo>
                <a:lnTo>
                  <a:pt x="2052" y="11190"/>
                </a:lnTo>
                <a:lnTo>
                  <a:pt x="2115" y="11223"/>
                </a:lnTo>
                <a:lnTo>
                  <a:pt x="2178" y="11257"/>
                </a:lnTo>
                <a:lnTo>
                  <a:pt x="2242" y="11289"/>
                </a:lnTo>
                <a:lnTo>
                  <a:pt x="2306" y="11321"/>
                </a:lnTo>
                <a:lnTo>
                  <a:pt x="2372" y="11351"/>
                </a:lnTo>
                <a:lnTo>
                  <a:pt x="2437" y="11380"/>
                </a:lnTo>
                <a:lnTo>
                  <a:pt x="2504" y="11408"/>
                </a:lnTo>
                <a:lnTo>
                  <a:pt x="2570" y="11435"/>
                </a:lnTo>
                <a:lnTo>
                  <a:pt x="2638" y="11462"/>
                </a:lnTo>
                <a:lnTo>
                  <a:pt x="2706" y="11486"/>
                </a:lnTo>
                <a:lnTo>
                  <a:pt x="2775" y="11509"/>
                </a:lnTo>
                <a:lnTo>
                  <a:pt x="2844" y="11531"/>
                </a:lnTo>
                <a:lnTo>
                  <a:pt x="2914" y="11552"/>
                </a:lnTo>
                <a:lnTo>
                  <a:pt x="2985" y="11572"/>
                </a:lnTo>
                <a:lnTo>
                  <a:pt x="3054" y="11591"/>
                </a:lnTo>
                <a:lnTo>
                  <a:pt x="3126" y="11608"/>
                </a:lnTo>
                <a:lnTo>
                  <a:pt x="3197" y="11623"/>
                </a:lnTo>
                <a:lnTo>
                  <a:pt x="3269" y="11638"/>
                </a:lnTo>
                <a:lnTo>
                  <a:pt x="3342" y="11650"/>
                </a:lnTo>
                <a:lnTo>
                  <a:pt x="3415" y="11661"/>
                </a:lnTo>
                <a:lnTo>
                  <a:pt x="3489" y="11670"/>
                </a:lnTo>
                <a:lnTo>
                  <a:pt x="3562" y="11678"/>
                </a:lnTo>
                <a:lnTo>
                  <a:pt x="3636" y="11684"/>
                </a:lnTo>
                <a:lnTo>
                  <a:pt x="3710" y="11689"/>
                </a:lnTo>
                <a:lnTo>
                  <a:pt x="3785" y="11691"/>
                </a:lnTo>
                <a:lnTo>
                  <a:pt x="3860" y="11692"/>
                </a:lnTo>
                <a:lnTo>
                  <a:pt x="6204" y="11692"/>
                </a:lnTo>
                <a:lnTo>
                  <a:pt x="6204" y="9957"/>
                </a:lnTo>
                <a:lnTo>
                  <a:pt x="3963" y="9957"/>
                </a:lnTo>
                <a:lnTo>
                  <a:pt x="3909" y="9956"/>
                </a:lnTo>
                <a:lnTo>
                  <a:pt x="3854" y="9954"/>
                </a:lnTo>
                <a:lnTo>
                  <a:pt x="3800" y="9950"/>
                </a:lnTo>
                <a:lnTo>
                  <a:pt x="3746" y="9945"/>
                </a:lnTo>
                <a:lnTo>
                  <a:pt x="3692" y="9939"/>
                </a:lnTo>
                <a:lnTo>
                  <a:pt x="3638" y="9931"/>
                </a:lnTo>
                <a:lnTo>
                  <a:pt x="3585" y="9922"/>
                </a:lnTo>
                <a:lnTo>
                  <a:pt x="3532" y="9912"/>
                </a:lnTo>
                <a:lnTo>
                  <a:pt x="3480" y="9900"/>
                </a:lnTo>
                <a:lnTo>
                  <a:pt x="3428" y="9886"/>
                </a:lnTo>
                <a:lnTo>
                  <a:pt x="3376" y="9872"/>
                </a:lnTo>
                <a:lnTo>
                  <a:pt x="3325" y="9856"/>
                </a:lnTo>
                <a:lnTo>
                  <a:pt x="3274" y="9840"/>
                </a:lnTo>
                <a:lnTo>
                  <a:pt x="3223" y="9821"/>
                </a:lnTo>
                <a:lnTo>
                  <a:pt x="3173" y="9802"/>
                </a:lnTo>
                <a:lnTo>
                  <a:pt x="3123" y="9781"/>
                </a:lnTo>
                <a:lnTo>
                  <a:pt x="3074" y="9760"/>
                </a:lnTo>
                <a:lnTo>
                  <a:pt x="3026" y="9737"/>
                </a:lnTo>
                <a:lnTo>
                  <a:pt x="2977" y="9712"/>
                </a:lnTo>
                <a:lnTo>
                  <a:pt x="2930" y="9688"/>
                </a:lnTo>
                <a:lnTo>
                  <a:pt x="2883" y="9661"/>
                </a:lnTo>
                <a:lnTo>
                  <a:pt x="2836" y="9635"/>
                </a:lnTo>
                <a:lnTo>
                  <a:pt x="2791" y="9606"/>
                </a:lnTo>
                <a:lnTo>
                  <a:pt x="2745" y="9577"/>
                </a:lnTo>
                <a:lnTo>
                  <a:pt x="2701" y="9546"/>
                </a:lnTo>
                <a:lnTo>
                  <a:pt x="2658" y="9515"/>
                </a:lnTo>
                <a:lnTo>
                  <a:pt x="2614" y="9483"/>
                </a:lnTo>
                <a:lnTo>
                  <a:pt x="2572" y="9450"/>
                </a:lnTo>
                <a:lnTo>
                  <a:pt x="2530" y="9415"/>
                </a:lnTo>
                <a:lnTo>
                  <a:pt x="2490" y="9381"/>
                </a:lnTo>
                <a:lnTo>
                  <a:pt x="2449" y="9345"/>
                </a:lnTo>
                <a:lnTo>
                  <a:pt x="2410" y="9308"/>
                </a:lnTo>
                <a:lnTo>
                  <a:pt x="2407" y="9305"/>
                </a:lnTo>
                <a:lnTo>
                  <a:pt x="2404" y="9302"/>
                </a:lnTo>
                <a:lnTo>
                  <a:pt x="2379" y="9275"/>
                </a:lnTo>
                <a:lnTo>
                  <a:pt x="2306" y="9195"/>
                </a:lnTo>
                <a:lnTo>
                  <a:pt x="2245" y="9125"/>
                </a:lnTo>
                <a:lnTo>
                  <a:pt x="2219" y="9094"/>
                </a:lnTo>
                <a:lnTo>
                  <a:pt x="2193" y="9063"/>
                </a:lnTo>
                <a:lnTo>
                  <a:pt x="2169" y="9032"/>
                </a:lnTo>
                <a:lnTo>
                  <a:pt x="2146" y="9001"/>
                </a:lnTo>
                <a:lnTo>
                  <a:pt x="2123" y="8969"/>
                </a:lnTo>
                <a:lnTo>
                  <a:pt x="2101" y="8936"/>
                </a:lnTo>
                <a:lnTo>
                  <a:pt x="2078" y="8900"/>
                </a:lnTo>
                <a:lnTo>
                  <a:pt x="2056" y="8862"/>
                </a:lnTo>
                <a:lnTo>
                  <a:pt x="2031" y="8819"/>
                </a:lnTo>
                <a:lnTo>
                  <a:pt x="2007" y="8774"/>
                </a:lnTo>
                <a:lnTo>
                  <a:pt x="1980" y="8723"/>
                </a:lnTo>
                <a:lnTo>
                  <a:pt x="1952" y="8667"/>
                </a:lnTo>
                <a:lnTo>
                  <a:pt x="1925" y="8611"/>
                </a:lnTo>
                <a:lnTo>
                  <a:pt x="1900" y="8555"/>
                </a:lnTo>
                <a:lnTo>
                  <a:pt x="1876" y="8497"/>
                </a:lnTo>
                <a:lnTo>
                  <a:pt x="1855" y="8438"/>
                </a:lnTo>
                <a:lnTo>
                  <a:pt x="1836" y="8380"/>
                </a:lnTo>
                <a:lnTo>
                  <a:pt x="1819" y="8321"/>
                </a:lnTo>
                <a:lnTo>
                  <a:pt x="1803" y="8260"/>
                </a:lnTo>
                <a:lnTo>
                  <a:pt x="1789" y="8200"/>
                </a:lnTo>
                <a:lnTo>
                  <a:pt x="1777" y="8138"/>
                </a:lnTo>
                <a:lnTo>
                  <a:pt x="1767" y="8077"/>
                </a:lnTo>
                <a:lnTo>
                  <a:pt x="1758" y="8015"/>
                </a:lnTo>
                <a:lnTo>
                  <a:pt x="1751" y="7953"/>
                </a:lnTo>
                <a:lnTo>
                  <a:pt x="1745" y="7890"/>
                </a:lnTo>
                <a:lnTo>
                  <a:pt x="1741" y="7828"/>
                </a:lnTo>
                <a:lnTo>
                  <a:pt x="1739" y="7765"/>
                </a:lnTo>
                <a:lnTo>
                  <a:pt x="1739" y="7702"/>
                </a:lnTo>
                <a:lnTo>
                  <a:pt x="1740" y="7638"/>
                </a:lnTo>
                <a:lnTo>
                  <a:pt x="1742" y="7575"/>
                </a:lnTo>
                <a:lnTo>
                  <a:pt x="1747" y="7513"/>
                </a:lnTo>
                <a:lnTo>
                  <a:pt x="1752" y="7450"/>
                </a:lnTo>
                <a:lnTo>
                  <a:pt x="1759" y="7388"/>
                </a:lnTo>
                <a:lnTo>
                  <a:pt x="1768" y="7326"/>
                </a:lnTo>
                <a:lnTo>
                  <a:pt x="1778" y="7264"/>
                </a:lnTo>
                <a:lnTo>
                  <a:pt x="1789" y="7202"/>
                </a:lnTo>
                <a:lnTo>
                  <a:pt x="1802" y="7141"/>
                </a:lnTo>
                <a:lnTo>
                  <a:pt x="1815" y="7080"/>
                </a:lnTo>
                <a:lnTo>
                  <a:pt x="1831" y="7020"/>
                </a:lnTo>
                <a:lnTo>
                  <a:pt x="1847" y="6962"/>
                </a:lnTo>
                <a:lnTo>
                  <a:pt x="1866" y="6903"/>
                </a:lnTo>
                <a:lnTo>
                  <a:pt x="1885" y="6844"/>
                </a:lnTo>
                <a:lnTo>
                  <a:pt x="1906" y="6788"/>
                </a:lnTo>
                <a:lnTo>
                  <a:pt x="1928" y="6731"/>
                </a:lnTo>
                <a:lnTo>
                  <a:pt x="1949" y="6679"/>
                </a:lnTo>
                <a:lnTo>
                  <a:pt x="1974" y="6627"/>
                </a:lnTo>
                <a:lnTo>
                  <a:pt x="1998" y="6576"/>
                </a:lnTo>
                <a:lnTo>
                  <a:pt x="2026" y="6526"/>
                </a:lnTo>
                <a:lnTo>
                  <a:pt x="2054" y="6476"/>
                </a:lnTo>
                <a:lnTo>
                  <a:pt x="2084" y="6427"/>
                </a:lnTo>
                <a:lnTo>
                  <a:pt x="2115" y="6378"/>
                </a:lnTo>
                <a:lnTo>
                  <a:pt x="2147" y="6330"/>
                </a:lnTo>
                <a:lnTo>
                  <a:pt x="2180" y="6284"/>
                </a:lnTo>
                <a:lnTo>
                  <a:pt x="2213" y="6238"/>
                </a:lnTo>
                <a:lnTo>
                  <a:pt x="2249" y="6193"/>
                </a:lnTo>
                <a:lnTo>
                  <a:pt x="2284" y="6150"/>
                </a:lnTo>
                <a:lnTo>
                  <a:pt x="2320" y="6107"/>
                </a:lnTo>
                <a:lnTo>
                  <a:pt x="2356" y="6066"/>
                </a:lnTo>
                <a:lnTo>
                  <a:pt x="2393" y="6028"/>
                </a:lnTo>
                <a:lnTo>
                  <a:pt x="2429" y="5990"/>
                </a:lnTo>
                <a:lnTo>
                  <a:pt x="2469" y="5951"/>
                </a:lnTo>
                <a:lnTo>
                  <a:pt x="2510" y="5914"/>
                </a:lnTo>
                <a:lnTo>
                  <a:pt x="2551" y="5877"/>
                </a:lnTo>
                <a:lnTo>
                  <a:pt x="2593" y="5842"/>
                </a:lnTo>
                <a:lnTo>
                  <a:pt x="2635" y="5807"/>
                </a:lnTo>
                <a:lnTo>
                  <a:pt x="2679" y="5775"/>
                </a:lnTo>
                <a:lnTo>
                  <a:pt x="2722" y="5744"/>
                </a:lnTo>
                <a:lnTo>
                  <a:pt x="2766" y="5713"/>
                </a:lnTo>
                <a:lnTo>
                  <a:pt x="2811" y="5684"/>
                </a:lnTo>
                <a:lnTo>
                  <a:pt x="2856" y="5657"/>
                </a:lnTo>
                <a:lnTo>
                  <a:pt x="2903" y="5630"/>
                </a:lnTo>
                <a:lnTo>
                  <a:pt x="2949" y="5606"/>
                </a:lnTo>
                <a:lnTo>
                  <a:pt x="2997" y="5581"/>
                </a:lnTo>
                <a:lnTo>
                  <a:pt x="3044" y="5559"/>
                </a:lnTo>
                <a:lnTo>
                  <a:pt x="3093" y="5537"/>
                </a:lnTo>
                <a:lnTo>
                  <a:pt x="3142" y="5517"/>
                </a:lnTo>
                <a:lnTo>
                  <a:pt x="3192" y="5498"/>
                </a:lnTo>
                <a:lnTo>
                  <a:pt x="3243" y="5480"/>
                </a:lnTo>
                <a:lnTo>
                  <a:pt x="3294" y="5464"/>
                </a:lnTo>
                <a:lnTo>
                  <a:pt x="3346" y="5448"/>
                </a:lnTo>
                <a:lnTo>
                  <a:pt x="3398" y="5434"/>
                </a:lnTo>
                <a:lnTo>
                  <a:pt x="3451" y="5422"/>
                </a:lnTo>
                <a:lnTo>
                  <a:pt x="3504" y="5410"/>
                </a:lnTo>
                <a:lnTo>
                  <a:pt x="3559" y="5400"/>
                </a:lnTo>
                <a:lnTo>
                  <a:pt x="3613" y="5391"/>
                </a:lnTo>
                <a:lnTo>
                  <a:pt x="3669" y="5383"/>
                </a:lnTo>
                <a:lnTo>
                  <a:pt x="3725" y="5375"/>
                </a:lnTo>
                <a:lnTo>
                  <a:pt x="3781" y="5371"/>
                </a:lnTo>
                <a:lnTo>
                  <a:pt x="3839" y="5366"/>
                </a:lnTo>
                <a:lnTo>
                  <a:pt x="3898" y="5363"/>
                </a:lnTo>
                <a:lnTo>
                  <a:pt x="3956" y="5361"/>
                </a:lnTo>
                <a:lnTo>
                  <a:pt x="4015" y="5361"/>
                </a:lnTo>
                <a:lnTo>
                  <a:pt x="4043" y="5361"/>
                </a:lnTo>
                <a:lnTo>
                  <a:pt x="4071" y="5362"/>
                </a:lnTo>
                <a:lnTo>
                  <a:pt x="4098" y="5364"/>
                </a:lnTo>
                <a:lnTo>
                  <a:pt x="4125" y="5366"/>
                </a:lnTo>
                <a:lnTo>
                  <a:pt x="4177" y="5372"/>
                </a:lnTo>
                <a:lnTo>
                  <a:pt x="4228" y="5378"/>
                </a:lnTo>
                <a:lnTo>
                  <a:pt x="4277" y="5386"/>
                </a:lnTo>
                <a:lnTo>
                  <a:pt x="4324" y="5392"/>
                </a:lnTo>
                <a:lnTo>
                  <a:pt x="4349" y="5395"/>
                </a:lnTo>
                <a:lnTo>
                  <a:pt x="4371" y="5397"/>
                </a:lnTo>
                <a:lnTo>
                  <a:pt x="4394" y="5398"/>
                </a:lnTo>
                <a:lnTo>
                  <a:pt x="4416" y="5400"/>
                </a:lnTo>
                <a:lnTo>
                  <a:pt x="4414" y="5369"/>
                </a:lnTo>
                <a:lnTo>
                  <a:pt x="4410" y="5341"/>
                </a:lnTo>
                <a:lnTo>
                  <a:pt x="4405" y="5315"/>
                </a:lnTo>
                <a:lnTo>
                  <a:pt x="4401" y="5291"/>
                </a:lnTo>
                <a:lnTo>
                  <a:pt x="4390" y="5244"/>
                </a:lnTo>
                <a:lnTo>
                  <a:pt x="4379" y="5197"/>
                </a:lnTo>
                <a:lnTo>
                  <a:pt x="4374" y="5171"/>
                </a:lnTo>
                <a:lnTo>
                  <a:pt x="4369" y="5143"/>
                </a:lnTo>
                <a:lnTo>
                  <a:pt x="4364" y="5110"/>
                </a:lnTo>
                <a:lnTo>
                  <a:pt x="4360" y="5075"/>
                </a:lnTo>
                <a:lnTo>
                  <a:pt x="4357" y="5035"/>
                </a:lnTo>
                <a:lnTo>
                  <a:pt x="4354" y="4990"/>
                </a:lnTo>
                <a:lnTo>
                  <a:pt x="4352" y="4939"/>
                </a:lnTo>
                <a:lnTo>
                  <a:pt x="4352" y="4881"/>
                </a:lnTo>
                <a:lnTo>
                  <a:pt x="4352" y="4851"/>
                </a:lnTo>
                <a:lnTo>
                  <a:pt x="4353" y="4821"/>
                </a:lnTo>
                <a:lnTo>
                  <a:pt x="4355" y="4791"/>
                </a:lnTo>
                <a:lnTo>
                  <a:pt x="4359" y="4761"/>
                </a:lnTo>
                <a:lnTo>
                  <a:pt x="4362" y="4733"/>
                </a:lnTo>
                <a:lnTo>
                  <a:pt x="4367" y="4703"/>
                </a:lnTo>
                <a:lnTo>
                  <a:pt x="4371" y="4674"/>
                </a:lnTo>
                <a:lnTo>
                  <a:pt x="4376" y="4645"/>
                </a:lnTo>
                <a:lnTo>
                  <a:pt x="4383" y="4616"/>
                </a:lnTo>
                <a:lnTo>
                  <a:pt x="4391" y="4588"/>
                </a:lnTo>
                <a:lnTo>
                  <a:pt x="4399" y="4560"/>
                </a:lnTo>
                <a:lnTo>
                  <a:pt x="4406" y="4532"/>
                </a:lnTo>
                <a:lnTo>
                  <a:pt x="4415" y="4504"/>
                </a:lnTo>
                <a:lnTo>
                  <a:pt x="4425" y="4477"/>
                </a:lnTo>
                <a:lnTo>
                  <a:pt x="4435" y="4450"/>
                </a:lnTo>
                <a:lnTo>
                  <a:pt x="4446" y="4424"/>
                </a:lnTo>
                <a:lnTo>
                  <a:pt x="4457" y="4397"/>
                </a:lnTo>
                <a:lnTo>
                  <a:pt x="4468" y="4370"/>
                </a:lnTo>
                <a:lnTo>
                  <a:pt x="4481" y="4345"/>
                </a:lnTo>
                <a:lnTo>
                  <a:pt x="4494" y="4319"/>
                </a:lnTo>
                <a:lnTo>
                  <a:pt x="4507" y="4294"/>
                </a:lnTo>
                <a:lnTo>
                  <a:pt x="4521" y="4270"/>
                </a:lnTo>
                <a:lnTo>
                  <a:pt x="4535" y="4245"/>
                </a:lnTo>
                <a:lnTo>
                  <a:pt x="4549" y="4221"/>
                </a:lnTo>
                <a:lnTo>
                  <a:pt x="4580" y="4174"/>
                </a:lnTo>
                <a:lnTo>
                  <a:pt x="4613" y="4129"/>
                </a:lnTo>
                <a:lnTo>
                  <a:pt x="4645" y="4086"/>
                </a:lnTo>
                <a:lnTo>
                  <a:pt x="4680" y="4044"/>
                </a:lnTo>
                <a:lnTo>
                  <a:pt x="4726" y="3993"/>
                </a:lnTo>
                <a:lnTo>
                  <a:pt x="4774" y="3943"/>
                </a:lnTo>
                <a:lnTo>
                  <a:pt x="4825" y="3895"/>
                </a:lnTo>
                <a:lnTo>
                  <a:pt x="4877" y="3849"/>
                </a:lnTo>
                <a:lnTo>
                  <a:pt x="4933" y="3804"/>
                </a:lnTo>
                <a:lnTo>
                  <a:pt x="4990" y="3762"/>
                </a:lnTo>
                <a:lnTo>
                  <a:pt x="5049" y="3722"/>
                </a:lnTo>
                <a:lnTo>
                  <a:pt x="5110" y="3685"/>
                </a:lnTo>
                <a:lnTo>
                  <a:pt x="5172" y="3649"/>
                </a:lnTo>
                <a:lnTo>
                  <a:pt x="5235" y="3616"/>
                </a:lnTo>
                <a:lnTo>
                  <a:pt x="5301" y="3585"/>
                </a:lnTo>
                <a:lnTo>
                  <a:pt x="5367" y="3556"/>
                </a:lnTo>
                <a:lnTo>
                  <a:pt x="5435" y="3530"/>
                </a:lnTo>
                <a:lnTo>
                  <a:pt x="5502" y="3506"/>
                </a:lnTo>
                <a:lnTo>
                  <a:pt x="5572" y="3485"/>
                </a:lnTo>
                <a:lnTo>
                  <a:pt x="5642" y="3467"/>
                </a:lnTo>
                <a:lnTo>
                  <a:pt x="5712" y="3452"/>
                </a:lnTo>
                <a:lnTo>
                  <a:pt x="5783" y="3439"/>
                </a:lnTo>
                <a:lnTo>
                  <a:pt x="5854" y="3429"/>
                </a:lnTo>
                <a:lnTo>
                  <a:pt x="5926" y="3422"/>
                </a:lnTo>
                <a:lnTo>
                  <a:pt x="5997" y="3419"/>
                </a:lnTo>
                <a:lnTo>
                  <a:pt x="6068" y="3418"/>
                </a:lnTo>
                <a:lnTo>
                  <a:pt x="6140" y="3421"/>
                </a:lnTo>
                <a:lnTo>
                  <a:pt x="6210" y="3427"/>
                </a:lnTo>
                <a:lnTo>
                  <a:pt x="6280" y="3435"/>
                </a:lnTo>
                <a:lnTo>
                  <a:pt x="6350" y="3449"/>
                </a:lnTo>
                <a:lnTo>
                  <a:pt x="6419" y="3464"/>
                </a:lnTo>
                <a:lnTo>
                  <a:pt x="6488" y="3484"/>
                </a:lnTo>
                <a:lnTo>
                  <a:pt x="6554" y="3507"/>
                </a:lnTo>
                <a:lnTo>
                  <a:pt x="6621" y="3534"/>
                </a:lnTo>
                <a:lnTo>
                  <a:pt x="6685" y="3565"/>
                </a:lnTo>
                <a:lnTo>
                  <a:pt x="6749" y="3599"/>
                </a:lnTo>
                <a:lnTo>
                  <a:pt x="6782" y="3619"/>
                </a:lnTo>
                <a:lnTo>
                  <a:pt x="6816" y="3639"/>
                </a:lnTo>
                <a:lnTo>
                  <a:pt x="6849" y="3659"/>
                </a:lnTo>
                <a:lnTo>
                  <a:pt x="6880" y="3680"/>
                </a:lnTo>
                <a:lnTo>
                  <a:pt x="6911" y="3702"/>
                </a:lnTo>
                <a:lnTo>
                  <a:pt x="6941" y="3726"/>
                </a:lnTo>
                <a:lnTo>
                  <a:pt x="6970" y="3750"/>
                </a:lnTo>
                <a:lnTo>
                  <a:pt x="6997" y="3778"/>
                </a:lnTo>
                <a:lnTo>
                  <a:pt x="7026" y="3805"/>
                </a:lnTo>
                <a:lnTo>
                  <a:pt x="7054" y="3832"/>
                </a:lnTo>
                <a:lnTo>
                  <a:pt x="7082" y="3860"/>
                </a:lnTo>
                <a:lnTo>
                  <a:pt x="7107" y="3888"/>
                </a:lnTo>
                <a:lnTo>
                  <a:pt x="7130" y="3922"/>
                </a:lnTo>
                <a:lnTo>
                  <a:pt x="7153" y="3955"/>
                </a:lnTo>
                <a:lnTo>
                  <a:pt x="7159" y="3963"/>
                </a:lnTo>
                <a:lnTo>
                  <a:pt x="7165" y="3969"/>
                </a:lnTo>
                <a:lnTo>
                  <a:pt x="7171" y="3976"/>
                </a:lnTo>
                <a:lnTo>
                  <a:pt x="7179" y="3983"/>
                </a:lnTo>
                <a:lnTo>
                  <a:pt x="7187" y="3988"/>
                </a:lnTo>
                <a:lnTo>
                  <a:pt x="7195" y="3994"/>
                </a:lnTo>
                <a:lnTo>
                  <a:pt x="7205" y="3998"/>
                </a:lnTo>
                <a:lnTo>
                  <a:pt x="7215" y="4001"/>
                </a:lnTo>
                <a:lnTo>
                  <a:pt x="7217" y="3983"/>
                </a:lnTo>
                <a:lnTo>
                  <a:pt x="7221" y="3964"/>
                </a:lnTo>
                <a:lnTo>
                  <a:pt x="7227" y="3942"/>
                </a:lnTo>
                <a:lnTo>
                  <a:pt x="7235" y="3918"/>
                </a:lnTo>
                <a:lnTo>
                  <a:pt x="7244" y="3893"/>
                </a:lnTo>
                <a:lnTo>
                  <a:pt x="7253" y="3866"/>
                </a:lnTo>
                <a:lnTo>
                  <a:pt x="7266" y="3839"/>
                </a:lnTo>
                <a:lnTo>
                  <a:pt x="7279" y="3810"/>
                </a:lnTo>
                <a:lnTo>
                  <a:pt x="7308" y="3749"/>
                </a:lnTo>
                <a:lnTo>
                  <a:pt x="7341" y="3685"/>
                </a:lnTo>
                <a:lnTo>
                  <a:pt x="7377" y="3618"/>
                </a:lnTo>
                <a:lnTo>
                  <a:pt x="7414" y="3551"/>
                </a:lnTo>
                <a:lnTo>
                  <a:pt x="7453" y="3484"/>
                </a:lnTo>
                <a:lnTo>
                  <a:pt x="7492" y="3419"/>
                </a:lnTo>
                <a:lnTo>
                  <a:pt x="7531" y="3356"/>
                </a:lnTo>
                <a:lnTo>
                  <a:pt x="7568" y="3296"/>
                </a:lnTo>
                <a:lnTo>
                  <a:pt x="7604" y="3242"/>
                </a:lnTo>
                <a:lnTo>
                  <a:pt x="7637" y="3193"/>
                </a:lnTo>
                <a:lnTo>
                  <a:pt x="7666" y="3151"/>
                </a:lnTo>
                <a:lnTo>
                  <a:pt x="7690" y="3116"/>
                </a:lnTo>
                <a:lnTo>
                  <a:pt x="7746" y="3045"/>
                </a:lnTo>
                <a:lnTo>
                  <a:pt x="7802" y="2975"/>
                </a:lnTo>
                <a:lnTo>
                  <a:pt x="7861" y="2906"/>
                </a:lnTo>
                <a:lnTo>
                  <a:pt x="7921" y="2837"/>
                </a:lnTo>
                <a:lnTo>
                  <a:pt x="7952" y="2804"/>
                </a:lnTo>
                <a:lnTo>
                  <a:pt x="7983" y="2771"/>
                </a:lnTo>
                <a:lnTo>
                  <a:pt x="8014" y="2739"/>
                </a:lnTo>
                <a:lnTo>
                  <a:pt x="8046" y="2706"/>
                </a:lnTo>
                <a:lnTo>
                  <a:pt x="8078" y="2674"/>
                </a:lnTo>
                <a:lnTo>
                  <a:pt x="8110" y="2643"/>
                </a:lnTo>
                <a:lnTo>
                  <a:pt x="8143" y="2612"/>
                </a:lnTo>
                <a:lnTo>
                  <a:pt x="8178" y="2581"/>
                </a:lnTo>
                <a:lnTo>
                  <a:pt x="8211" y="2551"/>
                </a:lnTo>
                <a:lnTo>
                  <a:pt x="8245" y="2521"/>
                </a:lnTo>
                <a:lnTo>
                  <a:pt x="8280" y="2493"/>
                </a:lnTo>
                <a:lnTo>
                  <a:pt x="8315" y="2464"/>
                </a:lnTo>
                <a:lnTo>
                  <a:pt x="8351" y="2435"/>
                </a:lnTo>
                <a:lnTo>
                  <a:pt x="8386" y="2407"/>
                </a:lnTo>
                <a:lnTo>
                  <a:pt x="8423" y="2380"/>
                </a:lnTo>
                <a:lnTo>
                  <a:pt x="8459" y="2353"/>
                </a:lnTo>
                <a:lnTo>
                  <a:pt x="8496" y="2326"/>
                </a:lnTo>
                <a:lnTo>
                  <a:pt x="8534" y="2301"/>
                </a:lnTo>
                <a:lnTo>
                  <a:pt x="8571" y="2275"/>
                </a:lnTo>
                <a:lnTo>
                  <a:pt x="8609" y="2251"/>
                </a:lnTo>
                <a:lnTo>
                  <a:pt x="8648" y="2227"/>
                </a:lnTo>
                <a:lnTo>
                  <a:pt x="8686" y="2203"/>
                </a:lnTo>
                <a:lnTo>
                  <a:pt x="8725" y="2180"/>
                </a:lnTo>
                <a:lnTo>
                  <a:pt x="8765" y="2158"/>
                </a:lnTo>
                <a:lnTo>
                  <a:pt x="8818" y="2129"/>
                </a:lnTo>
                <a:lnTo>
                  <a:pt x="8876" y="2099"/>
                </a:lnTo>
                <a:lnTo>
                  <a:pt x="8935" y="2069"/>
                </a:lnTo>
                <a:lnTo>
                  <a:pt x="8996" y="2041"/>
                </a:lnTo>
                <a:lnTo>
                  <a:pt x="9057" y="2014"/>
                </a:lnTo>
                <a:lnTo>
                  <a:pt x="9118" y="1989"/>
                </a:lnTo>
                <a:lnTo>
                  <a:pt x="9177" y="1964"/>
                </a:lnTo>
                <a:lnTo>
                  <a:pt x="9236" y="1944"/>
                </a:lnTo>
                <a:lnTo>
                  <a:pt x="9325" y="1915"/>
                </a:lnTo>
                <a:lnTo>
                  <a:pt x="9412" y="1889"/>
                </a:lnTo>
                <a:lnTo>
                  <a:pt x="9500" y="1864"/>
                </a:lnTo>
                <a:lnTo>
                  <a:pt x="9586" y="1842"/>
                </a:lnTo>
                <a:lnTo>
                  <a:pt x="9674" y="1822"/>
                </a:lnTo>
                <a:lnTo>
                  <a:pt x="9760" y="1804"/>
                </a:lnTo>
                <a:lnTo>
                  <a:pt x="9847" y="1788"/>
                </a:lnTo>
                <a:lnTo>
                  <a:pt x="9932" y="1774"/>
                </a:lnTo>
                <a:lnTo>
                  <a:pt x="10019" y="1761"/>
                </a:lnTo>
                <a:lnTo>
                  <a:pt x="10104" y="1751"/>
                </a:lnTo>
                <a:lnTo>
                  <a:pt x="10189" y="1744"/>
                </a:lnTo>
                <a:lnTo>
                  <a:pt x="10275" y="1737"/>
                </a:lnTo>
                <a:lnTo>
                  <a:pt x="10360" y="1734"/>
                </a:lnTo>
                <a:lnTo>
                  <a:pt x="10445" y="1732"/>
                </a:lnTo>
                <a:lnTo>
                  <a:pt x="10531" y="1733"/>
                </a:lnTo>
                <a:lnTo>
                  <a:pt x="10615" y="1735"/>
                </a:lnTo>
                <a:lnTo>
                  <a:pt x="10699" y="1739"/>
                </a:lnTo>
                <a:lnTo>
                  <a:pt x="10784" y="1746"/>
                </a:lnTo>
                <a:lnTo>
                  <a:pt x="10869" y="1755"/>
                </a:lnTo>
                <a:lnTo>
                  <a:pt x="10953" y="1766"/>
                </a:lnTo>
                <a:lnTo>
                  <a:pt x="11037" y="1778"/>
                </a:lnTo>
                <a:lnTo>
                  <a:pt x="11121" y="1794"/>
                </a:lnTo>
                <a:lnTo>
                  <a:pt x="11206" y="1810"/>
                </a:lnTo>
                <a:lnTo>
                  <a:pt x="11290" y="1830"/>
                </a:lnTo>
                <a:lnTo>
                  <a:pt x="11374" y="1851"/>
                </a:lnTo>
                <a:lnTo>
                  <a:pt x="11458" y="1876"/>
                </a:lnTo>
                <a:lnTo>
                  <a:pt x="11542" y="1901"/>
                </a:lnTo>
                <a:lnTo>
                  <a:pt x="11627" y="1929"/>
                </a:lnTo>
                <a:lnTo>
                  <a:pt x="11711" y="1959"/>
                </a:lnTo>
                <a:lnTo>
                  <a:pt x="11795" y="1991"/>
                </a:lnTo>
                <a:lnTo>
                  <a:pt x="11880" y="2026"/>
                </a:lnTo>
                <a:lnTo>
                  <a:pt x="11965" y="2063"/>
                </a:lnTo>
                <a:lnTo>
                  <a:pt x="12010" y="2083"/>
                </a:lnTo>
                <a:lnTo>
                  <a:pt x="12054" y="2105"/>
                </a:lnTo>
                <a:lnTo>
                  <a:pt x="12098" y="2127"/>
                </a:lnTo>
                <a:lnTo>
                  <a:pt x="12141" y="2150"/>
                </a:lnTo>
                <a:lnTo>
                  <a:pt x="12183" y="2175"/>
                </a:lnTo>
                <a:lnTo>
                  <a:pt x="12225" y="2199"/>
                </a:lnTo>
                <a:lnTo>
                  <a:pt x="12266" y="2225"/>
                </a:lnTo>
                <a:lnTo>
                  <a:pt x="12306" y="2250"/>
                </a:lnTo>
                <a:lnTo>
                  <a:pt x="12346" y="2277"/>
                </a:lnTo>
                <a:lnTo>
                  <a:pt x="12386" y="2303"/>
                </a:lnTo>
                <a:lnTo>
                  <a:pt x="12425" y="2331"/>
                </a:lnTo>
                <a:lnTo>
                  <a:pt x="12463" y="2359"/>
                </a:lnTo>
                <a:lnTo>
                  <a:pt x="12540" y="2415"/>
                </a:lnTo>
                <a:lnTo>
                  <a:pt x="12616" y="2473"/>
                </a:lnTo>
                <a:lnTo>
                  <a:pt x="12653" y="2503"/>
                </a:lnTo>
                <a:lnTo>
                  <a:pt x="12689" y="2532"/>
                </a:lnTo>
                <a:lnTo>
                  <a:pt x="12726" y="2565"/>
                </a:lnTo>
                <a:lnTo>
                  <a:pt x="12761" y="2597"/>
                </a:lnTo>
                <a:lnTo>
                  <a:pt x="12796" y="2630"/>
                </a:lnTo>
                <a:lnTo>
                  <a:pt x="12831" y="2664"/>
                </a:lnTo>
                <a:lnTo>
                  <a:pt x="12865" y="2699"/>
                </a:lnTo>
                <a:lnTo>
                  <a:pt x="12899" y="2734"/>
                </a:lnTo>
                <a:lnTo>
                  <a:pt x="12931" y="2771"/>
                </a:lnTo>
                <a:lnTo>
                  <a:pt x="12964" y="2807"/>
                </a:lnTo>
                <a:lnTo>
                  <a:pt x="12995" y="2844"/>
                </a:lnTo>
                <a:lnTo>
                  <a:pt x="13026" y="2881"/>
                </a:lnTo>
                <a:lnTo>
                  <a:pt x="13057" y="2919"/>
                </a:lnTo>
                <a:lnTo>
                  <a:pt x="13087" y="2957"/>
                </a:lnTo>
                <a:lnTo>
                  <a:pt x="13116" y="2994"/>
                </a:lnTo>
                <a:lnTo>
                  <a:pt x="13145" y="3032"/>
                </a:lnTo>
                <a:lnTo>
                  <a:pt x="13168" y="3063"/>
                </a:lnTo>
                <a:lnTo>
                  <a:pt x="13191" y="3095"/>
                </a:lnTo>
                <a:lnTo>
                  <a:pt x="13214" y="3127"/>
                </a:lnTo>
                <a:lnTo>
                  <a:pt x="13235" y="3160"/>
                </a:lnTo>
                <a:lnTo>
                  <a:pt x="13277" y="3224"/>
                </a:lnTo>
                <a:lnTo>
                  <a:pt x="13317" y="3290"/>
                </a:lnTo>
                <a:lnTo>
                  <a:pt x="13356" y="3357"/>
                </a:lnTo>
                <a:lnTo>
                  <a:pt x="13393" y="3425"/>
                </a:lnTo>
                <a:lnTo>
                  <a:pt x="13431" y="3494"/>
                </a:lnTo>
                <a:lnTo>
                  <a:pt x="13466" y="3565"/>
                </a:lnTo>
                <a:lnTo>
                  <a:pt x="13494" y="3621"/>
                </a:lnTo>
                <a:lnTo>
                  <a:pt x="13521" y="3679"/>
                </a:lnTo>
                <a:lnTo>
                  <a:pt x="13546" y="3737"/>
                </a:lnTo>
                <a:lnTo>
                  <a:pt x="13571" y="3794"/>
                </a:lnTo>
                <a:lnTo>
                  <a:pt x="13594" y="3852"/>
                </a:lnTo>
                <a:lnTo>
                  <a:pt x="13616" y="3911"/>
                </a:lnTo>
                <a:lnTo>
                  <a:pt x="13637" y="3970"/>
                </a:lnTo>
                <a:lnTo>
                  <a:pt x="13657" y="4029"/>
                </a:lnTo>
                <a:lnTo>
                  <a:pt x="13677" y="4090"/>
                </a:lnTo>
                <a:lnTo>
                  <a:pt x="13695" y="4150"/>
                </a:lnTo>
                <a:lnTo>
                  <a:pt x="13712" y="4212"/>
                </a:lnTo>
                <a:lnTo>
                  <a:pt x="13728" y="4273"/>
                </a:lnTo>
                <a:lnTo>
                  <a:pt x="13743" y="4336"/>
                </a:lnTo>
                <a:lnTo>
                  <a:pt x="13758" y="4399"/>
                </a:lnTo>
                <a:lnTo>
                  <a:pt x="13772" y="4463"/>
                </a:lnTo>
                <a:lnTo>
                  <a:pt x="13784" y="4529"/>
                </a:lnTo>
                <a:lnTo>
                  <a:pt x="13795" y="4582"/>
                </a:lnTo>
                <a:lnTo>
                  <a:pt x="13804" y="4635"/>
                </a:lnTo>
                <a:lnTo>
                  <a:pt x="13813" y="4689"/>
                </a:lnTo>
                <a:lnTo>
                  <a:pt x="13822" y="4744"/>
                </a:lnTo>
                <a:lnTo>
                  <a:pt x="13830" y="4798"/>
                </a:lnTo>
                <a:lnTo>
                  <a:pt x="13837" y="4851"/>
                </a:lnTo>
                <a:lnTo>
                  <a:pt x="13843" y="4907"/>
                </a:lnTo>
                <a:lnTo>
                  <a:pt x="13849" y="4961"/>
                </a:lnTo>
                <a:lnTo>
                  <a:pt x="13854" y="5015"/>
                </a:lnTo>
                <a:lnTo>
                  <a:pt x="13859" y="5069"/>
                </a:lnTo>
                <a:lnTo>
                  <a:pt x="13863" y="5125"/>
                </a:lnTo>
                <a:lnTo>
                  <a:pt x="13866" y="5179"/>
                </a:lnTo>
                <a:lnTo>
                  <a:pt x="13869" y="5234"/>
                </a:lnTo>
                <a:lnTo>
                  <a:pt x="13871" y="5289"/>
                </a:lnTo>
                <a:lnTo>
                  <a:pt x="13872" y="5344"/>
                </a:lnTo>
                <a:lnTo>
                  <a:pt x="13872" y="5400"/>
                </a:lnTo>
                <a:lnTo>
                  <a:pt x="13922" y="5400"/>
                </a:lnTo>
                <a:lnTo>
                  <a:pt x="13971" y="5402"/>
                </a:lnTo>
                <a:lnTo>
                  <a:pt x="14019" y="5404"/>
                </a:lnTo>
                <a:lnTo>
                  <a:pt x="14067" y="5408"/>
                </a:lnTo>
                <a:lnTo>
                  <a:pt x="14114" y="5413"/>
                </a:lnTo>
                <a:lnTo>
                  <a:pt x="14160" y="5418"/>
                </a:lnTo>
                <a:lnTo>
                  <a:pt x="14206" y="5425"/>
                </a:lnTo>
                <a:lnTo>
                  <a:pt x="14251" y="5433"/>
                </a:lnTo>
                <a:lnTo>
                  <a:pt x="14295" y="5442"/>
                </a:lnTo>
                <a:lnTo>
                  <a:pt x="14340" y="5451"/>
                </a:lnTo>
                <a:lnTo>
                  <a:pt x="14384" y="5460"/>
                </a:lnTo>
                <a:lnTo>
                  <a:pt x="14427" y="5472"/>
                </a:lnTo>
                <a:lnTo>
                  <a:pt x="14472" y="5484"/>
                </a:lnTo>
                <a:lnTo>
                  <a:pt x="14515" y="5496"/>
                </a:lnTo>
                <a:lnTo>
                  <a:pt x="14559" y="5510"/>
                </a:lnTo>
                <a:lnTo>
                  <a:pt x="14602" y="5524"/>
                </a:lnTo>
                <a:lnTo>
                  <a:pt x="14651" y="5541"/>
                </a:lnTo>
                <a:lnTo>
                  <a:pt x="14700" y="5560"/>
                </a:lnTo>
                <a:lnTo>
                  <a:pt x="14746" y="5580"/>
                </a:lnTo>
                <a:lnTo>
                  <a:pt x="14793" y="5602"/>
                </a:lnTo>
                <a:lnTo>
                  <a:pt x="14838" y="5624"/>
                </a:lnTo>
                <a:lnTo>
                  <a:pt x="14884" y="5648"/>
                </a:lnTo>
                <a:lnTo>
                  <a:pt x="14928" y="5673"/>
                </a:lnTo>
                <a:lnTo>
                  <a:pt x="14972" y="5698"/>
                </a:lnTo>
                <a:lnTo>
                  <a:pt x="15015" y="5722"/>
                </a:lnTo>
                <a:lnTo>
                  <a:pt x="15054" y="5749"/>
                </a:lnTo>
                <a:lnTo>
                  <a:pt x="15095" y="5775"/>
                </a:lnTo>
                <a:lnTo>
                  <a:pt x="15134" y="5804"/>
                </a:lnTo>
                <a:lnTo>
                  <a:pt x="15173" y="5833"/>
                </a:lnTo>
                <a:lnTo>
                  <a:pt x="15211" y="5864"/>
                </a:lnTo>
                <a:lnTo>
                  <a:pt x="15248" y="5895"/>
                </a:lnTo>
                <a:lnTo>
                  <a:pt x="15284" y="5927"/>
                </a:lnTo>
                <a:lnTo>
                  <a:pt x="15319" y="5960"/>
                </a:lnTo>
                <a:lnTo>
                  <a:pt x="15354" y="5994"/>
                </a:lnTo>
                <a:lnTo>
                  <a:pt x="15388" y="6030"/>
                </a:lnTo>
                <a:lnTo>
                  <a:pt x="15420" y="6065"/>
                </a:lnTo>
                <a:lnTo>
                  <a:pt x="15452" y="6102"/>
                </a:lnTo>
                <a:lnTo>
                  <a:pt x="15483" y="6140"/>
                </a:lnTo>
                <a:lnTo>
                  <a:pt x="15513" y="6177"/>
                </a:lnTo>
                <a:lnTo>
                  <a:pt x="15543" y="6215"/>
                </a:lnTo>
                <a:lnTo>
                  <a:pt x="15652" y="6378"/>
                </a:lnTo>
                <a:lnTo>
                  <a:pt x="15678" y="6422"/>
                </a:lnTo>
                <a:lnTo>
                  <a:pt x="15703" y="6466"/>
                </a:lnTo>
                <a:lnTo>
                  <a:pt x="15728" y="6511"/>
                </a:lnTo>
                <a:lnTo>
                  <a:pt x="15752" y="6555"/>
                </a:lnTo>
                <a:lnTo>
                  <a:pt x="15774" y="6599"/>
                </a:lnTo>
                <a:lnTo>
                  <a:pt x="15796" y="6646"/>
                </a:lnTo>
                <a:lnTo>
                  <a:pt x="15815" y="6692"/>
                </a:lnTo>
                <a:lnTo>
                  <a:pt x="15834" y="6741"/>
                </a:lnTo>
                <a:lnTo>
                  <a:pt x="15851" y="6795"/>
                </a:lnTo>
                <a:lnTo>
                  <a:pt x="15869" y="6852"/>
                </a:lnTo>
                <a:lnTo>
                  <a:pt x="15886" y="6908"/>
                </a:lnTo>
                <a:lnTo>
                  <a:pt x="15900" y="6967"/>
                </a:lnTo>
                <a:lnTo>
                  <a:pt x="15914" y="7025"/>
                </a:lnTo>
                <a:lnTo>
                  <a:pt x="15928" y="7085"/>
                </a:lnTo>
                <a:lnTo>
                  <a:pt x="15940" y="7144"/>
                </a:lnTo>
                <a:lnTo>
                  <a:pt x="15951" y="7205"/>
                </a:lnTo>
                <a:lnTo>
                  <a:pt x="15961" y="7266"/>
                </a:lnTo>
                <a:lnTo>
                  <a:pt x="15970" y="7327"/>
                </a:lnTo>
                <a:lnTo>
                  <a:pt x="15977" y="7389"/>
                </a:lnTo>
                <a:lnTo>
                  <a:pt x="15983" y="7451"/>
                </a:lnTo>
                <a:lnTo>
                  <a:pt x="15988" y="7513"/>
                </a:lnTo>
                <a:lnTo>
                  <a:pt x="15991" y="7576"/>
                </a:lnTo>
                <a:lnTo>
                  <a:pt x="15993" y="7638"/>
                </a:lnTo>
                <a:lnTo>
                  <a:pt x="15994" y="7702"/>
                </a:lnTo>
                <a:lnTo>
                  <a:pt x="15993" y="7764"/>
                </a:lnTo>
                <a:lnTo>
                  <a:pt x="15991" y="7826"/>
                </a:lnTo>
                <a:lnTo>
                  <a:pt x="15988" y="7889"/>
                </a:lnTo>
                <a:lnTo>
                  <a:pt x="15982" y="7950"/>
                </a:lnTo>
                <a:lnTo>
                  <a:pt x="15975" y="8012"/>
                </a:lnTo>
                <a:lnTo>
                  <a:pt x="15967" y="8073"/>
                </a:lnTo>
                <a:lnTo>
                  <a:pt x="15957" y="8134"/>
                </a:lnTo>
                <a:lnTo>
                  <a:pt x="15946" y="8195"/>
                </a:lnTo>
                <a:lnTo>
                  <a:pt x="15932" y="8254"/>
                </a:lnTo>
                <a:lnTo>
                  <a:pt x="15917" y="8313"/>
                </a:lnTo>
                <a:lnTo>
                  <a:pt x="15900" y="8372"/>
                </a:lnTo>
                <a:lnTo>
                  <a:pt x="15881" y="8428"/>
                </a:lnTo>
                <a:lnTo>
                  <a:pt x="15861" y="8486"/>
                </a:lnTo>
                <a:lnTo>
                  <a:pt x="15839" y="8541"/>
                </a:lnTo>
                <a:lnTo>
                  <a:pt x="15815" y="8596"/>
                </a:lnTo>
                <a:lnTo>
                  <a:pt x="15789" y="8649"/>
                </a:lnTo>
                <a:lnTo>
                  <a:pt x="15778" y="8671"/>
                </a:lnTo>
                <a:lnTo>
                  <a:pt x="15768" y="8691"/>
                </a:lnTo>
                <a:lnTo>
                  <a:pt x="15758" y="8712"/>
                </a:lnTo>
                <a:lnTo>
                  <a:pt x="15747" y="8736"/>
                </a:lnTo>
                <a:lnTo>
                  <a:pt x="15734" y="8764"/>
                </a:lnTo>
                <a:lnTo>
                  <a:pt x="15723" y="8786"/>
                </a:lnTo>
                <a:lnTo>
                  <a:pt x="15712" y="8806"/>
                </a:lnTo>
                <a:lnTo>
                  <a:pt x="15698" y="8829"/>
                </a:lnTo>
                <a:lnTo>
                  <a:pt x="15673" y="8870"/>
                </a:lnTo>
                <a:lnTo>
                  <a:pt x="15648" y="8912"/>
                </a:lnTo>
                <a:lnTo>
                  <a:pt x="15622" y="8955"/>
                </a:lnTo>
                <a:lnTo>
                  <a:pt x="15594" y="8997"/>
                </a:lnTo>
                <a:lnTo>
                  <a:pt x="15566" y="9038"/>
                </a:lnTo>
                <a:lnTo>
                  <a:pt x="15537" y="9078"/>
                </a:lnTo>
                <a:lnTo>
                  <a:pt x="15522" y="9096"/>
                </a:lnTo>
                <a:lnTo>
                  <a:pt x="15507" y="9115"/>
                </a:lnTo>
                <a:lnTo>
                  <a:pt x="15491" y="9134"/>
                </a:lnTo>
                <a:lnTo>
                  <a:pt x="15476" y="9151"/>
                </a:lnTo>
                <a:lnTo>
                  <a:pt x="15424" y="9205"/>
                </a:lnTo>
                <a:lnTo>
                  <a:pt x="15373" y="9257"/>
                </a:lnTo>
                <a:lnTo>
                  <a:pt x="15322" y="9309"/>
                </a:lnTo>
                <a:lnTo>
                  <a:pt x="15268" y="9359"/>
                </a:lnTo>
                <a:lnTo>
                  <a:pt x="15215" y="9408"/>
                </a:lnTo>
                <a:lnTo>
                  <a:pt x="15160" y="9455"/>
                </a:lnTo>
                <a:lnTo>
                  <a:pt x="15103" y="9502"/>
                </a:lnTo>
                <a:lnTo>
                  <a:pt x="15043" y="9548"/>
                </a:lnTo>
                <a:lnTo>
                  <a:pt x="15012" y="9572"/>
                </a:lnTo>
                <a:lnTo>
                  <a:pt x="14980" y="9594"/>
                </a:lnTo>
                <a:lnTo>
                  <a:pt x="14948" y="9615"/>
                </a:lnTo>
                <a:lnTo>
                  <a:pt x="14914" y="9637"/>
                </a:lnTo>
                <a:lnTo>
                  <a:pt x="14879" y="9657"/>
                </a:lnTo>
                <a:lnTo>
                  <a:pt x="14844" y="9678"/>
                </a:lnTo>
                <a:lnTo>
                  <a:pt x="14808" y="9697"/>
                </a:lnTo>
                <a:lnTo>
                  <a:pt x="14772" y="9716"/>
                </a:lnTo>
                <a:lnTo>
                  <a:pt x="14734" y="9734"/>
                </a:lnTo>
                <a:lnTo>
                  <a:pt x="14697" y="9752"/>
                </a:lnTo>
                <a:lnTo>
                  <a:pt x="14658" y="9769"/>
                </a:lnTo>
                <a:lnTo>
                  <a:pt x="14619" y="9785"/>
                </a:lnTo>
                <a:lnTo>
                  <a:pt x="14579" y="9802"/>
                </a:lnTo>
                <a:lnTo>
                  <a:pt x="14539" y="9816"/>
                </a:lnTo>
                <a:lnTo>
                  <a:pt x="14499" y="9831"/>
                </a:lnTo>
                <a:lnTo>
                  <a:pt x="14459" y="9845"/>
                </a:lnTo>
                <a:lnTo>
                  <a:pt x="14418" y="9859"/>
                </a:lnTo>
                <a:lnTo>
                  <a:pt x="14377" y="9871"/>
                </a:lnTo>
                <a:lnTo>
                  <a:pt x="14336" y="9882"/>
                </a:lnTo>
                <a:lnTo>
                  <a:pt x="14295" y="9893"/>
                </a:lnTo>
                <a:lnTo>
                  <a:pt x="14254" y="9903"/>
                </a:lnTo>
                <a:lnTo>
                  <a:pt x="14212" y="9912"/>
                </a:lnTo>
                <a:lnTo>
                  <a:pt x="14171" y="9921"/>
                </a:lnTo>
                <a:lnTo>
                  <a:pt x="14130" y="9927"/>
                </a:lnTo>
                <a:lnTo>
                  <a:pt x="14089" y="9935"/>
                </a:lnTo>
                <a:lnTo>
                  <a:pt x="14048" y="9941"/>
                </a:lnTo>
                <a:lnTo>
                  <a:pt x="14007" y="9945"/>
                </a:lnTo>
                <a:lnTo>
                  <a:pt x="13966" y="9949"/>
                </a:lnTo>
                <a:lnTo>
                  <a:pt x="13926" y="9953"/>
                </a:lnTo>
                <a:lnTo>
                  <a:pt x="13886" y="9955"/>
                </a:lnTo>
                <a:lnTo>
                  <a:pt x="13846" y="9956"/>
                </a:lnTo>
                <a:lnTo>
                  <a:pt x="13808" y="9957"/>
                </a:lnTo>
                <a:lnTo>
                  <a:pt x="12150" y="9957"/>
                </a:lnTo>
                <a:lnTo>
                  <a:pt x="12150" y="11692"/>
                </a:lnTo>
                <a:lnTo>
                  <a:pt x="13885" y="11692"/>
                </a:lnTo>
                <a:lnTo>
                  <a:pt x="13942" y="11691"/>
                </a:lnTo>
                <a:lnTo>
                  <a:pt x="13998" y="11690"/>
                </a:lnTo>
                <a:lnTo>
                  <a:pt x="14055" y="11686"/>
                </a:lnTo>
                <a:lnTo>
                  <a:pt x="14110" y="11682"/>
                </a:lnTo>
                <a:lnTo>
                  <a:pt x="14166" y="11678"/>
                </a:lnTo>
                <a:lnTo>
                  <a:pt x="14221" y="11671"/>
                </a:lnTo>
                <a:lnTo>
                  <a:pt x="14276" y="11664"/>
                </a:lnTo>
                <a:lnTo>
                  <a:pt x="14330" y="11657"/>
                </a:lnTo>
                <a:lnTo>
                  <a:pt x="14384" y="11649"/>
                </a:lnTo>
                <a:lnTo>
                  <a:pt x="14436" y="11640"/>
                </a:lnTo>
                <a:lnTo>
                  <a:pt x="14488" y="11631"/>
                </a:lnTo>
                <a:lnTo>
                  <a:pt x="14539" y="11621"/>
                </a:lnTo>
                <a:lnTo>
                  <a:pt x="14588" y="11610"/>
                </a:lnTo>
                <a:lnTo>
                  <a:pt x="14637" y="11600"/>
                </a:lnTo>
                <a:lnTo>
                  <a:pt x="14684" y="11589"/>
                </a:lnTo>
                <a:lnTo>
                  <a:pt x="14730" y="11578"/>
                </a:lnTo>
                <a:lnTo>
                  <a:pt x="14773" y="11568"/>
                </a:lnTo>
                <a:lnTo>
                  <a:pt x="14816" y="11556"/>
                </a:lnTo>
                <a:lnTo>
                  <a:pt x="14859" y="11545"/>
                </a:lnTo>
                <a:lnTo>
                  <a:pt x="14904" y="11531"/>
                </a:lnTo>
                <a:lnTo>
                  <a:pt x="14947" y="11518"/>
                </a:lnTo>
                <a:lnTo>
                  <a:pt x="14990" y="11505"/>
                </a:lnTo>
                <a:lnTo>
                  <a:pt x="15033" y="11490"/>
                </a:lnTo>
                <a:lnTo>
                  <a:pt x="15077" y="11475"/>
                </a:lnTo>
                <a:lnTo>
                  <a:pt x="15163" y="11444"/>
                </a:lnTo>
                <a:lnTo>
                  <a:pt x="15248" y="11411"/>
                </a:lnTo>
                <a:lnTo>
                  <a:pt x="15334" y="11375"/>
                </a:lnTo>
                <a:lnTo>
                  <a:pt x="15418" y="11337"/>
                </a:lnTo>
                <a:lnTo>
                  <a:pt x="15501" y="11298"/>
                </a:lnTo>
                <a:lnTo>
                  <a:pt x="15583" y="11257"/>
                </a:lnTo>
                <a:lnTo>
                  <a:pt x="15664" y="11213"/>
                </a:lnTo>
                <a:lnTo>
                  <a:pt x="15744" y="11169"/>
                </a:lnTo>
                <a:lnTo>
                  <a:pt x="15783" y="11146"/>
                </a:lnTo>
                <a:lnTo>
                  <a:pt x="15821" y="11123"/>
                </a:lnTo>
                <a:lnTo>
                  <a:pt x="15859" y="11098"/>
                </a:lnTo>
                <a:lnTo>
                  <a:pt x="15897" y="11075"/>
                </a:lnTo>
                <a:lnTo>
                  <a:pt x="15934" y="11049"/>
                </a:lnTo>
                <a:lnTo>
                  <a:pt x="15971" y="11025"/>
                </a:lnTo>
                <a:lnTo>
                  <a:pt x="16008" y="11000"/>
                </a:lnTo>
                <a:lnTo>
                  <a:pt x="16043" y="10974"/>
                </a:lnTo>
                <a:lnTo>
                  <a:pt x="16116" y="10920"/>
                </a:lnTo>
                <a:lnTo>
                  <a:pt x="16187" y="10866"/>
                </a:lnTo>
                <a:lnTo>
                  <a:pt x="16256" y="10811"/>
                </a:lnTo>
                <a:lnTo>
                  <a:pt x="16321" y="10756"/>
                </a:lnTo>
                <a:lnTo>
                  <a:pt x="16384" y="10702"/>
                </a:lnTo>
                <a:lnTo>
                  <a:pt x="16446" y="10646"/>
                </a:lnTo>
                <a:lnTo>
                  <a:pt x="16506" y="10590"/>
                </a:lnTo>
                <a:lnTo>
                  <a:pt x="16564" y="10532"/>
                </a:lnTo>
                <a:lnTo>
                  <a:pt x="16622" y="10474"/>
                </a:lnTo>
                <a:lnTo>
                  <a:pt x="16677" y="10415"/>
                </a:lnTo>
                <a:lnTo>
                  <a:pt x="16732" y="10354"/>
                </a:lnTo>
                <a:lnTo>
                  <a:pt x="16787" y="10291"/>
                </a:lnTo>
                <a:lnTo>
                  <a:pt x="16841" y="10225"/>
                </a:lnTo>
                <a:lnTo>
                  <a:pt x="16894" y="10159"/>
                </a:lnTo>
                <a:lnTo>
                  <a:pt x="16948" y="10090"/>
                </a:lnTo>
                <a:lnTo>
                  <a:pt x="17003" y="10018"/>
                </a:lnTo>
                <a:lnTo>
                  <a:pt x="17043" y="9965"/>
                </a:lnTo>
                <a:lnTo>
                  <a:pt x="17080" y="9910"/>
                </a:lnTo>
                <a:lnTo>
                  <a:pt x="17119" y="9852"/>
                </a:lnTo>
                <a:lnTo>
                  <a:pt x="17156" y="9794"/>
                </a:lnTo>
                <a:lnTo>
                  <a:pt x="17192" y="9734"/>
                </a:lnTo>
                <a:lnTo>
                  <a:pt x="17228" y="9674"/>
                </a:lnTo>
                <a:lnTo>
                  <a:pt x="17262" y="9610"/>
                </a:lnTo>
                <a:lnTo>
                  <a:pt x="17295" y="9547"/>
                </a:lnTo>
                <a:lnTo>
                  <a:pt x="17327" y="9483"/>
                </a:lnTo>
                <a:lnTo>
                  <a:pt x="17360" y="9417"/>
                </a:lnTo>
                <a:lnTo>
                  <a:pt x="17390" y="9350"/>
                </a:lnTo>
                <a:lnTo>
                  <a:pt x="17419" y="9282"/>
                </a:lnTo>
                <a:lnTo>
                  <a:pt x="17448" y="9215"/>
                </a:lnTo>
                <a:lnTo>
                  <a:pt x="17475" y="9145"/>
                </a:lnTo>
                <a:lnTo>
                  <a:pt x="17501" y="9076"/>
                </a:lnTo>
                <a:lnTo>
                  <a:pt x="17526" y="9006"/>
                </a:lnTo>
                <a:lnTo>
                  <a:pt x="17549" y="8936"/>
                </a:lnTo>
                <a:lnTo>
                  <a:pt x="17572" y="8864"/>
                </a:lnTo>
                <a:lnTo>
                  <a:pt x="17593" y="8793"/>
                </a:lnTo>
                <a:lnTo>
                  <a:pt x="17612" y="8722"/>
                </a:lnTo>
                <a:lnTo>
                  <a:pt x="17631" y="8650"/>
                </a:lnTo>
                <a:lnTo>
                  <a:pt x="17648" y="8578"/>
                </a:lnTo>
                <a:lnTo>
                  <a:pt x="17663" y="8506"/>
                </a:lnTo>
                <a:lnTo>
                  <a:pt x="17678" y="8434"/>
                </a:lnTo>
                <a:lnTo>
                  <a:pt x="17690" y="8363"/>
                </a:lnTo>
                <a:lnTo>
                  <a:pt x="17701" y="8291"/>
                </a:lnTo>
                <a:lnTo>
                  <a:pt x="17710" y="8220"/>
                </a:lnTo>
                <a:lnTo>
                  <a:pt x="17718" y="8149"/>
                </a:lnTo>
                <a:lnTo>
                  <a:pt x="17724" y="8079"/>
                </a:lnTo>
                <a:lnTo>
                  <a:pt x="17729" y="8010"/>
                </a:lnTo>
                <a:lnTo>
                  <a:pt x="17731" y="7941"/>
                </a:lnTo>
                <a:lnTo>
                  <a:pt x="17732" y="7872"/>
                </a:lnTo>
                <a:lnTo>
                  <a:pt x="17732" y="7761"/>
                </a:lnTo>
                <a:lnTo>
                  <a:pt x="17731" y="7656"/>
                </a:lnTo>
                <a:lnTo>
                  <a:pt x="17728" y="7558"/>
                </a:lnTo>
                <a:lnTo>
                  <a:pt x="17724" y="7463"/>
                </a:lnTo>
                <a:lnTo>
                  <a:pt x="17720" y="7373"/>
                </a:lnTo>
                <a:lnTo>
                  <a:pt x="17713" y="7285"/>
                </a:lnTo>
                <a:lnTo>
                  <a:pt x="17704" y="7201"/>
                </a:lnTo>
                <a:lnTo>
                  <a:pt x="17693" y="7117"/>
                </a:lnTo>
                <a:lnTo>
                  <a:pt x="17688" y="7075"/>
                </a:lnTo>
                <a:lnTo>
                  <a:pt x="17680" y="7034"/>
                </a:lnTo>
                <a:lnTo>
                  <a:pt x="17673" y="6991"/>
                </a:lnTo>
                <a:lnTo>
                  <a:pt x="17666" y="6949"/>
                </a:lnTo>
                <a:lnTo>
                  <a:pt x="17657" y="6907"/>
                </a:lnTo>
                <a:lnTo>
                  <a:pt x="17647" y="6864"/>
                </a:lnTo>
                <a:lnTo>
                  <a:pt x="17637" y="6821"/>
                </a:lnTo>
                <a:lnTo>
                  <a:pt x="17626" y="6777"/>
                </a:lnTo>
                <a:lnTo>
                  <a:pt x="17602" y="6686"/>
                </a:lnTo>
                <a:lnTo>
                  <a:pt x="17575" y="6590"/>
                </a:lnTo>
                <a:lnTo>
                  <a:pt x="17545" y="6491"/>
                </a:lnTo>
                <a:lnTo>
                  <a:pt x="17510" y="6386"/>
                </a:lnTo>
                <a:lnTo>
                  <a:pt x="17497" y="6346"/>
                </a:lnTo>
                <a:lnTo>
                  <a:pt x="17483" y="6305"/>
                </a:lnTo>
                <a:lnTo>
                  <a:pt x="17467" y="6261"/>
                </a:lnTo>
                <a:lnTo>
                  <a:pt x="17451" y="6219"/>
                </a:lnTo>
                <a:lnTo>
                  <a:pt x="17434" y="6176"/>
                </a:lnTo>
                <a:lnTo>
                  <a:pt x="17417" y="6135"/>
                </a:lnTo>
                <a:lnTo>
                  <a:pt x="17400" y="6095"/>
                </a:lnTo>
                <a:lnTo>
                  <a:pt x="17383" y="6060"/>
                </a:lnTo>
                <a:lnTo>
                  <a:pt x="17345" y="5986"/>
                </a:lnTo>
                <a:lnTo>
                  <a:pt x="17308" y="5912"/>
                </a:lnTo>
                <a:lnTo>
                  <a:pt x="17270" y="5839"/>
                </a:lnTo>
                <a:lnTo>
                  <a:pt x="17230" y="5766"/>
                </a:lnTo>
                <a:lnTo>
                  <a:pt x="17189" y="5694"/>
                </a:lnTo>
                <a:lnTo>
                  <a:pt x="17148" y="5623"/>
                </a:lnTo>
                <a:lnTo>
                  <a:pt x="17105" y="5552"/>
                </a:lnTo>
                <a:lnTo>
                  <a:pt x="17060" y="5483"/>
                </a:lnTo>
                <a:lnTo>
                  <a:pt x="17014" y="5414"/>
                </a:lnTo>
                <a:lnTo>
                  <a:pt x="16967" y="5346"/>
                </a:lnTo>
                <a:lnTo>
                  <a:pt x="16917" y="5280"/>
                </a:lnTo>
                <a:lnTo>
                  <a:pt x="16868" y="5215"/>
                </a:lnTo>
                <a:lnTo>
                  <a:pt x="16842" y="5182"/>
                </a:lnTo>
                <a:lnTo>
                  <a:pt x="16815" y="5151"/>
                </a:lnTo>
                <a:lnTo>
                  <a:pt x="16789" y="5119"/>
                </a:lnTo>
                <a:lnTo>
                  <a:pt x="16761" y="5088"/>
                </a:lnTo>
                <a:lnTo>
                  <a:pt x="16733" y="5058"/>
                </a:lnTo>
                <a:lnTo>
                  <a:pt x="16705" y="5027"/>
                </a:lnTo>
                <a:lnTo>
                  <a:pt x="16677" y="4999"/>
                </a:lnTo>
                <a:lnTo>
                  <a:pt x="16647" y="4969"/>
                </a:lnTo>
                <a:lnTo>
                  <a:pt x="16589" y="4911"/>
                </a:lnTo>
                <a:lnTo>
                  <a:pt x="16531" y="4856"/>
                </a:lnTo>
                <a:lnTo>
                  <a:pt x="16473" y="4800"/>
                </a:lnTo>
                <a:lnTo>
                  <a:pt x="16414" y="4746"/>
                </a:lnTo>
                <a:lnTo>
                  <a:pt x="16356" y="4693"/>
                </a:lnTo>
                <a:lnTo>
                  <a:pt x="16295" y="4641"/>
                </a:lnTo>
                <a:lnTo>
                  <a:pt x="16233" y="4591"/>
                </a:lnTo>
                <a:lnTo>
                  <a:pt x="16168" y="4541"/>
                </a:lnTo>
                <a:lnTo>
                  <a:pt x="16114" y="4501"/>
                </a:lnTo>
                <a:lnTo>
                  <a:pt x="16065" y="4466"/>
                </a:lnTo>
                <a:lnTo>
                  <a:pt x="16021" y="4435"/>
                </a:lnTo>
                <a:lnTo>
                  <a:pt x="15980" y="4407"/>
                </a:lnTo>
                <a:lnTo>
                  <a:pt x="15942" y="4383"/>
                </a:lnTo>
                <a:lnTo>
                  <a:pt x="15907" y="4360"/>
                </a:lnTo>
                <a:lnTo>
                  <a:pt x="15872" y="4340"/>
                </a:lnTo>
                <a:lnTo>
                  <a:pt x="15840" y="4322"/>
                </a:lnTo>
                <a:lnTo>
                  <a:pt x="15775" y="4286"/>
                </a:lnTo>
                <a:lnTo>
                  <a:pt x="15706" y="4249"/>
                </a:lnTo>
                <a:lnTo>
                  <a:pt x="15629" y="4204"/>
                </a:lnTo>
                <a:lnTo>
                  <a:pt x="15537" y="4150"/>
                </a:lnTo>
                <a:lnTo>
                  <a:pt x="15522" y="4140"/>
                </a:lnTo>
                <a:lnTo>
                  <a:pt x="15509" y="4130"/>
                </a:lnTo>
                <a:lnTo>
                  <a:pt x="15499" y="4119"/>
                </a:lnTo>
                <a:lnTo>
                  <a:pt x="15490" y="4108"/>
                </a:lnTo>
                <a:lnTo>
                  <a:pt x="15483" y="4096"/>
                </a:lnTo>
                <a:lnTo>
                  <a:pt x="15478" y="4083"/>
                </a:lnTo>
                <a:lnTo>
                  <a:pt x="15473" y="4070"/>
                </a:lnTo>
                <a:lnTo>
                  <a:pt x="15470" y="4056"/>
                </a:lnTo>
                <a:lnTo>
                  <a:pt x="15465" y="4024"/>
                </a:lnTo>
                <a:lnTo>
                  <a:pt x="15460" y="3987"/>
                </a:lnTo>
                <a:lnTo>
                  <a:pt x="15457" y="3966"/>
                </a:lnTo>
                <a:lnTo>
                  <a:pt x="15452" y="3944"/>
                </a:lnTo>
                <a:lnTo>
                  <a:pt x="15448" y="3921"/>
                </a:lnTo>
                <a:lnTo>
                  <a:pt x="15442" y="3894"/>
                </a:lnTo>
                <a:lnTo>
                  <a:pt x="15426" y="3830"/>
                </a:lnTo>
                <a:lnTo>
                  <a:pt x="15409" y="3764"/>
                </a:lnTo>
                <a:lnTo>
                  <a:pt x="15391" y="3699"/>
                </a:lnTo>
                <a:lnTo>
                  <a:pt x="15373" y="3635"/>
                </a:lnTo>
                <a:lnTo>
                  <a:pt x="15353" y="3569"/>
                </a:lnTo>
                <a:lnTo>
                  <a:pt x="15333" y="3505"/>
                </a:lnTo>
                <a:lnTo>
                  <a:pt x="15312" y="3441"/>
                </a:lnTo>
                <a:lnTo>
                  <a:pt x="15289" y="3378"/>
                </a:lnTo>
                <a:lnTo>
                  <a:pt x="15266" y="3314"/>
                </a:lnTo>
                <a:lnTo>
                  <a:pt x="15243" y="3250"/>
                </a:lnTo>
                <a:lnTo>
                  <a:pt x="15218" y="3188"/>
                </a:lnTo>
                <a:lnTo>
                  <a:pt x="15193" y="3126"/>
                </a:lnTo>
                <a:lnTo>
                  <a:pt x="15166" y="3064"/>
                </a:lnTo>
                <a:lnTo>
                  <a:pt x="15139" y="3003"/>
                </a:lnTo>
                <a:lnTo>
                  <a:pt x="15110" y="2942"/>
                </a:lnTo>
                <a:lnTo>
                  <a:pt x="15081" y="2883"/>
                </a:lnTo>
                <a:lnTo>
                  <a:pt x="15042" y="2806"/>
                </a:lnTo>
                <a:lnTo>
                  <a:pt x="15003" y="2731"/>
                </a:lnTo>
                <a:lnTo>
                  <a:pt x="14965" y="2657"/>
                </a:lnTo>
                <a:lnTo>
                  <a:pt x="14926" y="2585"/>
                </a:lnTo>
                <a:lnTo>
                  <a:pt x="14886" y="2513"/>
                </a:lnTo>
                <a:lnTo>
                  <a:pt x="14844" y="2442"/>
                </a:lnTo>
                <a:lnTo>
                  <a:pt x="14801" y="2372"/>
                </a:lnTo>
                <a:lnTo>
                  <a:pt x="14755" y="2302"/>
                </a:lnTo>
                <a:lnTo>
                  <a:pt x="14713" y="2238"/>
                </a:lnTo>
                <a:lnTo>
                  <a:pt x="14668" y="2171"/>
                </a:lnTo>
                <a:lnTo>
                  <a:pt x="14621" y="2103"/>
                </a:lnTo>
                <a:lnTo>
                  <a:pt x="14572" y="2035"/>
                </a:lnTo>
                <a:lnTo>
                  <a:pt x="14548" y="2001"/>
                </a:lnTo>
                <a:lnTo>
                  <a:pt x="14523" y="1967"/>
                </a:lnTo>
                <a:lnTo>
                  <a:pt x="14498" y="1934"/>
                </a:lnTo>
                <a:lnTo>
                  <a:pt x="14473" y="1902"/>
                </a:lnTo>
                <a:lnTo>
                  <a:pt x="14446" y="1871"/>
                </a:lnTo>
                <a:lnTo>
                  <a:pt x="14421" y="1840"/>
                </a:lnTo>
                <a:lnTo>
                  <a:pt x="14394" y="1811"/>
                </a:lnTo>
                <a:lnTo>
                  <a:pt x="14367" y="1784"/>
                </a:lnTo>
                <a:lnTo>
                  <a:pt x="14207" y="1607"/>
                </a:lnTo>
                <a:lnTo>
                  <a:pt x="14193" y="1590"/>
                </a:lnTo>
                <a:lnTo>
                  <a:pt x="14182" y="1575"/>
                </a:lnTo>
                <a:lnTo>
                  <a:pt x="14171" y="1562"/>
                </a:lnTo>
                <a:lnTo>
                  <a:pt x="14155" y="1544"/>
                </a:lnTo>
                <a:lnTo>
                  <a:pt x="13804" y="1221"/>
                </a:lnTo>
                <a:lnTo>
                  <a:pt x="13772" y="1192"/>
                </a:lnTo>
                <a:lnTo>
                  <a:pt x="13741" y="1167"/>
                </a:lnTo>
                <a:lnTo>
                  <a:pt x="13709" y="1141"/>
                </a:lnTo>
                <a:lnTo>
                  <a:pt x="13676" y="1116"/>
                </a:lnTo>
                <a:lnTo>
                  <a:pt x="13612" y="1065"/>
                </a:lnTo>
                <a:lnTo>
                  <a:pt x="13546" y="1015"/>
                </a:lnTo>
                <a:lnTo>
                  <a:pt x="13480" y="965"/>
                </a:lnTo>
                <a:lnTo>
                  <a:pt x="13413" y="917"/>
                </a:lnTo>
                <a:lnTo>
                  <a:pt x="13344" y="870"/>
                </a:lnTo>
                <a:lnTo>
                  <a:pt x="13276" y="823"/>
                </a:lnTo>
                <a:lnTo>
                  <a:pt x="13207" y="779"/>
                </a:lnTo>
                <a:lnTo>
                  <a:pt x="13136" y="736"/>
                </a:lnTo>
                <a:lnTo>
                  <a:pt x="13081" y="702"/>
                </a:lnTo>
                <a:lnTo>
                  <a:pt x="13024" y="670"/>
                </a:lnTo>
                <a:lnTo>
                  <a:pt x="12969" y="639"/>
                </a:lnTo>
                <a:lnTo>
                  <a:pt x="12912" y="608"/>
                </a:lnTo>
                <a:lnTo>
                  <a:pt x="12855" y="578"/>
                </a:lnTo>
                <a:lnTo>
                  <a:pt x="12798" y="549"/>
                </a:lnTo>
                <a:lnTo>
                  <a:pt x="12740" y="521"/>
                </a:lnTo>
                <a:lnTo>
                  <a:pt x="12683" y="493"/>
                </a:lnTo>
                <a:lnTo>
                  <a:pt x="12625" y="466"/>
                </a:lnTo>
                <a:lnTo>
                  <a:pt x="12568" y="440"/>
                </a:lnTo>
                <a:lnTo>
                  <a:pt x="12509" y="413"/>
                </a:lnTo>
                <a:lnTo>
                  <a:pt x="12449" y="388"/>
                </a:lnTo>
                <a:lnTo>
                  <a:pt x="12390" y="363"/>
                </a:lnTo>
                <a:lnTo>
                  <a:pt x="12330" y="338"/>
                </a:lnTo>
                <a:lnTo>
                  <a:pt x="12269" y="315"/>
                </a:lnTo>
                <a:lnTo>
                  <a:pt x="12208" y="290"/>
                </a:lnTo>
                <a:lnTo>
                  <a:pt x="12165" y="274"/>
                </a:lnTo>
                <a:lnTo>
                  <a:pt x="12121" y="258"/>
                </a:lnTo>
                <a:lnTo>
                  <a:pt x="12077" y="243"/>
                </a:lnTo>
                <a:lnTo>
                  <a:pt x="12031" y="227"/>
                </a:lnTo>
                <a:lnTo>
                  <a:pt x="11986" y="213"/>
                </a:lnTo>
                <a:lnTo>
                  <a:pt x="11939" y="198"/>
                </a:lnTo>
                <a:lnTo>
                  <a:pt x="11892" y="184"/>
                </a:lnTo>
                <a:lnTo>
                  <a:pt x="11844" y="171"/>
                </a:lnTo>
                <a:lnTo>
                  <a:pt x="11747" y="145"/>
                </a:lnTo>
                <a:lnTo>
                  <a:pt x="11650" y="121"/>
                </a:lnTo>
                <a:lnTo>
                  <a:pt x="11551" y="99"/>
                </a:lnTo>
                <a:lnTo>
                  <a:pt x="11452" y="79"/>
                </a:lnTo>
                <a:lnTo>
                  <a:pt x="11352" y="61"/>
                </a:lnTo>
                <a:lnTo>
                  <a:pt x="11252" y="45"/>
                </a:lnTo>
                <a:lnTo>
                  <a:pt x="11152" y="32"/>
                </a:lnTo>
                <a:lnTo>
                  <a:pt x="11054" y="21"/>
                </a:lnTo>
                <a:lnTo>
                  <a:pt x="11004" y="16"/>
                </a:lnTo>
                <a:lnTo>
                  <a:pt x="10956" y="12"/>
                </a:lnTo>
                <a:lnTo>
                  <a:pt x="10907" y="8"/>
                </a:lnTo>
                <a:lnTo>
                  <a:pt x="10860" y="6"/>
                </a:lnTo>
                <a:lnTo>
                  <a:pt x="10812" y="3"/>
                </a:lnTo>
                <a:lnTo>
                  <a:pt x="10766" y="1"/>
                </a:lnTo>
                <a:lnTo>
                  <a:pt x="10719" y="0"/>
                </a:lnTo>
                <a:lnTo>
                  <a:pt x="10672" y="0"/>
                </a:lnTo>
                <a:lnTo>
                  <a:pt x="10556" y="0"/>
                </a:lnTo>
                <a:lnTo>
                  <a:pt x="10447" y="1"/>
                </a:lnTo>
                <a:lnTo>
                  <a:pt x="10343" y="3"/>
                </a:lnTo>
                <a:lnTo>
                  <a:pt x="10246" y="7"/>
                </a:lnTo>
                <a:lnTo>
                  <a:pt x="10152" y="10"/>
                </a:lnTo>
                <a:lnTo>
                  <a:pt x="10061" y="16"/>
                </a:lnTo>
                <a:lnTo>
                  <a:pt x="9973" y="23"/>
                </a:lnTo>
                <a:lnTo>
                  <a:pt x="9886" y="31"/>
                </a:lnTo>
                <a:lnTo>
                  <a:pt x="9799" y="42"/>
                </a:lnTo>
                <a:lnTo>
                  <a:pt x="9712" y="54"/>
                </a:lnTo>
                <a:lnTo>
                  <a:pt x="9623" y="69"/>
                </a:lnTo>
                <a:lnTo>
                  <a:pt x="9532" y="85"/>
                </a:lnTo>
                <a:lnTo>
                  <a:pt x="9438" y="104"/>
                </a:lnTo>
                <a:lnTo>
                  <a:pt x="9340" y="125"/>
                </a:lnTo>
                <a:lnTo>
                  <a:pt x="9236" y="150"/>
                </a:lnTo>
                <a:lnTo>
                  <a:pt x="9126" y="176"/>
                </a:lnTo>
                <a:lnTo>
                  <a:pt x="9079" y="188"/>
                </a:lnTo>
                <a:lnTo>
                  <a:pt x="9031" y="202"/>
                </a:lnTo>
                <a:lnTo>
                  <a:pt x="8982" y="215"/>
                </a:lnTo>
                <a:lnTo>
                  <a:pt x="8934" y="229"/>
                </a:lnTo>
                <a:lnTo>
                  <a:pt x="8885" y="245"/>
                </a:lnTo>
                <a:lnTo>
                  <a:pt x="8835" y="261"/>
                </a:lnTo>
                <a:lnTo>
                  <a:pt x="8785" y="278"/>
                </a:lnTo>
                <a:lnTo>
                  <a:pt x="8735" y="297"/>
                </a:lnTo>
                <a:lnTo>
                  <a:pt x="8685" y="315"/>
                </a:lnTo>
                <a:lnTo>
                  <a:pt x="8634" y="335"/>
                </a:lnTo>
                <a:lnTo>
                  <a:pt x="8585" y="353"/>
                </a:lnTo>
                <a:lnTo>
                  <a:pt x="8534" y="374"/>
                </a:lnTo>
                <a:lnTo>
                  <a:pt x="8483" y="395"/>
                </a:lnTo>
                <a:lnTo>
                  <a:pt x="8433" y="417"/>
                </a:lnTo>
                <a:lnTo>
                  <a:pt x="8383" y="440"/>
                </a:lnTo>
                <a:lnTo>
                  <a:pt x="8333" y="462"/>
                </a:lnTo>
                <a:lnTo>
                  <a:pt x="8283" y="485"/>
                </a:lnTo>
                <a:lnTo>
                  <a:pt x="8233" y="510"/>
                </a:lnTo>
                <a:lnTo>
                  <a:pt x="8184" y="534"/>
                </a:lnTo>
                <a:lnTo>
                  <a:pt x="8136" y="558"/>
                </a:lnTo>
                <a:lnTo>
                  <a:pt x="8087" y="584"/>
                </a:lnTo>
                <a:lnTo>
                  <a:pt x="8039" y="609"/>
                </a:lnTo>
                <a:lnTo>
                  <a:pt x="7993" y="635"/>
                </a:lnTo>
                <a:lnTo>
                  <a:pt x="7946" y="661"/>
                </a:lnTo>
                <a:lnTo>
                  <a:pt x="7901" y="688"/>
                </a:lnTo>
                <a:lnTo>
                  <a:pt x="7855" y="715"/>
                </a:lnTo>
                <a:lnTo>
                  <a:pt x="7811" y="742"/>
                </a:lnTo>
                <a:lnTo>
                  <a:pt x="7768" y="770"/>
                </a:lnTo>
                <a:lnTo>
                  <a:pt x="7726" y="798"/>
                </a:lnTo>
                <a:lnTo>
                  <a:pt x="7685" y="825"/>
                </a:lnTo>
                <a:lnTo>
                  <a:pt x="7645" y="854"/>
                </a:lnTo>
                <a:lnTo>
                  <a:pt x="7605" y="882"/>
                </a:lnTo>
                <a:lnTo>
                  <a:pt x="7308" y="1103"/>
                </a:lnTo>
                <a:lnTo>
                  <a:pt x="7285" y="1123"/>
                </a:lnTo>
                <a:lnTo>
                  <a:pt x="7260" y="1142"/>
                </a:lnTo>
                <a:lnTo>
                  <a:pt x="7238" y="1160"/>
                </a:lnTo>
                <a:lnTo>
                  <a:pt x="7215" y="1178"/>
                </a:lnTo>
                <a:lnTo>
                  <a:pt x="7178" y="1206"/>
                </a:lnTo>
                <a:lnTo>
                  <a:pt x="7144" y="1236"/>
                </a:lnTo>
                <a:lnTo>
                  <a:pt x="7109" y="1267"/>
                </a:lnTo>
                <a:lnTo>
                  <a:pt x="7076" y="1298"/>
                </a:lnTo>
                <a:lnTo>
                  <a:pt x="7043" y="1330"/>
                </a:lnTo>
                <a:lnTo>
                  <a:pt x="7011" y="1363"/>
                </a:lnTo>
                <a:lnTo>
                  <a:pt x="6979" y="1395"/>
                </a:lnTo>
                <a:lnTo>
                  <a:pt x="6945" y="1428"/>
                </a:lnTo>
                <a:lnTo>
                  <a:pt x="6923" y="1450"/>
                </a:lnTo>
                <a:lnTo>
                  <a:pt x="6901" y="1472"/>
                </a:lnTo>
                <a:lnTo>
                  <a:pt x="6880" y="1493"/>
                </a:lnTo>
                <a:lnTo>
                  <a:pt x="6858" y="1514"/>
                </a:lnTo>
                <a:lnTo>
                  <a:pt x="6837" y="1537"/>
                </a:lnTo>
                <a:lnTo>
                  <a:pt x="6816" y="1558"/>
                </a:lnTo>
                <a:lnTo>
                  <a:pt x="6794" y="1580"/>
                </a:lnTo>
                <a:lnTo>
                  <a:pt x="6771" y="1602"/>
                </a:lnTo>
                <a:lnTo>
                  <a:pt x="6606" y="17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4267200" y="3059470"/>
            <a:ext cx="3657600" cy="3798530"/>
          </a:xfrm>
          <a:custGeom>
            <a:avLst/>
            <a:gdLst>
              <a:gd name="T0" fmla="*/ 0 w 6376"/>
              <a:gd name="T1" fmla="*/ 3185 h 6477"/>
              <a:gd name="T2" fmla="*/ 1468 w 6376"/>
              <a:gd name="T3" fmla="*/ 3188 h 6477"/>
              <a:gd name="T4" fmla="*/ 1468 w 6376"/>
              <a:gd name="T5" fmla="*/ 6477 h 6477"/>
              <a:gd name="T6" fmla="*/ 4913 w 6376"/>
              <a:gd name="T7" fmla="*/ 6477 h 6477"/>
              <a:gd name="T8" fmla="*/ 4913 w 6376"/>
              <a:gd name="T9" fmla="*/ 3188 h 6477"/>
              <a:gd name="T10" fmla="*/ 6376 w 6376"/>
              <a:gd name="T11" fmla="*/ 3188 h 6477"/>
              <a:gd name="T12" fmla="*/ 3193 w 6376"/>
              <a:gd name="T13" fmla="*/ 0 h 6477"/>
              <a:gd name="T14" fmla="*/ 0 w 6376"/>
              <a:gd name="T15" fmla="*/ 3185 h 6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76" h="6477">
                <a:moveTo>
                  <a:pt x="0" y="3185"/>
                </a:moveTo>
                <a:lnTo>
                  <a:pt x="1468" y="3188"/>
                </a:lnTo>
                <a:lnTo>
                  <a:pt x="1468" y="6477"/>
                </a:lnTo>
                <a:lnTo>
                  <a:pt x="4913" y="6477"/>
                </a:lnTo>
                <a:lnTo>
                  <a:pt x="4913" y="3188"/>
                </a:lnTo>
                <a:lnTo>
                  <a:pt x="6376" y="3188"/>
                </a:lnTo>
                <a:lnTo>
                  <a:pt x="3193" y="0"/>
                </a:lnTo>
                <a:lnTo>
                  <a:pt x="0" y="3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515-A85A-47F2-A37B-C927B5DCCF8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D802-5E21-49B0-9111-88929F3B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7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48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515-A85A-47F2-A37B-C927B5DCCF8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D802-5E21-49B0-9111-88929F3B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515-A85A-47F2-A37B-C927B5DCCF8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D802-5E21-49B0-9111-88929F3B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94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515-A85A-47F2-A37B-C927B5DCCF8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D802-5E21-49B0-9111-88929F3B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3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515-A85A-47F2-A37B-C927B5DCCF8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D802-5E21-49B0-9111-88929F3B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8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+cloud+scripture x1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724409" y="0"/>
            <a:ext cx="10400791" cy="6858000"/>
          </a:xfrm>
          <a:custGeom>
            <a:avLst/>
            <a:gdLst>
              <a:gd name="T0" fmla="*/ 5531 w 17732"/>
              <a:gd name="T1" fmla="*/ 1695 h 11692"/>
              <a:gd name="T2" fmla="*/ 4432 w 17732"/>
              <a:gd name="T3" fmla="*/ 2013 h 11692"/>
              <a:gd name="T4" fmla="*/ 3652 w 17732"/>
              <a:gd name="T5" fmla="*/ 2565 h 11692"/>
              <a:gd name="T6" fmla="*/ 3297 w 17732"/>
              <a:gd name="T7" fmla="*/ 2968 h 11692"/>
              <a:gd name="T8" fmla="*/ 2897 w 17732"/>
              <a:gd name="T9" fmla="*/ 3750 h 11692"/>
              <a:gd name="T10" fmla="*/ 2468 w 17732"/>
              <a:gd name="T11" fmla="*/ 4024 h 11692"/>
              <a:gd name="T12" fmla="*/ 1524 w 17732"/>
              <a:gd name="T13" fmla="*/ 4578 h 11692"/>
              <a:gd name="T14" fmla="*/ 477 w 17732"/>
              <a:gd name="T15" fmla="*/ 5811 h 11692"/>
              <a:gd name="T16" fmla="*/ 81 w 17732"/>
              <a:gd name="T17" fmla="*/ 6878 h 11692"/>
              <a:gd name="T18" fmla="*/ 61 w 17732"/>
              <a:gd name="T19" fmla="*/ 8432 h 11692"/>
              <a:gd name="T20" fmla="*/ 398 w 17732"/>
              <a:gd name="T21" fmla="*/ 9464 h 11692"/>
              <a:gd name="T22" fmla="*/ 884 w 17732"/>
              <a:gd name="T23" fmla="*/ 10221 h 11692"/>
              <a:gd name="T24" fmla="*/ 1931 w 17732"/>
              <a:gd name="T25" fmla="*/ 11119 h 11692"/>
              <a:gd name="T26" fmla="*/ 3126 w 17732"/>
              <a:gd name="T27" fmla="*/ 11608 h 11692"/>
              <a:gd name="T28" fmla="*/ 3692 w 17732"/>
              <a:gd name="T29" fmla="*/ 9939 h 11692"/>
              <a:gd name="T30" fmla="*/ 2791 w 17732"/>
              <a:gd name="T31" fmla="*/ 9606 h 11692"/>
              <a:gd name="T32" fmla="*/ 2146 w 17732"/>
              <a:gd name="T33" fmla="*/ 9001 h 11692"/>
              <a:gd name="T34" fmla="*/ 1767 w 17732"/>
              <a:gd name="T35" fmla="*/ 8077 h 11692"/>
              <a:gd name="T36" fmla="*/ 1847 w 17732"/>
              <a:gd name="T37" fmla="*/ 6962 h 11692"/>
              <a:gd name="T38" fmla="*/ 2356 w 17732"/>
              <a:gd name="T39" fmla="*/ 6066 h 11692"/>
              <a:gd name="T40" fmla="*/ 3142 w 17732"/>
              <a:gd name="T41" fmla="*/ 5517 h 11692"/>
              <a:gd name="T42" fmla="*/ 4071 w 17732"/>
              <a:gd name="T43" fmla="*/ 5362 h 11692"/>
              <a:gd name="T44" fmla="*/ 4369 w 17732"/>
              <a:gd name="T45" fmla="*/ 5143 h 11692"/>
              <a:gd name="T46" fmla="*/ 4406 w 17732"/>
              <a:gd name="T47" fmla="*/ 4532 h 11692"/>
              <a:gd name="T48" fmla="*/ 4774 w 17732"/>
              <a:gd name="T49" fmla="*/ 3943 h 11692"/>
              <a:gd name="T50" fmla="*/ 5926 w 17732"/>
              <a:gd name="T51" fmla="*/ 3422 h 11692"/>
              <a:gd name="T52" fmla="*/ 6941 w 17732"/>
              <a:gd name="T53" fmla="*/ 3726 h 11692"/>
              <a:gd name="T54" fmla="*/ 7221 w 17732"/>
              <a:gd name="T55" fmla="*/ 3964 h 11692"/>
              <a:gd name="T56" fmla="*/ 7690 w 17732"/>
              <a:gd name="T57" fmla="*/ 3116 h 11692"/>
              <a:gd name="T58" fmla="*/ 8386 w 17732"/>
              <a:gd name="T59" fmla="*/ 2407 h 11692"/>
              <a:gd name="T60" fmla="*/ 9236 w 17732"/>
              <a:gd name="T61" fmla="*/ 1944 h 11692"/>
              <a:gd name="T62" fmla="*/ 10784 w 17732"/>
              <a:gd name="T63" fmla="*/ 1746 h 11692"/>
              <a:gd name="T64" fmla="*/ 12141 w 17732"/>
              <a:gd name="T65" fmla="*/ 2150 h 11692"/>
              <a:gd name="T66" fmla="*/ 12899 w 17732"/>
              <a:gd name="T67" fmla="*/ 2734 h 11692"/>
              <a:gd name="T68" fmla="*/ 13466 w 17732"/>
              <a:gd name="T69" fmla="*/ 3565 h 11692"/>
              <a:gd name="T70" fmla="*/ 13804 w 17732"/>
              <a:gd name="T71" fmla="*/ 4635 h 11692"/>
              <a:gd name="T72" fmla="*/ 14067 w 17732"/>
              <a:gd name="T73" fmla="*/ 5408 h 11692"/>
              <a:gd name="T74" fmla="*/ 14884 w 17732"/>
              <a:gd name="T75" fmla="*/ 5648 h 11692"/>
              <a:gd name="T76" fmla="*/ 15543 w 17732"/>
              <a:gd name="T77" fmla="*/ 6215 h 11692"/>
              <a:gd name="T78" fmla="*/ 15961 w 17732"/>
              <a:gd name="T79" fmla="*/ 7266 h 11692"/>
              <a:gd name="T80" fmla="*/ 15900 w 17732"/>
              <a:gd name="T81" fmla="*/ 8372 h 11692"/>
              <a:gd name="T82" fmla="*/ 15566 w 17732"/>
              <a:gd name="T83" fmla="*/ 9038 h 11692"/>
              <a:gd name="T84" fmla="*/ 14879 w 17732"/>
              <a:gd name="T85" fmla="*/ 9657 h 11692"/>
              <a:gd name="T86" fmla="*/ 14171 w 17732"/>
              <a:gd name="T87" fmla="*/ 9921 h 11692"/>
              <a:gd name="T88" fmla="*/ 14221 w 17732"/>
              <a:gd name="T89" fmla="*/ 11671 h 11692"/>
              <a:gd name="T90" fmla="*/ 15077 w 17732"/>
              <a:gd name="T91" fmla="*/ 11475 h 11692"/>
              <a:gd name="T92" fmla="*/ 16187 w 17732"/>
              <a:gd name="T93" fmla="*/ 10866 h 11692"/>
              <a:gd name="T94" fmla="*/ 17156 w 17732"/>
              <a:gd name="T95" fmla="*/ 9794 h 11692"/>
              <a:gd name="T96" fmla="*/ 17648 w 17732"/>
              <a:gd name="T97" fmla="*/ 8578 h 11692"/>
              <a:gd name="T98" fmla="*/ 17693 w 17732"/>
              <a:gd name="T99" fmla="*/ 7117 h 11692"/>
              <a:gd name="T100" fmla="*/ 17417 w 17732"/>
              <a:gd name="T101" fmla="*/ 6135 h 11692"/>
              <a:gd name="T102" fmla="*/ 16761 w 17732"/>
              <a:gd name="T103" fmla="*/ 5088 h 11692"/>
              <a:gd name="T104" fmla="*/ 15907 w 17732"/>
              <a:gd name="T105" fmla="*/ 4360 h 11692"/>
              <a:gd name="T106" fmla="*/ 15452 w 17732"/>
              <a:gd name="T107" fmla="*/ 3944 h 11692"/>
              <a:gd name="T108" fmla="*/ 15081 w 17732"/>
              <a:gd name="T109" fmla="*/ 2883 h 11692"/>
              <a:gd name="T110" fmla="*/ 14421 w 17732"/>
              <a:gd name="T111" fmla="*/ 1840 h 11692"/>
              <a:gd name="T112" fmla="*/ 13276 w 17732"/>
              <a:gd name="T113" fmla="*/ 823 h 11692"/>
              <a:gd name="T114" fmla="*/ 12208 w 17732"/>
              <a:gd name="T115" fmla="*/ 290 h 11692"/>
              <a:gd name="T116" fmla="*/ 10956 w 17732"/>
              <a:gd name="T117" fmla="*/ 12 h 11692"/>
              <a:gd name="T118" fmla="*/ 9532 w 17732"/>
              <a:gd name="T119" fmla="*/ 85 h 11692"/>
              <a:gd name="T120" fmla="*/ 8433 w 17732"/>
              <a:gd name="T121" fmla="*/ 417 h 11692"/>
              <a:gd name="T122" fmla="*/ 7605 w 17732"/>
              <a:gd name="T123" fmla="*/ 882 h 11692"/>
              <a:gd name="T124" fmla="*/ 6837 w 17732"/>
              <a:gd name="T125" fmla="*/ 1537 h 1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32" h="11692">
                <a:moveTo>
                  <a:pt x="6606" y="1787"/>
                </a:moveTo>
                <a:lnTo>
                  <a:pt x="6541" y="1773"/>
                </a:lnTo>
                <a:lnTo>
                  <a:pt x="6477" y="1759"/>
                </a:lnTo>
                <a:lnTo>
                  <a:pt x="6413" y="1747"/>
                </a:lnTo>
                <a:lnTo>
                  <a:pt x="6349" y="1735"/>
                </a:lnTo>
                <a:lnTo>
                  <a:pt x="6285" y="1725"/>
                </a:lnTo>
                <a:lnTo>
                  <a:pt x="6222" y="1716"/>
                </a:lnTo>
                <a:lnTo>
                  <a:pt x="6159" y="1708"/>
                </a:lnTo>
                <a:lnTo>
                  <a:pt x="6095" y="1702"/>
                </a:lnTo>
                <a:lnTo>
                  <a:pt x="6031" y="1696"/>
                </a:lnTo>
                <a:lnTo>
                  <a:pt x="5969" y="1692"/>
                </a:lnTo>
                <a:lnTo>
                  <a:pt x="5906" y="1688"/>
                </a:lnTo>
                <a:lnTo>
                  <a:pt x="5843" y="1686"/>
                </a:lnTo>
                <a:lnTo>
                  <a:pt x="5781" y="1686"/>
                </a:lnTo>
                <a:lnTo>
                  <a:pt x="5717" y="1686"/>
                </a:lnTo>
                <a:lnTo>
                  <a:pt x="5655" y="1688"/>
                </a:lnTo>
                <a:lnTo>
                  <a:pt x="5593" y="1692"/>
                </a:lnTo>
                <a:lnTo>
                  <a:pt x="5531" y="1695"/>
                </a:lnTo>
                <a:lnTo>
                  <a:pt x="5469" y="1702"/>
                </a:lnTo>
                <a:lnTo>
                  <a:pt x="5407" y="1708"/>
                </a:lnTo>
                <a:lnTo>
                  <a:pt x="5345" y="1717"/>
                </a:lnTo>
                <a:lnTo>
                  <a:pt x="5283" y="1727"/>
                </a:lnTo>
                <a:lnTo>
                  <a:pt x="5222" y="1738"/>
                </a:lnTo>
                <a:lnTo>
                  <a:pt x="5160" y="1750"/>
                </a:lnTo>
                <a:lnTo>
                  <a:pt x="5099" y="1765"/>
                </a:lnTo>
                <a:lnTo>
                  <a:pt x="5038" y="1780"/>
                </a:lnTo>
                <a:lnTo>
                  <a:pt x="4976" y="1797"/>
                </a:lnTo>
                <a:lnTo>
                  <a:pt x="4915" y="1815"/>
                </a:lnTo>
                <a:lnTo>
                  <a:pt x="4854" y="1835"/>
                </a:lnTo>
                <a:lnTo>
                  <a:pt x="4793" y="1857"/>
                </a:lnTo>
                <a:lnTo>
                  <a:pt x="4732" y="1879"/>
                </a:lnTo>
                <a:lnTo>
                  <a:pt x="4672" y="1903"/>
                </a:lnTo>
                <a:lnTo>
                  <a:pt x="4611" y="1930"/>
                </a:lnTo>
                <a:lnTo>
                  <a:pt x="4552" y="1956"/>
                </a:lnTo>
                <a:lnTo>
                  <a:pt x="4492" y="1984"/>
                </a:lnTo>
                <a:lnTo>
                  <a:pt x="4432" y="2013"/>
                </a:lnTo>
                <a:lnTo>
                  <a:pt x="4373" y="2043"/>
                </a:lnTo>
                <a:lnTo>
                  <a:pt x="4313" y="2074"/>
                </a:lnTo>
                <a:lnTo>
                  <a:pt x="4255" y="2107"/>
                </a:lnTo>
                <a:lnTo>
                  <a:pt x="4197" y="2140"/>
                </a:lnTo>
                <a:lnTo>
                  <a:pt x="4139" y="2175"/>
                </a:lnTo>
                <a:lnTo>
                  <a:pt x="4083" y="2211"/>
                </a:lnTo>
                <a:lnTo>
                  <a:pt x="4027" y="2248"/>
                </a:lnTo>
                <a:lnTo>
                  <a:pt x="3972" y="2287"/>
                </a:lnTo>
                <a:lnTo>
                  <a:pt x="3919" y="2328"/>
                </a:lnTo>
                <a:lnTo>
                  <a:pt x="3867" y="2369"/>
                </a:lnTo>
                <a:lnTo>
                  <a:pt x="3817" y="2412"/>
                </a:lnTo>
                <a:lnTo>
                  <a:pt x="3792" y="2434"/>
                </a:lnTo>
                <a:lnTo>
                  <a:pt x="3768" y="2456"/>
                </a:lnTo>
                <a:lnTo>
                  <a:pt x="3744" y="2479"/>
                </a:lnTo>
                <a:lnTo>
                  <a:pt x="3720" y="2503"/>
                </a:lnTo>
                <a:lnTo>
                  <a:pt x="3695" y="2527"/>
                </a:lnTo>
                <a:lnTo>
                  <a:pt x="3674" y="2547"/>
                </a:lnTo>
                <a:lnTo>
                  <a:pt x="3652" y="2565"/>
                </a:lnTo>
                <a:lnTo>
                  <a:pt x="3624" y="2588"/>
                </a:lnTo>
                <a:lnTo>
                  <a:pt x="3613" y="2598"/>
                </a:lnTo>
                <a:lnTo>
                  <a:pt x="3602" y="2609"/>
                </a:lnTo>
                <a:lnTo>
                  <a:pt x="3592" y="2621"/>
                </a:lnTo>
                <a:lnTo>
                  <a:pt x="3583" y="2632"/>
                </a:lnTo>
                <a:lnTo>
                  <a:pt x="3573" y="2644"/>
                </a:lnTo>
                <a:lnTo>
                  <a:pt x="3563" y="2658"/>
                </a:lnTo>
                <a:lnTo>
                  <a:pt x="3552" y="2670"/>
                </a:lnTo>
                <a:lnTo>
                  <a:pt x="3540" y="2683"/>
                </a:lnTo>
                <a:lnTo>
                  <a:pt x="3511" y="2713"/>
                </a:lnTo>
                <a:lnTo>
                  <a:pt x="3482" y="2743"/>
                </a:lnTo>
                <a:lnTo>
                  <a:pt x="3454" y="2774"/>
                </a:lnTo>
                <a:lnTo>
                  <a:pt x="3427" y="2805"/>
                </a:lnTo>
                <a:lnTo>
                  <a:pt x="3400" y="2836"/>
                </a:lnTo>
                <a:lnTo>
                  <a:pt x="3374" y="2868"/>
                </a:lnTo>
                <a:lnTo>
                  <a:pt x="3347" y="2901"/>
                </a:lnTo>
                <a:lnTo>
                  <a:pt x="3321" y="2935"/>
                </a:lnTo>
                <a:lnTo>
                  <a:pt x="3297" y="2968"/>
                </a:lnTo>
                <a:lnTo>
                  <a:pt x="3273" y="3002"/>
                </a:lnTo>
                <a:lnTo>
                  <a:pt x="3249" y="3038"/>
                </a:lnTo>
                <a:lnTo>
                  <a:pt x="3226" y="3072"/>
                </a:lnTo>
                <a:lnTo>
                  <a:pt x="3203" y="3107"/>
                </a:lnTo>
                <a:lnTo>
                  <a:pt x="3181" y="3143"/>
                </a:lnTo>
                <a:lnTo>
                  <a:pt x="3159" y="3179"/>
                </a:lnTo>
                <a:lnTo>
                  <a:pt x="3137" y="3216"/>
                </a:lnTo>
                <a:lnTo>
                  <a:pt x="3118" y="3253"/>
                </a:lnTo>
                <a:lnTo>
                  <a:pt x="3096" y="3290"/>
                </a:lnTo>
                <a:lnTo>
                  <a:pt x="3078" y="3327"/>
                </a:lnTo>
                <a:lnTo>
                  <a:pt x="3059" y="3364"/>
                </a:lnTo>
                <a:lnTo>
                  <a:pt x="3040" y="3403"/>
                </a:lnTo>
                <a:lnTo>
                  <a:pt x="3022" y="3441"/>
                </a:lnTo>
                <a:lnTo>
                  <a:pt x="3004" y="3479"/>
                </a:lnTo>
                <a:lnTo>
                  <a:pt x="2988" y="3517"/>
                </a:lnTo>
                <a:lnTo>
                  <a:pt x="2955" y="3595"/>
                </a:lnTo>
                <a:lnTo>
                  <a:pt x="2925" y="3672"/>
                </a:lnTo>
                <a:lnTo>
                  <a:pt x="2897" y="3750"/>
                </a:lnTo>
                <a:lnTo>
                  <a:pt x="2871" y="3829"/>
                </a:lnTo>
                <a:lnTo>
                  <a:pt x="2865" y="3845"/>
                </a:lnTo>
                <a:lnTo>
                  <a:pt x="2858" y="3861"/>
                </a:lnTo>
                <a:lnTo>
                  <a:pt x="2850" y="3873"/>
                </a:lnTo>
                <a:lnTo>
                  <a:pt x="2843" y="3884"/>
                </a:lnTo>
                <a:lnTo>
                  <a:pt x="2833" y="3893"/>
                </a:lnTo>
                <a:lnTo>
                  <a:pt x="2823" y="3901"/>
                </a:lnTo>
                <a:lnTo>
                  <a:pt x="2812" y="3908"/>
                </a:lnTo>
                <a:lnTo>
                  <a:pt x="2798" y="3914"/>
                </a:lnTo>
                <a:lnTo>
                  <a:pt x="2770" y="3924"/>
                </a:lnTo>
                <a:lnTo>
                  <a:pt x="2733" y="3934"/>
                </a:lnTo>
                <a:lnTo>
                  <a:pt x="2691" y="3945"/>
                </a:lnTo>
                <a:lnTo>
                  <a:pt x="2641" y="3960"/>
                </a:lnTo>
                <a:lnTo>
                  <a:pt x="2607" y="3972"/>
                </a:lnTo>
                <a:lnTo>
                  <a:pt x="2572" y="3984"/>
                </a:lnTo>
                <a:lnTo>
                  <a:pt x="2538" y="3997"/>
                </a:lnTo>
                <a:lnTo>
                  <a:pt x="2502" y="4010"/>
                </a:lnTo>
                <a:lnTo>
                  <a:pt x="2468" y="4024"/>
                </a:lnTo>
                <a:lnTo>
                  <a:pt x="2435" y="4038"/>
                </a:lnTo>
                <a:lnTo>
                  <a:pt x="2402" y="4052"/>
                </a:lnTo>
                <a:lnTo>
                  <a:pt x="2371" y="4066"/>
                </a:lnTo>
                <a:lnTo>
                  <a:pt x="2310" y="4095"/>
                </a:lnTo>
                <a:lnTo>
                  <a:pt x="2249" y="4123"/>
                </a:lnTo>
                <a:lnTo>
                  <a:pt x="2190" y="4153"/>
                </a:lnTo>
                <a:lnTo>
                  <a:pt x="2131" y="4184"/>
                </a:lnTo>
                <a:lnTo>
                  <a:pt x="2074" y="4216"/>
                </a:lnTo>
                <a:lnTo>
                  <a:pt x="2016" y="4249"/>
                </a:lnTo>
                <a:lnTo>
                  <a:pt x="1960" y="4283"/>
                </a:lnTo>
                <a:lnTo>
                  <a:pt x="1904" y="4317"/>
                </a:lnTo>
                <a:lnTo>
                  <a:pt x="1849" y="4352"/>
                </a:lnTo>
                <a:lnTo>
                  <a:pt x="1794" y="4388"/>
                </a:lnTo>
                <a:lnTo>
                  <a:pt x="1740" y="4425"/>
                </a:lnTo>
                <a:lnTo>
                  <a:pt x="1686" y="4461"/>
                </a:lnTo>
                <a:lnTo>
                  <a:pt x="1631" y="4500"/>
                </a:lnTo>
                <a:lnTo>
                  <a:pt x="1578" y="4538"/>
                </a:lnTo>
                <a:lnTo>
                  <a:pt x="1524" y="4578"/>
                </a:lnTo>
                <a:lnTo>
                  <a:pt x="1471" y="4616"/>
                </a:lnTo>
                <a:lnTo>
                  <a:pt x="1181" y="4871"/>
                </a:lnTo>
                <a:lnTo>
                  <a:pt x="1124" y="4935"/>
                </a:lnTo>
                <a:lnTo>
                  <a:pt x="1069" y="4995"/>
                </a:lnTo>
                <a:lnTo>
                  <a:pt x="1018" y="5053"/>
                </a:lnTo>
                <a:lnTo>
                  <a:pt x="972" y="5108"/>
                </a:lnTo>
                <a:lnTo>
                  <a:pt x="926" y="5161"/>
                </a:lnTo>
                <a:lnTo>
                  <a:pt x="883" y="5213"/>
                </a:lnTo>
                <a:lnTo>
                  <a:pt x="842" y="5265"/>
                </a:lnTo>
                <a:lnTo>
                  <a:pt x="802" y="5318"/>
                </a:lnTo>
                <a:lnTo>
                  <a:pt x="764" y="5370"/>
                </a:lnTo>
                <a:lnTo>
                  <a:pt x="725" y="5424"/>
                </a:lnTo>
                <a:lnTo>
                  <a:pt x="686" y="5480"/>
                </a:lnTo>
                <a:lnTo>
                  <a:pt x="647" y="5539"/>
                </a:lnTo>
                <a:lnTo>
                  <a:pt x="607" y="5600"/>
                </a:lnTo>
                <a:lnTo>
                  <a:pt x="565" y="5667"/>
                </a:lnTo>
                <a:lnTo>
                  <a:pt x="522" y="5736"/>
                </a:lnTo>
                <a:lnTo>
                  <a:pt x="477" y="5811"/>
                </a:lnTo>
                <a:lnTo>
                  <a:pt x="460" y="5839"/>
                </a:lnTo>
                <a:lnTo>
                  <a:pt x="444" y="5868"/>
                </a:lnTo>
                <a:lnTo>
                  <a:pt x="428" y="5898"/>
                </a:lnTo>
                <a:lnTo>
                  <a:pt x="412" y="5929"/>
                </a:lnTo>
                <a:lnTo>
                  <a:pt x="381" y="5993"/>
                </a:lnTo>
                <a:lnTo>
                  <a:pt x="351" y="6060"/>
                </a:lnTo>
                <a:lnTo>
                  <a:pt x="323" y="6126"/>
                </a:lnTo>
                <a:lnTo>
                  <a:pt x="296" y="6193"/>
                </a:lnTo>
                <a:lnTo>
                  <a:pt x="270" y="6258"/>
                </a:lnTo>
                <a:lnTo>
                  <a:pt x="247" y="6320"/>
                </a:lnTo>
                <a:lnTo>
                  <a:pt x="223" y="6388"/>
                </a:lnTo>
                <a:lnTo>
                  <a:pt x="199" y="6456"/>
                </a:lnTo>
                <a:lnTo>
                  <a:pt x="177" y="6524"/>
                </a:lnTo>
                <a:lnTo>
                  <a:pt x="155" y="6593"/>
                </a:lnTo>
                <a:lnTo>
                  <a:pt x="135" y="6661"/>
                </a:lnTo>
                <a:lnTo>
                  <a:pt x="115" y="6732"/>
                </a:lnTo>
                <a:lnTo>
                  <a:pt x="98" y="6804"/>
                </a:lnTo>
                <a:lnTo>
                  <a:pt x="81" y="6878"/>
                </a:lnTo>
                <a:lnTo>
                  <a:pt x="65" y="6957"/>
                </a:lnTo>
                <a:lnTo>
                  <a:pt x="51" y="7036"/>
                </a:lnTo>
                <a:lnTo>
                  <a:pt x="39" y="7116"/>
                </a:lnTo>
                <a:lnTo>
                  <a:pt x="28" y="7194"/>
                </a:lnTo>
                <a:lnTo>
                  <a:pt x="18" y="7275"/>
                </a:lnTo>
                <a:lnTo>
                  <a:pt x="10" y="7355"/>
                </a:lnTo>
                <a:lnTo>
                  <a:pt x="4" y="7436"/>
                </a:lnTo>
                <a:lnTo>
                  <a:pt x="0" y="7515"/>
                </a:lnTo>
                <a:lnTo>
                  <a:pt x="0" y="7886"/>
                </a:lnTo>
                <a:lnTo>
                  <a:pt x="3" y="7946"/>
                </a:lnTo>
                <a:lnTo>
                  <a:pt x="8" y="8007"/>
                </a:lnTo>
                <a:lnTo>
                  <a:pt x="12" y="8068"/>
                </a:lnTo>
                <a:lnTo>
                  <a:pt x="18" y="8129"/>
                </a:lnTo>
                <a:lnTo>
                  <a:pt x="25" y="8190"/>
                </a:lnTo>
                <a:lnTo>
                  <a:pt x="32" y="8250"/>
                </a:lnTo>
                <a:lnTo>
                  <a:pt x="41" y="8311"/>
                </a:lnTo>
                <a:lnTo>
                  <a:pt x="51" y="8371"/>
                </a:lnTo>
                <a:lnTo>
                  <a:pt x="61" y="8432"/>
                </a:lnTo>
                <a:lnTo>
                  <a:pt x="72" y="8491"/>
                </a:lnTo>
                <a:lnTo>
                  <a:pt x="84" y="8551"/>
                </a:lnTo>
                <a:lnTo>
                  <a:pt x="98" y="8610"/>
                </a:lnTo>
                <a:lnTo>
                  <a:pt x="112" y="8670"/>
                </a:lnTo>
                <a:lnTo>
                  <a:pt x="126" y="8729"/>
                </a:lnTo>
                <a:lnTo>
                  <a:pt x="142" y="8787"/>
                </a:lnTo>
                <a:lnTo>
                  <a:pt x="158" y="8846"/>
                </a:lnTo>
                <a:lnTo>
                  <a:pt x="176" y="8904"/>
                </a:lnTo>
                <a:lnTo>
                  <a:pt x="194" y="8961"/>
                </a:lnTo>
                <a:lnTo>
                  <a:pt x="213" y="9019"/>
                </a:lnTo>
                <a:lnTo>
                  <a:pt x="234" y="9076"/>
                </a:lnTo>
                <a:lnTo>
                  <a:pt x="254" y="9133"/>
                </a:lnTo>
                <a:lnTo>
                  <a:pt x="276" y="9189"/>
                </a:lnTo>
                <a:lnTo>
                  <a:pt x="299" y="9245"/>
                </a:lnTo>
                <a:lnTo>
                  <a:pt x="323" y="9300"/>
                </a:lnTo>
                <a:lnTo>
                  <a:pt x="347" y="9356"/>
                </a:lnTo>
                <a:lnTo>
                  <a:pt x="372" y="9410"/>
                </a:lnTo>
                <a:lnTo>
                  <a:pt x="398" y="9464"/>
                </a:lnTo>
                <a:lnTo>
                  <a:pt x="426" y="9517"/>
                </a:lnTo>
                <a:lnTo>
                  <a:pt x="453" y="9571"/>
                </a:lnTo>
                <a:lnTo>
                  <a:pt x="482" y="9623"/>
                </a:lnTo>
                <a:lnTo>
                  <a:pt x="511" y="9675"/>
                </a:lnTo>
                <a:lnTo>
                  <a:pt x="542" y="9727"/>
                </a:lnTo>
                <a:lnTo>
                  <a:pt x="564" y="9763"/>
                </a:lnTo>
                <a:lnTo>
                  <a:pt x="584" y="9799"/>
                </a:lnTo>
                <a:lnTo>
                  <a:pt x="606" y="9834"/>
                </a:lnTo>
                <a:lnTo>
                  <a:pt x="629" y="9872"/>
                </a:lnTo>
                <a:lnTo>
                  <a:pt x="655" y="9911"/>
                </a:lnTo>
                <a:lnTo>
                  <a:pt x="679" y="9945"/>
                </a:lnTo>
                <a:lnTo>
                  <a:pt x="704" y="9979"/>
                </a:lnTo>
                <a:lnTo>
                  <a:pt x="730" y="10017"/>
                </a:lnTo>
                <a:lnTo>
                  <a:pt x="755" y="10051"/>
                </a:lnTo>
                <a:lnTo>
                  <a:pt x="780" y="10086"/>
                </a:lnTo>
                <a:lnTo>
                  <a:pt x="806" y="10120"/>
                </a:lnTo>
                <a:lnTo>
                  <a:pt x="831" y="10154"/>
                </a:lnTo>
                <a:lnTo>
                  <a:pt x="884" y="10221"/>
                </a:lnTo>
                <a:lnTo>
                  <a:pt x="939" y="10286"/>
                </a:lnTo>
                <a:lnTo>
                  <a:pt x="994" y="10350"/>
                </a:lnTo>
                <a:lnTo>
                  <a:pt x="1052" y="10414"/>
                </a:lnTo>
                <a:lnTo>
                  <a:pt x="1109" y="10476"/>
                </a:lnTo>
                <a:lnTo>
                  <a:pt x="1169" y="10537"/>
                </a:lnTo>
                <a:lnTo>
                  <a:pt x="1422" y="10763"/>
                </a:lnTo>
                <a:lnTo>
                  <a:pt x="1453" y="10791"/>
                </a:lnTo>
                <a:lnTo>
                  <a:pt x="1485" y="10819"/>
                </a:lnTo>
                <a:lnTo>
                  <a:pt x="1519" y="10846"/>
                </a:lnTo>
                <a:lnTo>
                  <a:pt x="1554" y="10871"/>
                </a:lnTo>
                <a:lnTo>
                  <a:pt x="1588" y="10897"/>
                </a:lnTo>
                <a:lnTo>
                  <a:pt x="1624" y="10921"/>
                </a:lnTo>
                <a:lnTo>
                  <a:pt x="1659" y="10945"/>
                </a:lnTo>
                <a:lnTo>
                  <a:pt x="1695" y="10970"/>
                </a:lnTo>
                <a:lnTo>
                  <a:pt x="1752" y="11007"/>
                </a:lnTo>
                <a:lnTo>
                  <a:pt x="1811" y="11046"/>
                </a:lnTo>
                <a:lnTo>
                  <a:pt x="1870" y="11083"/>
                </a:lnTo>
                <a:lnTo>
                  <a:pt x="1931" y="11119"/>
                </a:lnTo>
                <a:lnTo>
                  <a:pt x="1992" y="11155"/>
                </a:lnTo>
                <a:lnTo>
                  <a:pt x="2052" y="11190"/>
                </a:lnTo>
                <a:lnTo>
                  <a:pt x="2115" y="11223"/>
                </a:lnTo>
                <a:lnTo>
                  <a:pt x="2178" y="11257"/>
                </a:lnTo>
                <a:lnTo>
                  <a:pt x="2242" y="11289"/>
                </a:lnTo>
                <a:lnTo>
                  <a:pt x="2306" y="11321"/>
                </a:lnTo>
                <a:lnTo>
                  <a:pt x="2372" y="11351"/>
                </a:lnTo>
                <a:lnTo>
                  <a:pt x="2437" y="11380"/>
                </a:lnTo>
                <a:lnTo>
                  <a:pt x="2504" y="11408"/>
                </a:lnTo>
                <a:lnTo>
                  <a:pt x="2570" y="11435"/>
                </a:lnTo>
                <a:lnTo>
                  <a:pt x="2638" y="11462"/>
                </a:lnTo>
                <a:lnTo>
                  <a:pt x="2706" y="11486"/>
                </a:lnTo>
                <a:lnTo>
                  <a:pt x="2775" y="11509"/>
                </a:lnTo>
                <a:lnTo>
                  <a:pt x="2844" y="11531"/>
                </a:lnTo>
                <a:lnTo>
                  <a:pt x="2914" y="11552"/>
                </a:lnTo>
                <a:lnTo>
                  <a:pt x="2985" y="11572"/>
                </a:lnTo>
                <a:lnTo>
                  <a:pt x="3054" y="11591"/>
                </a:lnTo>
                <a:lnTo>
                  <a:pt x="3126" y="11608"/>
                </a:lnTo>
                <a:lnTo>
                  <a:pt x="3197" y="11623"/>
                </a:lnTo>
                <a:lnTo>
                  <a:pt x="3269" y="11638"/>
                </a:lnTo>
                <a:lnTo>
                  <a:pt x="3342" y="11650"/>
                </a:lnTo>
                <a:lnTo>
                  <a:pt x="3415" y="11661"/>
                </a:lnTo>
                <a:lnTo>
                  <a:pt x="3489" y="11670"/>
                </a:lnTo>
                <a:lnTo>
                  <a:pt x="3562" y="11678"/>
                </a:lnTo>
                <a:lnTo>
                  <a:pt x="3636" y="11684"/>
                </a:lnTo>
                <a:lnTo>
                  <a:pt x="3710" y="11689"/>
                </a:lnTo>
                <a:lnTo>
                  <a:pt x="3785" y="11691"/>
                </a:lnTo>
                <a:lnTo>
                  <a:pt x="3860" y="11692"/>
                </a:lnTo>
                <a:lnTo>
                  <a:pt x="6204" y="11692"/>
                </a:lnTo>
                <a:lnTo>
                  <a:pt x="6204" y="9957"/>
                </a:lnTo>
                <a:lnTo>
                  <a:pt x="3963" y="9957"/>
                </a:lnTo>
                <a:lnTo>
                  <a:pt x="3909" y="9956"/>
                </a:lnTo>
                <a:lnTo>
                  <a:pt x="3854" y="9954"/>
                </a:lnTo>
                <a:lnTo>
                  <a:pt x="3800" y="9950"/>
                </a:lnTo>
                <a:lnTo>
                  <a:pt x="3746" y="9945"/>
                </a:lnTo>
                <a:lnTo>
                  <a:pt x="3692" y="9939"/>
                </a:lnTo>
                <a:lnTo>
                  <a:pt x="3638" y="9931"/>
                </a:lnTo>
                <a:lnTo>
                  <a:pt x="3585" y="9922"/>
                </a:lnTo>
                <a:lnTo>
                  <a:pt x="3532" y="9912"/>
                </a:lnTo>
                <a:lnTo>
                  <a:pt x="3480" y="9900"/>
                </a:lnTo>
                <a:lnTo>
                  <a:pt x="3428" y="9886"/>
                </a:lnTo>
                <a:lnTo>
                  <a:pt x="3376" y="9872"/>
                </a:lnTo>
                <a:lnTo>
                  <a:pt x="3325" y="9856"/>
                </a:lnTo>
                <a:lnTo>
                  <a:pt x="3274" y="9840"/>
                </a:lnTo>
                <a:lnTo>
                  <a:pt x="3223" y="9821"/>
                </a:lnTo>
                <a:lnTo>
                  <a:pt x="3173" y="9802"/>
                </a:lnTo>
                <a:lnTo>
                  <a:pt x="3123" y="9781"/>
                </a:lnTo>
                <a:lnTo>
                  <a:pt x="3074" y="9760"/>
                </a:lnTo>
                <a:lnTo>
                  <a:pt x="3026" y="9737"/>
                </a:lnTo>
                <a:lnTo>
                  <a:pt x="2977" y="9712"/>
                </a:lnTo>
                <a:lnTo>
                  <a:pt x="2930" y="9688"/>
                </a:lnTo>
                <a:lnTo>
                  <a:pt x="2883" y="9661"/>
                </a:lnTo>
                <a:lnTo>
                  <a:pt x="2836" y="9635"/>
                </a:lnTo>
                <a:lnTo>
                  <a:pt x="2791" y="9606"/>
                </a:lnTo>
                <a:lnTo>
                  <a:pt x="2745" y="9577"/>
                </a:lnTo>
                <a:lnTo>
                  <a:pt x="2701" y="9546"/>
                </a:lnTo>
                <a:lnTo>
                  <a:pt x="2658" y="9515"/>
                </a:lnTo>
                <a:lnTo>
                  <a:pt x="2614" y="9483"/>
                </a:lnTo>
                <a:lnTo>
                  <a:pt x="2572" y="9450"/>
                </a:lnTo>
                <a:lnTo>
                  <a:pt x="2530" y="9415"/>
                </a:lnTo>
                <a:lnTo>
                  <a:pt x="2490" y="9381"/>
                </a:lnTo>
                <a:lnTo>
                  <a:pt x="2449" y="9345"/>
                </a:lnTo>
                <a:lnTo>
                  <a:pt x="2410" y="9308"/>
                </a:lnTo>
                <a:lnTo>
                  <a:pt x="2407" y="9305"/>
                </a:lnTo>
                <a:lnTo>
                  <a:pt x="2404" y="9302"/>
                </a:lnTo>
                <a:lnTo>
                  <a:pt x="2379" y="9275"/>
                </a:lnTo>
                <a:lnTo>
                  <a:pt x="2306" y="9195"/>
                </a:lnTo>
                <a:lnTo>
                  <a:pt x="2245" y="9125"/>
                </a:lnTo>
                <a:lnTo>
                  <a:pt x="2219" y="9094"/>
                </a:lnTo>
                <a:lnTo>
                  <a:pt x="2193" y="9063"/>
                </a:lnTo>
                <a:lnTo>
                  <a:pt x="2169" y="9032"/>
                </a:lnTo>
                <a:lnTo>
                  <a:pt x="2146" y="9001"/>
                </a:lnTo>
                <a:lnTo>
                  <a:pt x="2123" y="8969"/>
                </a:lnTo>
                <a:lnTo>
                  <a:pt x="2101" y="8936"/>
                </a:lnTo>
                <a:lnTo>
                  <a:pt x="2078" y="8900"/>
                </a:lnTo>
                <a:lnTo>
                  <a:pt x="2056" y="8862"/>
                </a:lnTo>
                <a:lnTo>
                  <a:pt x="2031" y="8819"/>
                </a:lnTo>
                <a:lnTo>
                  <a:pt x="2007" y="8774"/>
                </a:lnTo>
                <a:lnTo>
                  <a:pt x="1980" y="8723"/>
                </a:lnTo>
                <a:lnTo>
                  <a:pt x="1952" y="8667"/>
                </a:lnTo>
                <a:lnTo>
                  <a:pt x="1925" y="8611"/>
                </a:lnTo>
                <a:lnTo>
                  <a:pt x="1900" y="8555"/>
                </a:lnTo>
                <a:lnTo>
                  <a:pt x="1876" y="8497"/>
                </a:lnTo>
                <a:lnTo>
                  <a:pt x="1855" y="8438"/>
                </a:lnTo>
                <a:lnTo>
                  <a:pt x="1836" y="8380"/>
                </a:lnTo>
                <a:lnTo>
                  <a:pt x="1819" y="8321"/>
                </a:lnTo>
                <a:lnTo>
                  <a:pt x="1803" y="8260"/>
                </a:lnTo>
                <a:lnTo>
                  <a:pt x="1789" y="8200"/>
                </a:lnTo>
                <a:lnTo>
                  <a:pt x="1777" y="8138"/>
                </a:lnTo>
                <a:lnTo>
                  <a:pt x="1767" y="8077"/>
                </a:lnTo>
                <a:lnTo>
                  <a:pt x="1758" y="8015"/>
                </a:lnTo>
                <a:lnTo>
                  <a:pt x="1751" y="7953"/>
                </a:lnTo>
                <a:lnTo>
                  <a:pt x="1745" y="7890"/>
                </a:lnTo>
                <a:lnTo>
                  <a:pt x="1741" y="7828"/>
                </a:lnTo>
                <a:lnTo>
                  <a:pt x="1739" y="7765"/>
                </a:lnTo>
                <a:lnTo>
                  <a:pt x="1739" y="7702"/>
                </a:lnTo>
                <a:lnTo>
                  <a:pt x="1740" y="7638"/>
                </a:lnTo>
                <a:lnTo>
                  <a:pt x="1742" y="7575"/>
                </a:lnTo>
                <a:lnTo>
                  <a:pt x="1747" y="7513"/>
                </a:lnTo>
                <a:lnTo>
                  <a:pt x="1752" y="7450"/>
                </a:lnTo>
                <a:lnTo>
                  <a:pt x="1759" y="7388"/>
                </a:lnTo>
                <a:lnTo>
                  <a:pt x="1768" y="7326"/>
                </a:lnTo>
                <a:lnTo>
                  <a:pt x="1778" y="7264"/>
                </a:lnTo>
                <a:lnTo>
                  <a:pt x="1789" y="7202"/>
                </a:lnTo>
                <a:lnTo>
                  <a:pt x="1802" y="7141"/>
                </a:lnTo>
                <a:lnTo>
                  <a:pt x="1815" y="7080"/>
                </a:lnTo>
                <a:lnTo>
                  <a:pt x="1831" y="7020"/>
                </a:lnTo>
                <a:lnTo>
                  <a:pt x="1847" y="6962"/>
                </a:lnTo>
                <a:lnTo>
                  <a:pt x="1866" y="6903"/>
                </a:lnTo>
                <a:lnTo>
                  <a:pt x="1885" y="6844"/>
                </a:lnTo>
                <a:lnTo>
                  <a:pt x="1906" y="6788"/>
                </a:lnTo>
                <a:lnTo>
                  <a:pt x="1928" y="6731"/>
                </a:lnTo>
                <a:lnTo>
                  <a:pt x="1949" y="6679"/>
                </a:lnTo>
                <a:lnTo>
                  <a:pt x="1974" y="6627"/>
                </a:lnTo>
                <a:lnTo>
                  <a:pt x="1998" y="6576"/>
                </a:lnTo>
                <a:lnTo>
                  <a:pt x="2026" y="6526"/>
                </a:lnTo>
                <a:lnTo>
                  <a:pt x="2054" y="6476"/>
                </a:lnTo>
                <a:lnTo>
                  <a:pt x="2084" y="6427"/>
                </a:lnTo>
                <a:lnTo>
                  <a:pt x="2115" y="6378"/>
                </a:lnTo>
                <a:lnTo>
                  <a:pt x="2147" y="6330"/>
                </a:lnTo>
                <a:lnTo>
                  <a:pt x="2180" y="6284"/>
                </a:lnTo>
                <a:lnTo>
                  <a:pt x="2213" y="6238"/>
                </a:lnTo>
                <a:lnTo>
                  <a:pt x="2249" y="6193"/>
                </a:lnTo>
                <a:lnTo>
                  <a:pt x="2284" y="6150"/>
                </a:lnTo>
                <a:lnTo>
                  <a:pt x="2320" y="6107"/>
                </a:lnTo>
                <a:lnTo>
                  <a:pt x="2356" y="6066"/>
                </a:lnTo>
                <a:lnTo>
                  <a:pt x="2393" y="6028"/>
                </a:lnTo>
                <a:lnTo>
                  <a:pt x="2429" y="5990"/>
                </a:lnTo>
                <a:lnTo>
                  <a:pt x="2469" y="5951"/>
                </a:lnTo>
                <a:lnTo>
                  <a:pt x="2510" y="5914"/>
                </a:lnTo>
                <a:lnTo>
                  <a:pt x="2551" y="5877"/>
                </a:lnTo>
                <a:lnTo>
                  <a:pt x="2593" y="5842"/>
                </a:lnTo>
                <a:lnTo>
                  <a:pt x="2635" y="5807"/>
                </a:lnTo>
                <a:lnTo>
                  <a:pt x="2679" y="5775"/>
                </a:lnTo>
                <a:lnTo>
                  <a:pt x="2722" y="5744"/>
                </a:lnTo>
                <a:lnTo>
                  <a:pt x="2766" y="5713"/>
                </a:lnTo>
                <a:lnTo>
                  <a:pt x="2811" y="5684"/>
                </a:lnTo>
                <a:lnTo>
                  <a:pt x="2856" y="5657"/>
                </a:lnTo>
                <a:lnTo>
                  <a:pt x="2903" y="5630"/>
                </a:lnTo>
                <a:lnTo>
                  <a:pt x="2949" y="5606"/>
                </a:lnTo>
                <a:lnTo>
                  <a:pt x="2997" y="5581"/>
                </a:lnTo>
                <a:lnTo>
                  <a:pt x="3044" y="5559"/>
                </a:lnTo>
                <a:lnTo>
                  <a:pt x="3093" y="5537"/>
                </a:lnTo>
                <a:lnTo>
                  <a:pt x="3142" y="5517"/>
                </a:lnTo>
                <a:lnTo>
                  <a:pt x="3192" y="5498"/>
                </a:lnTo>
                <a:lnTo>
                  <a:pt x="3243" y="5480"/>
                </a:lnTo>
                <a:lnTo>
                  <a:pt x="3294" y="5464"/>
                </a:lnTo>
                <a:lnTo>
                  <a:pt x="3346" y="5448"/>
                </a:lnTo>
                <a:lnTo>
                  <a:pt x="3398" y="5434"/>
                </a:lnTo>
                <a:lnTo>
                  <a:pt x="3451" y="5422"/>
                </a:lnTo>
                <a:lnTo>
                  <a:pt x="3504" y="5410"/>
                </a:lnTo>
                <a:lnTo>
                  <a:pt x="3559" y="5400"/>
                </a:lnTo>
                <a:lnTo>
                  <a:pt x="3613" y="5391"/>
                </a:lnTo>
                <a:lnTo>
                  <a:pt x="3669" y="5383"/>
                </a:lnTo>
                <a:lnTo>
                  <a:pt x="3725" y="5375"/>
                </a:lnTo>
                <a:lnTo>
                  <a:pt x="3781" y="5371"/>
                </a:lnTo>
                <a:lnTo>
                  <a:pt x="3839" y="5366"/>
                </a:lnTo>
                <a:lnTo>
                  <a:pt x="3898" y="5363"/>
                </a:lnTo>
                <a:lnTo>
                  <a:pt x="3956" y="5361"/>
                </a:lnTo>
                <a:lnTo>
                  <a:pt x="4015" y="5361"/>
                </a:lnTo>
                <a:lnTo>
                  <a:pt x="4043" y="5361"/>
                </a:lnTo>
                <a:lnTo>
                  <a:pt x="4071" y="5362"/>
                </a:lnTo>
                <a:lnTo>
                  <a:pt x="4098" y="5364"/>
                </a:lnTo>
                <a:lnTo>
                  <a:pt x="4125" y="5366"/>
                </a:lnTo>
                <a:lnTo>
                  <a:pt x="4177" y="5372"/>
                </a:lnTo>
                <a:lnTo>
                  <a:pt x="4228" y="5378"/>
                </a:lnTo>
                <a:lnTo>
                  <a:pt x="4277" y="5386"/>
                </a:lnTo>
                <a:lnTo>
                  <a:pt x="4324" y="5392"/>
                </a:lnTo>
                <a:lnTo>
                  <a:pt x="4349" y="5395"/>
                </a:lnTo>
                <a:lnTo>
                  <a:pt x="4371" y="5397"/>
                </a:lnTo>
                <a:lnTo>
                  <a:pt x="4394" y="5398"/>
                </a:lnTo>
                <a:lnTo>
                  <a:pt x="4416" y="5400"/>
                </a:lnTo>
                <a:lnTo>
                  <a:pt x="4414" y="5369"/>
                </a:lnTo>
                <a:lnTo>
                  <a:pt x="4410" y="5341"/>
                </a:lnTo>
                <a:lnTo>
                  <a:pt x="4405" y="5315"/>
                </a:lnTo>
                <a:lnTo>
                  <a:pt x="4401" y="5291"/>
                </a:lnTo>
                <a:lnTo>
                  <a:pt x="4390" y="5244"/>
                </a:lnTo>
                <a:lnTo>
                  <a:pt x="4379" y="5197"/>
                </a:lnTo>
                <a:lnTo>
                  <a:pt x="4374" y="5171"/>
                </a:lnTo>
                <a:lnTo>
                  <a:pt x="4369" y="5143"/>
                </a:lnTo>
                <a:lnTo>
                  <a:pt x="4364" y="5110"/>
                </a:lnTo>
                <a:lnTo>
                  <a:pt x="4360" y="5075"/>
                </a:lnTo>
                <a:lnTo>
                  <a:pt x="4357" y="5035"/>
                </a:lnTo>
                <a:lnTo>
                  <a:pt x="4354" y="4990"/>
                </a:lnTo>
                <a:lnTo>
                  <a:pt x="4352" y="4939"/>
                </a:lnTo>
                <a:lnTo>
                  <a:pt x="4352" y="4881"/>
                </a:lnTo>
                <a:lnTo>
                  <a:pt x="4352" y="4851"/>
                </a:lnTo>
                <a:lnTo>
                  <a:pt x="4353" y="4821"/>
                </a:lnTo>
                <a:lnTo>
                  <a:pt x="4355" y="4791"/>
                </a:lnTo>
                <a:lnTo>
                  <a:pt x="4359" y="4761"/>
                </a:lnTo>
                <a:lnTo>
                  <a:pt x="4362" y="4733"/>
                </a:lnTo>
                <a:lnTo>
                  <a:pt x="4367" y="4703"/>
                </a:lnTo>
                <a:lnTo>
                  <a:pt x="4371" y="4674"/>
                </a:lnTo>
                <a:lnTo>
                  <a:pt x="4376" y="4645"/>
                </a:lnTo>
                <a:lnTo>
                  <a:pt x="4383" y="4616"/>
                </a:lnTo>
                <a:lnTo>
                  <a:pt x="4391" y="4588"/>
                </a:lnTo>
                <a:lnTo>
                  <a:pt x="4399" y="4560"/>
                </a:lnTo>
                <a:lnTo>
                  <a:pt x="4406" y="4532"/>
                </a:lnTo>
                <a:lnTo>
                  <a:pt x="4415" y="4504"/>
                </a:lnTo>
                <a:lnTo>
                  <a:pt x="4425" y="4477"/>
                </a:lnTo>
                <a:lnTo>
                  <a:pt x="4435" y="4450"/>
                </a:lnTo>
                <a:lnTo>
                  <a:pt x="4446" y="4424"/>
                </a:lnTo>
                <a:lnTo>
                  <a:pt x="4457" y="4397"/>
                </a:lnTo>
                <a:lnTo>
                  <a:pt x="4468" y="4370"/>
                </a:lnTo>
                <a:lnTo>
                  <a:pt x="4481" y="4345"/>
                </a:lnTo>
                <a:lnTo>
                  <a:pt x="4494" y="4319"/>
                </a:lnTo>
                <a:lnTo>
                  <a:pt x="4507" y="4294"/>
                </a:lnTo>
                <a:lnTo>
                  <a:pt x="4521" y="4270"/>
                </a:lnTo>
                <a:lnTo>
                  <a:pt x="4535" y="4245"/>
                </a:lnTo>
                <a:lnTo>
                  <a:pt x="4549" y="4221"/>
                </a:lnTo>
                <a:lnTo>
                  <a:pt x="4580" y="4174"/>
                </a:lnTo>
                <a:lnTo>
                  <a:pt x="4613" y="4129"/>
                </a:lnTo>
                <a:lnTo>
                  <a:pt x="4645" y="4086"/>
                </a:lnTo>
                <a:lnTo>
                  <a:pt x="4680" y="4044"/>
                </a:lnTo>
                <a:lnTo>
                  <a:pt x="4726" y="3993"/>
                </a:lnTo>
                <a:lnTo>
                  <a:pt x="4774" y="3943"/>
                </a:lnTo>
                <a:lnTo>
                  <a:pt x="4825" y="3895"/>
                </a:lnTo>
                <a:lnTo>
                  <a:pt x="4877" y="3849"/>
                </a:lnTo>
                <a:lnTo>
                  <a:pt x="4933" y="3804"/>
                </a:lnTo>
                <a:lnTo>
                  <a:pt x="4990" y="3762"/>
                </a:lnTo>
                <a:lnTo>
                  <a:pt x="5049" y="3722"/>
                </a:lnTo>
                <a:lnTo>
                  <a:pt x="5110" y="3685"/>
                </a:lnTo>
                <a:lnTo>
                  <a:pt x="5172" y="3649"/>
                </a:lnTo>
                <a:lnTo>
                  <a:pt x="5235" y="3616"/>
                </a:lnTo>
                <a:lnTo>
                  <a:pt x="5301" y="3585"/>
                </a:lnTo>
                <a:lnTo>
                  <a:pt x="5367" y="3556"/>
                </a:lnTo>
                <a:lnTo>
                  <a:pt x="5435" y="3530"/>
                </a:lnTo>
                <a:lnTo>
                  <a:pt x="5502" y="3506"/>
                </a:lnTo>
                <a:lnTo>
                  <a:pt x="5572" y="3485"/>
                </a:lnTo>
                <a:lnTo>
                  <a:pt x="5642" y="3467"/>
                </a:lnTo>
                <a:lnTo>
                  <a:pt x="5712" y="3452"/>
                </a:lnTo>
                <a:lnTo>
                  <a:pt x="5783" y="3439"/>
                </a:lnTo>
                <a:lnTo>
                  <a:pt x="5854" y="3429"/>
                </a:lnTo>
                <a:lnTo>
                  <a:pt x="5926" y="3422"/>
                </a:lnTo>
                <a:lnTo>
                  <a:pt x="5997" y="3419"/>
                </a:lnTo>
                <a:lnTo>
                  <a:pt x="6068" y="3418"/>
                </a:lnTo>
                <a:lnTo>
                  <a:pt x="6140" y="3421"/>
                </a:lnTo>
                <a:lnTo>
                  <a:pt x="6210" y="3427"/>
                </a:lnTo>
                <a:lnTo>
                  <a:pt x="6280" y="3435"/>
                </a:lnTo>
                <a:lnTo>
                  <a:pt x="6350" y="3449"/>
                </a:lnTo>
                <a:lnTo>
                  <a:pt x="6419" y="3464"/>
                </a:lnTo>
                <a:lnTo>
                  <a:pt x="6488" y="3484"/>
                </a:lnTo>
                <a:lnTo>
                  <a:pt x="6554" y="3507"/>
                </a:lnTo>
                <a:lnTo>
                  <a:pt x="6621" y="3534"/>
                </a:lnTo>
                <a:lnTo>
                  <a:pt x="6685" y="3565"/>
                </a:lnTo>
                <a:lnTo>
                  <a:pt x="6749" y="3599"/>
                </a:lnTo>
                <a:lnTo>
                  <a:pt x="6782" y="3619"/>
                </a:lnTo>
                <a:lnTo>
                  <a:pt x="6816" y="3639"/>
                </a:lnTo>
                <a:lnTo>
                  <a:pt x="6849" y="3659"/>
                </a:lnTo>
                <a:lnTo>
                  <a:pt x="6880" y="3680"/>
                </a:lnTo>
                <a:lnTo>
                  <a:pt x="6911" y="3702"/>
                </a:lnTo>
                <a:lnTo>
                  <a:pt x="6941" y="3726"/>
                </a:lnTo>
                <a:lnTo>
                  <a:pt x="6970" y="3750"/>
                </a:lnTo>
                <a:lnTo>
                  <a:pt x="6997" y="3778"/>
                </a:lnTo>
                <a:lnTo>
                  <a:pt x="7026" y="3805"/>
                </a:lnTo>
                <a:lnTo>
                  <a:pt x="7054" y="3832"/>
                </a:lnTo>
                <a:lnTo>
                  <a:pt x="7082" y="3860"/>
                </a:lnTo>
                <a:lnTo>
                  <a:pt x="7107" y="3888"/>
                </a:lnTo>
                <a:lnTo>
                  <a:pt x="7130" y="3922"/>
                </a:lnTo>
                <a:lnTo>
                  <a:pt x="7153" y="3955"/>
                </a:lnTo>
                <a:lnTo>
                  <a:pt x="7159" y="3963"/>
                </a:lnTo>
                <a:lnTo>
                  <a:pt x="7165" y="3969"/>
                </a:lnTo>
                <a:lnTo>
                  <a:pt x="7171" y="3976"/>
                </a:lnTo>
                <a:lnTo>
                  <a:pt x="7179" y="3983"/>
                </a:lnTo>
                <a:lnTo>
                  <a:pt x="7187" y="3988"/>
                </a:lnTo>
                <a:lnTo>
                  <a:pt x="7195" y="3994"/>
                </a:lnTo>
                <a:lnTo>
                  <a:pt x="7205" y="3998"/>
                </a:lnTo>
                <a:lnTo>
                  <a:pt x="7215" y="4001"/>
                </a:lnTo>
                <a:lnTo>
                  <a:pt x="7217" y="3983"/>
                </a:lnTo>
                <a:lnTo>
                  <a:pt x="7221" y="3964"/>
                </a:lnTo>
                <a:lnTo>
                  <a:pt x="7227" y="3942"/>
                </a:lnTo>
                <a:lnTo>
                  <a:pt x="7235" y="3918"/>
                </a:lnTo>
                <a:lnTo>
                  <a:pt x="7244" y="3893"/>
                </a:lnTo>
                <a:lnTo>
                  <a:pt x="7253" y="3866"/>
                </a:lnTo>
                <a:lnTo>
                  <a:pt x="7266" y="3839"/>
                </a:lnTo>
                <a:lnTo>
                  <a:pt x="7279" y="3810"/>
                </a:lnTo>
                <a:lnTo>
                  <a:pt x="7308" y="3749"/>
                </a:lnTo>
                <a:lnTo>
                  <a:pt x="7341" y="3685"/>
                </a:lnTo>
                <a:lnTo>
                  <a:pt x="7377" y="3618"/>
                </a:lnTo>
                <a:lnTo>
                  <a:pt x="7414" y="3551"/>
                </a:lnTo>
                <a:lnTo>
                  <a:pt x="7453" y="3484"/>
                </a:lnTo>
                <a:lnTo>
                  <a:pt x="7492" y="3419"/>
                </a:lnTo>
                <a:lnTo>
                  <a:pt x="7531" y="3356"/>
                </a:lnTo>
                <a:lnTo>
                  <a:pt x="7568" y="3296"/>
                </a:lnTo>
                <a:lnTo>
                  <a:pt x="7604" y="3242"/>
                </a:lnTo>
                <a:lnTo>
                  <a:pt x="7637" y="3193"/>
                </a:lnTo>
                <a:lnTo>
                  <a:pt x="7666" y="3151"/>
                </a:lnTo>
                <a:lnTo>
                  <a:pt x="7690" y="3116"/>
                </a:lnTo>
                <a:lnTo>
                  <a:pt x="7746" y="3045"/>
                </a:lnTo>
                <a:lnTo>
                  <a:pt x="7802" y="2975"/>
                </a:lnTo>
                <a:lnTo>
                  <a:pt x="7861" y="2906"/>
                </a:lnTo>
                <a:lnTo>
                  <a:pt x="7921" y="2837"/>
                </a:lnTo>
                <a:lnTo>
                  <a:pt x="7952" y="2804"/>
                </a:lnTo>
                <a:lnTo>
                  <a:pt x="7983" y="2771"/>
                </a:lnTo>
                <a:lnTo>
                  <a:pt x="8014" y="2739"/>
                </a:lnTo>
                <a:lnTo>
                  <a:pt x="8046" y="2706"/>
                </a:lnTo>
                <a:lnTo>
                  <a:pt x="8078" y="2674"/>
                </a:lnTo>
                <a:lnTo>
                  <a:pt x="8110" y="2643"/>
                </a:lnTo>
                <a:lnTo>
                  <a:pt x="8143" y="2612"/>
                </a:lnTo>
                <a:lnTo>
                  <a:pt x="8178" y="2581"/>
                </a:lnTo>
                <a:lnTo>
                  <a:pt x="8211" y="2551"/>
                </a:lnTo>
                <a:lnTo>
                  <a:pt x="8245" y="2521"/>
                </a:lnTo>
                <a:lnTo>
                  <a:pt x="8280" y="2493"/>
                </a:lnTo>
                <a:lnTo>
                  <a:pt x="8315" y="2464"/>
                </a:lnTo>
                <a:lnTo>
                  <a:pt x="8351" y="2435"/>
                </a:lnTo>
                <a:lnTo>
                  <a:pt x="8386" y="2407"/>
                </a:lnTo>
                <a:lnTo>
                  <a:pt x="8423" y="2380"/>
                </a:lnTo>
                <a:lnTo>
                  <a:pt x="8459" y="2353"/>
                </a:lnTo>
                <a:lnTo>
                  <a:pt x="8496" y="2326"/>
                </a:lnTo>
                <a:lnTo>
                  <a:pt x="8534" y="2301"/>
                </a:lnTo>
                <a:lnTo>
                  <a:pt x="8571" y="2275"/>
                </a:lnTo>
                <a:lnTo>
                  <a:pt x="8609" y="2251"/>
                </a:lnTo>
                <a:lnTo>
                  <a:pt x="8648" y="2227"/>
                </a:lnTo>
                <a:lnTo>
                  <a:pt x="8686" y="2203"/>
                </a:lnTo>
                <a:lnTo>
                  <a:pt x="8725" y="2180"/>
                </a:lnTo>
                <a:lnTo>
                  <a:pt x="8765" y="2158"/>
                </a:lnTo>
                <a:lnTo>
                  <a:pt x="8818" y="2129"/>
                </a:lnTo>
                <a:lnTo>
                  <a:pt x="8876" y="2099"/>
                </a:lnTo>
                <a:lnTo>
                  <a:pt x="8935" y="2069"/>
                </a:lnTo>
                <a:lnTo>
                  <a:pt x="8996" y="2041"/>
                </a:lnTo>
                <a:lnTo>
                  <a:pt x="9057" y="2014"/>
                </a:lnTo>
                <a:lnTo>
                  <a:pt x="9118" y="1989"/>
                </a:lnTo>
                <a:lnTo>
                  <a:pt x="9177" y="1964"/>
                </a:lnTo>
                <a:lnTo>
                  <a:pt x="9236" y="1944"/>
                </a:lnTo>
                <a:lnTo>
                  <a:pt x="9325" y="1915"/>
                </a:lnTo>
                <a:lnTo>
                  <a:pt x="9412" y="1889"/>
                </a:lnTo>
                <a:lnTo>
                  <a:pt x="9500" y="1864"/>
                </a:lnTo>
                <a:lnTo>
                  <a:pt x="9586" y="1842"/>
                </a:lnTo>
                <a:lnTo>
                  <a:pt x="9674" y="1822"/>
                </a:lnTo>
                <a:lnTo>
                  <a:pt x="9760" y="1804"/>
                </a:lnTo>
                <a:lnTo>
                  <a:pt x="9847" y="1788"/>
                </a:lnTo>
                <a:lnTo>
                  <a:pt x="9932" y="1774"/>
                </a:lnTo>
                <a:lnTo>
                  <a:pt x="10019" y="1761"/>
                </a:lnTo>
                <a:lnTo>
                  <a:pt x="10104" y="1751"/>
                </a:lnTo>
                <a:lnTo>
                  <a:pt x="10189" y="1744"/>
                </a:lnTo>
                <a:lnTo>
                  <a:pt x="10275" y="1737"/>
                </a:lnTo>
                <a:lnTo>
                  <a:pt x="10360" y="1734"/>
                </a:lnTo>
                <a:lnTo>
                  <a:pt x="10445" y="1732"/>
                </a:lnTo>
                <a:lnTo>
                  <a:pt x="10531" y="1733"/>
                </a:lnTo>
                <a:lnTo>
                  <a:pt x="10615" y="1735"/>
                </a:lnTo>
                <a:lnTo>
                  <a:pt x="10699" y="1739"/>
                </a:lnTo>
                <a:lnTo>
                  <a:pt x="10784" y="1746"/>
                </a:lnTo>
                <a:lnTo>
                  <a:pt x="10869" y="1755"/>
                </a:lnTo>
                <a:lnTo>
                  <a:pt x="10953" y="1766"/>
                </a:lnTo>
                <a:lnTo>
                  <a:pt x="11037" y="1778"/>
                </a:lnTo>
                <a:lnTo>
                  <a:pt x="11121" y="1794"/>
                </a:lnTo>
                <a:lnTo>
                  <a:pt x="11206" y="1810"/>
                </a:lnTo>
                <a:lnTo>
                  <a:pt x="11290" y="1830"/>
                </a:lnTo>
                <a:lnTo>
                  <a:pt x="11374" y="1851"/>
                </a:lnTo>
                <a:lnTo>
                  <a:pt x="11458" y="1876"/>
                </a:lnTo>
                <a:lnTo>
                  <a:pt x="11542" y="1901"/>
                </a:lnTo>
                <a:lnTo>
                  <a:pt x="11627" y="1929"/>
                </a:lnTo>
                <a:lnTo>
                  <a:pt x="11711" y="1959"/>
                </a:lnTo>
                <a:lnTo>
                  <a:pt x="11795" y="1991"/>
                </a:lnTo>
                <a:lnTo>
                  <a:pt x="11880" y="2026"/>
                </a:lnTo>
                <a:lnTo>
                  <a:pt x="11965" y="2063"/>
                </a:lnTo>
                <a:lnTo>
                  <a:pt x="12010" y="2083"/>
                </a:lnTo>
                <a:lnTo>
                  <a:pt x="12054" y="2105"/>
                </a:lnTo>
                <a:lnTo>
                  <a:pt x="12098" y="2127"/>
                </a:lnTo>
                <a:lnTo>
                  <a:pt x="12141" y="2150"/>
                </a:lnTo>
                <a:lnTo>
                  <a:pt x="12183" y="2175"/>
                </a:lnTo>
                <a:lnTo>
                  <a:pt x="12225" y="2199"/>
                </a:lnTo>
                <a:lnTo>
                  <a:pt x="12266" y="2225"/>
                </a:lnTo>
                <a:lnTo>
                  <a:pt x="12306" y="2250"/>
                </a:lnTo>
                <a:lnTo>
                  <a:pt x="12346" y="2277"/>
                </a:lnTo>
                <a:lnTo>
                  <a:pt x="12386" y="2303"/>
                </a:lnTo>
                <a:lnTo>
                  <a:pt x="12425" y="2331"/>
                </a:lnTo>
                <a:lnTo>
                  <a:pt x="12463" y="2359"/>
                </a:lnTo>
                <a:lnTo>
                  <a:pt x="12540" y="2415"/>
                </a:lnTo>
                <a:lnTo>
                  <a:pt x="12616" y="2473"/>
                </a:lnTo>
                <a:lnTo>
                  <a:pt x="12653" y="2503"/>
                </a:lnTo>
                <a:lnTo>
                  <a:pt x="12689" y="2532"/>
                </a:lnTo>
                <a:lnTo>
                  <a:pt x="12726" y="2565"/>
                </a:lnTo>
                <a:lnTo>
                  <a:pt x="12761" y="2597"/>
                </a:lnTo>
                <a:lnTo>
                  <a:pt x="12796" y="2630"/>
                </a:lnTo>
                <a:lnTo>
                  <a:pt x="12831" y="2664"/>
                </a:lnTo>
                <a:lnTo>
                  <a:pt x="12865" y="2699"/>
                </a:lnTo>
                <a:lnTo>
                  <a:pt x="12899" y="2734"/>
                </a:lnTo>
                <a:lnTo>
                  <a:pt x="12931" y="2771"/>
                </a:lnTo>
                <a:lnTo>
                  <a:pt x="12964" y="2807"/>
                </a:lnTo>
                <a:lnTo>
                  <a:pt x="12995" y="2844"/>
                </a:lnTo>
                <a:lnTo>
                  <a:pt x="13026" y="2881"/>
                </a:lnTo>
                <a:lnTo>
                  <a:pt x="13057" y="2919"/>
                </a:lnTo>
                <a:lnTo>
                  <a:pt x="13087" y="2957"/>
                </a:lnTo>
                <a:lnTo>
                  <a:pt x="13116" y="2994"/>
                </a:lnTo>
                <a:lnTo>
                  <a:pt x="13145" y="3032"/>
                </a:lnTo>
                <a:lnTo>
                  <a:pt x="13168" y="3063"/>
                </a:lnTo>
                <a:lnTo>
                  <a:pt x="13191" y="3095"/>
                </a:lnTo>
                <a:lnTo>
                  <a:pt x="13214" y="3127"/>
                </a:lnTo>
                <a:lnTo>
                  <a:pt x="13235" y="3160"/>
                </a:lnTo>
                <a:lnTo>
                  <a:pt x="13277" y="3224"/>
                </a:lnTo>
                <a:lnTo>
                  <a:pt x="13317" y="3290"/>
                </a:lnTo>
                <a:lnTo>
                  <a:pt x="13356" y="3357"/>
                </a:lnTo>
                <a:lnTo>
                  <a:pt x="13393" y="3425"/>
                </a:lnTo>
                <a:lnTo>
                  <a:pt x="13431" y="3494"/>
                </a:lnTo>
                <a:lnTo>
                  <a:pt x="13466" y="3565"/>
                </a:lnTo>
                <a:lnTo>
                  <a:pt x="13494" y="3621"/>
                </a:lnTo>
                <a:lnTo>
                  <a:pt x="13521" y="3679"/>
                </a:lnTo>
                <a:lnTo>
                  <a:pt x="13546" y="3737"/>
                </a:lnTo>
                <a:lnTo>
                  <a:pt x="13571" y="3794"/>
                </a:lnTo>
                <a:lnTo>
                  <a:pt x="13594" y="3852"/>
                </a:lnTo>
                <a:lnTo>
                  <a:pt x="13616" y="3911"/>
                </a:lnTo>
                <a:lnTo>
                  <a:pt x="13637" y="3970"/>
                </a:lnTo>
                <a:lnTo>
                  <a:pt x="13657" y="4029"/>
                </a:lnTo>
                <a:lnTo>
                  <a:pt x="13677" y="4090"/>
                </a:lnTo>
                <a:lnTo>
                  <a:pt x="13695" y="4150"/>
                </a:lnTo>
                <a:lnTo>
                  <a:pt x="13712" y="4212"/>
                </a:lnTo>
                <a:lnTo>
                  <a:pt x="13728" y="4273"/>
                </a:lnTo>
                <a:lnTo>
                  <a:pt x="13743" y="4336"/>
                </a:lnTo>
                <a:lnTo>
                  <a:pt x="13758" y="4399"/>
                </a:lnTo>
                <a:lnTo>
                  <a:pt x="13772" y="4463"/>
                </a:lnTo>
                <a:lnTo>
                  <a:pt x="13784" y="4529"/>
                </a:lnTo>
                <a:lnTo>
                  <a:pt x="13795" y="4582"/>
                </a:lnTo>
                <a:lnTo>
                  <a:pt x="13804" y="4635"/>
                </a:lnTo>
                <a:lnTo>
                  <a:pt x="13813" y="4689"/>
                </a:lnTo>
                <a:lnTo>
                  <a:pt x="13822" y="4744"/>
                </a:lnTo>
                <a:lnTo>
                  <a:pt x="13830" y="4798"/>
                </a:lnTo>
                <a:lnTo>
                  <a:pt x="13837" y="4851"/>
                </a:lnTo>
                <a:lnTo>
                  <a:pt x="13843" y="4907"/>
                </a:lnTo>
                <a:lnTo>
                  <a:pt x="13849" y="4961"/>
                </a:lnTo>
                <a:lnTo>
                  <a:pt x="13854" y="5015"/>
                </a:lnTo>
                <a:lnTo>
                  <a:pt x="13859" y="5069"/>
                </a:lnTo>
                <a:lnTo>
                  <a:pt x="13863" y="5125"/>
                </a:lnTo>
                <a:lnTo>
                  <a:pt x="13866" y="5179"/>
                </a:lnTo>
                <a:lnTo>
                  <a:pt x="13869" y="5234"/>
                </a:lnTo>
                <a:lnTo>
                  <a:pt x="13871" y="5289"/>
                </a:lnTo>
                <a:lnTo>
                  <a:pt x="13872" y="5344"/>
                </a:lnTo>
                <a:lnTo>
                  <a:pt x="13872" y="5400"/>
                </a:lnTo>
                <a:lnTo>
                  <a:pt x="13922" y="5400"/>
                </a:lnTo>
                <a:lnTo>
                  <a:pt x="13971" y="5402"/>
                </a:lnTo>
                <a:lnTo>
                  <a:pt x="14019" y="5404"/>
                </a:lnTo>
                <a:lnTo>
                  <a:pt x="14067" y="5408"/>
                </a:lnTo>
                <a:lnTo>
                  <a:pt x="14114" y="5413"/>
                </a:lnTo>
                <a:lnTo>
                  <a:pt x="14160" y="5418"/>
                </a:lnTo>
                <a:lnTo>
                  <a:pt x="14206" y="5425"/>
                </a:lnTo>
                <a:lnTo>
                  <a:pt x="14251" y="5433"/>
                </a:lnTo>
                <a:lnTo>
                  <a:pt x="14295" y="5442"/>
                </a:lnTo>
                <a:lnTo>
                  <a:pt x="14340" y="5451"/>
                </a:lnTo>
                <a:lnTo>
                  <a:pt x="14384" y="5460"/>
                </a:lnTo>
                <a:lnTo>
                  <a:pt x="14427" y="5472"/>
                </a:lnTo>
                <a:lnTo>
                  <a:pt x="14472" y="5484"/>
                </a:lnTo>
                <a:lnTo>
                  <a:pt x="14515" y="5496"/>
                </a:lnTo>
                <a:lnTo>
                  <a:pt x="14559" y="5510"/>
                </a:lnTo>
                <a:lnTo>
                  <a:pt x="14602" y="5524"/>
                </a:lnTo>
                <a:lnTo>
                  <a:pt x="14651" y="5541"/>
                </a:lnTo>
                <a:lnTo>
                  <a:pt x="14700" y="5560"/>
                </a:lnTo>
                <a:lnTo>
                  <a:pt x="14746" y="5580"/>
                </a:lnTo>
                <a:lnTo>
                  <a:pt x="14793" y="5602"/>
                </a:lnTo>
                <a:lnTo>
                  <a:pt x="14838" y="5624"/>
                </a:lnTo>
                <a:lnTo>
                  <a:pt x="14884" y="5648"/>
                </a:lnTo>
                <a:lnTo>
                  <a:pt x="14928" y="5673"/>
                </a:lnTo>
                <a:lnTo>
                  <a:pt x="14972" y="5698"/>
                </a:lnTo>
                <a:lnTo>
                  <a:pt x="15015" y="5722"/>
                </a:lnTo>
                <a:lnTo>
                  <a:pt x="15054" y="5749"/>
                </a:lnTo>
                <a:lnTo>
                  <a:pt x="15095" y="5775"/>
                </a:lnTo>
                <a:lnTo>
                  <a:pt x="15134" y="5804"/>
                </a:lnTo>
                <a:lnTo>
                  <a:pt x="15173" y="5833"/>
                </a:lnTo>
                <a:lnTo>
                  <a:pt x="15211" y="5864"/>
                </a:lnTo>
                <a:lnTo>
                  <a:pt x="15248" y="5895"/>
                </a:lnTo>
                <a:lnTo>
                  <a:pt x="15284" y="5927"/>
                </a:lnTo>
                <a:lnTo>
                  <a:pt x="15319" y="5960"/>
                </a:lnTo>
                <a:lnTo>
                  <a:pt x="15354" y="5994"/>
                </a:lnTo>
                <a:lnTo>
                  <a:pt x="15388" y="6030"/>
                </a:lnTo>
                <a:lnTo>
                  <a:pt x="15420" y="6065"/>
                </a:lnTo>
                <a:lnTo>
                  <a:pt x="15452" y="6102"/>
                </a:lnTo>
                <a:lnTo>
                  <a:pt x="15483" y="6140"/>
                </a:lnTo>
                <a:lnTo>
                  <a:pt x="15513" y="6177"/>
                </a:lnTo>
                <a:lnTo>
                  <a:pt x="15543" y="6215"/>
                </a:lnTo>
                <a:lnTo>
                  <a:pt x="15652" y="6378"/>
                </a:lnTo>
                <a:lnTo>
                  <a:pt x="15678" y="6422"/>
                </a:lnTo>
                <a:lnTo>
                  <a:pt x="15703" y="6466"/>
                </a:lnTo>
                <a:lnTo>
                  <a:pt x="15728" y="6511"/>
                </a:lnTo>
                <a:lnTo>
                  <a:pt x="15752" y="6555"/>
                </a:lnTo>
                <a:lnTo>
                  <a:pt x="15774" y="6599"/>
                </a:lnTo>
                <a:lnTo>
                  <a:pt x="15796" y="6646"/>
                </a:lnTo>
                <a:lnTo>
                  <a:pt x="15815" y="6692"/>
                </a:lnTo>
                <a:lnTo>
                  <a:pt x="15834" y="6741"/>
                </a:lnTo>
                <a:lnTo>
                  <a:pt x="15851" y="6795"/>
                </a:lnTo>
                <a:lnTo>
                  <a:pt x="15869" y="6852"/>
                </a:lnTo>
                <a:lnTo>
                  <a:pt x="15886" y="6908"/>
                </a:lnTo>
                <a:lnTo>
                  <a:pt x="15900" y="6967"/>
                </a:lnTo>
                <a:lnTo>
                  <a:pt x="15914" y="7025"/>
                </a:lnTo>
                <a:lnTo>
                  <a:pt x="15928" y="7085"/>
                </a:lnTo>
                <a:lnTo>
                  <a:pt x="15940" y="7144"/>
                </a:lnTo>
                <a:lnTo>
                  <a:pt x="15951" y="7205"/>
                </a:lnTo>
                <a:lnTo>
                  <a:pt x="15961" y="7266"/>
                </a:lnTo>
                <a:lnTo>
                  <a:pt x="15970" y="7327"/>
                </a:lnTo>
                <a:lnTo>
                  <a:pt x="15977" y="7389"/>
                </a:lnTo>
                <a:lnTo>
                  <a:pt x="15983" y="7451"/>
                </a:lnTo>
                <a:lnTo>
                  <a:pt x="15988" y="7513"/>
                </a:lnTo>
                <a:lnTo>
                  <a:pt x="15991" y="7576"/>
                </a:lnTo>
                <a:lnTo>
                  <a:pt x="15993" y="7638"/>
                </a:lnTo>
                <a:lnTo>
                  <a:pt x="15994" y="7702"/>
                </a:lnTo>
                <a:lnTo>
                  <a:pt x="15993" y="7764"/>
                </a:lnTo>
                <a:lnTo>
                  <a:pt x="15991" y="7826"/>
                </a:lnTo>
                <a:lnTo>
                  <a:pt x="15988" y="7889"/>
                </a:lnTo>
                <a:lnTo>
                  <a:pt x="15982" y="7950"/>
                </a:lnTo>
                <a:lnTo>
                  <a:pt x="15975" y="8012"/>
                </a:lnTo>
                <a:lnTo>
                  <a:pt x="15967" y="8073"/>
                </a:lnTo>
                <a:lnTo>
                  <a:pt x="15957" y="8134"/>
                </a:lnTo>
                <a:lnTo>
                  <a:pt x="15946" y="8195"/>
                </a:lnTo>
                <a:lnTo>
                  <a:pt x="15932" y="8254"/>
                </a:lnTo>
                <a:lnTo>
                  <a:pt x="15917" y="8313"/>
                </a:lnTo>
                <a:lnTo>
                  <a:pt x="15900" y="8372"/>
                </a:lnTo>
                <a:lnTo>
                  <a:pt x="15881" y="8428"/>
                </a:lnTo>
                <a:lnTo>
                  <a:pt x="15861" y="8486"/>
                </a:lnTo>
                <a:lnTo>
                  <a:pt x="15839" y="8541"/>
                </a:lnTo>
                <a:lnTo>
                  <a:pt x="15815" y="8596"/>
                </a:lnTo>
                <a:lnTo>
                  <a:pt x="15789" y="8649"/>
                </a:lnTo>
                <a:lnTo>
                  <a:pt x="15778" y="8671"/>
                </a:lnTo>
                <a:lnTo>
                  <a:pt x="15768" y="8691"/>
                </a:lnTo>
                <a:lnTo>
                  <a:pt x="15758" y="8712"/>
                </a:lnTo>
                <a:lnTo>
                  <a:pt x="15747" y="8736"/>
                </a:lnTo>
                <a:lnTo>
                  <a:pt x="15734" y="8764"/>
                </a:lnTo>
                <a:lnTo>
                  <a:pt x="15723" y="8786"/>
                </a:lnTo>
                <a:lnTo>
                  <a:pt x="15712" y="8806"/>
                </a:lnTo>
                <a:lnTo>
                  <a:pt x="15698" y="8829"/>
                </a:lnTo>
                <a:lnTo>
                  <a:pt x="15673" y="8870"/>
                </a:lnTo>
                <a:lnTo>
                  <a:pt x="15648" y="8912"/>
                </a:lnTo>
                <a:lnTo>
                  <a:pt x="15622" y="8955"/>
                </a:lnTo>
                <a:lnTo>
                  <a:pt x="15594" y="8997"/>
                </a:lnTo>
                <a:lnTo>
                  <a:pt x="15566" y="9038"/>
                </a:lnTo>
                <a:lnTo>
                  <a:pt x="15537" y="9078"/>
                </a:lnTo>
                <a:lnTo>
                  <a:pt x="15522" y="9096"/>
                </a:lnTo>
                <a:lnTo>
                  <a:pt x="15507" y="9115"/>
                </a:lnTo>
                <a:lnTo>
                  <a:pt x="15491" y="9134"/>
                </a:lnTo>
                <a:lnTo>
                  <a:pt x="15476" y="9151"/>
                </a:lnTo>
                <a:lnTo>
                  <a:pt x="15424" y="9205"/>
                </a:lnTo>
                <a:lnTo>
                  <a:pt x="15373" y="9257"/>
                </a:lnTo>
                <a:lnTo>
                  <a:pt x="15322" y="9309"/>
                </a:lnTo>
                <a:lnTo>
                  <a:pt x="15268" y="9359"/>
                </a:lnTo>
                <a:lnTo>
                  <a:pt x="15215" y="9408"/>
                </a:lnTo>
                <a:lnTo>
                  <a:pt x="15160" y="9455"/>
                </a:lnTo>
                <a:lnTo>
                  <a:pt x="15103" y="9502"/>
                </a:lnTo>
                <a:lnTo>
                  <a:pt x="15043" y="9548"/>
                </a:lnTo>
                <a:lnTo>
                  <a:pt x="15012" y="9572"/>
                </a:lnTo>
                <a:lnTo>
                  <a:pt x="14980" y="9594"/>
                </a:lnTo>
                <a:lnTo>
                  <a:pt x="14948" y="9615"/>
                </a:lnTo>
                <a:lnTo>
                  <a:pt x="14914" y="9637"/>
                </a:lnTo>
                <a:lnTo>
                  <a:pt x="14879" y="9657"/>
                </a:lnTo>
                <a:lnTo>
                  <a:pt x="14844" y="9678"/>
                </a:lnTo>
                <a:lnTo>
                  <a:pt x="14808" y="9697"/>
                </a:lnTo>
                <a:lnTo>
                  <a:pt x="14772" y="9716"/>
                </a:lnTo>
                <a:lnTo>
                  <a:pt x="14734" y="9734"/>
                </a:lnTo>
                <a:lnTo>
                  <a:pt x="14697" y="9752"/>
                </a:lnTo>
                <a:lnTo>
                  <a:pt x="14658" y="9769"/>
                </a:lnTo>
                <a:lnTo>
                  <a:pt x="14619" y="9785"/>
                </a:lnTo>
                <a:lnTo>
                  <a:pt x="14579" y="9802"/>
                </a:lnTo>
                <a:lnTo>
                  <a:pt x="14539" y="9816"/>
                </a:lnTo>
                <a:lnTo>
                  <a:pt x="14499" y="9831"/>
                </a:lnTo>
                <a:lnTo>
                  <a:pt x="14459" y="9845"/>
                </a:lnTo>
                <a:lnTo>
                  <a:pt x="14418" y="9859"/>
                </a:lnTo>
                <a:lnTo>
                  <a:pt x="14377" y="9871"/>
                </a:lnTo>
                <a:lnTo>
                  <a:pt x="14336" y="9882"/>
                </a:lnTo>
                <a:lnTo>
                  <a:pt x="14295" y="9893"/>
                </a:lnTo>
                <a:lnTo>
                  <a:pt x="14254" y="9903"/>
                </a:lnTo>
                <a:lnTo>
                  <a:pt x="14212" y="9912"/>
                </a:lnTo>
                <a:lnTo>
                  <a:pt x="14171" y="9921"/>
                </a:lnTo>
                <a:lnTo>
                  <a:pt x="14130" y="9927"/>
                </a:lnTo>
                <a:lnTo>
                  <a:pt x="14089" y="9935"/>
                </a:lnTo>
                <a:lnTo>
                  <a:pt x="14048" y="9941"/>
                </a:lnTo>
                <a:lnTo>
                  <a:pt x="14007" y="9945"/>
                </a:lnTo>
                <a:lnTo>
                  <a:pt x="13966" y="9949"/>
                </a:lnTo>
                <a:lnTo>
                  <a:pt x="13926" y="9953"/>
                </a:lnTo>
                <a:lnTo>
                  <a:pt x="13886" y="9955"/>
                </a:lnTo>
                <a:lnTo>
                  <a:pt x="13846" y="9956"/>
                </a:lnTo>
                <a:lnTo>
                  <a:pt x="13808" y="9957"/>
                </a:lnTo>
                <a:lnTo>
                  <a:pt x="12150" y="9957"/>
                </a:lnTo>
                <a:lnTo>
                  <a:pt x="12150" y="11692"/>
                </a:lnTo>
                <a:lnTo>
                  <a:pt x="13885" y="11692"/>
                </a:lnTo>
                <a:lnTo>
                  <a:pt x="13942" y="11691"/>
                </a:lnTo>
                <a:lnTo>
                  <a:pt x="13998" y="11690"/>
                </a:lnTo>
                <a:lnTo>
                  <a:pt x="14055" y="11686"/>
                </a:lnTo>
                <a:lnTo>
                  <a:pt x="14110" y="11682"/>
                </a:lnTo>
                <a:lnTo>
                  <a:pt x="14166" y="11678"/>
                </a:lnTo>
                <a:lnTo>
                  <a:pt x="14221" y="11671"/>
                </a:lnTo>
                <a:lnTo>
                  <a:pt x="14276" y="11664"/>
                </a:lnTo>
                <a:lnTo>
                  <a:pt x="14330" y="11657"/>
                </a:lnTo>
                <a:lnTo>
                  <a:pt x="14384" y="11649"/>
                </a:lnTo>
                <a:lnTo>
                  <a:pt x="14436" y="11640"/>
                </a:lnTo>
                <a:lnTo>
                  <a:pt x="14488" y="11631"/>
                </a:lnTo>
                <a:lnTo>
                  <a:pt x="14539" y="11621"/>
                </a:lnTo>
                <a:lnTo>
                  <a:pt x="14588" y="11610"/>
                </a:lnTo>
                <a:lnTo>
                  <a:pt x="14637" y="11600"/>
                </a:lnTo>
                <a:lnTo>
                  <a:pt x="14684" y="11589"/>
                </a:lnTo>
                <a:lnTo>
                  <a:pt x="14730" y="11578"/>
                </a:lnTo>
                <a:lnTo>
                  <a:pt x="14773" y="11568"/>
                </a:lnTo>
                <a:lnTo>
                  <a:pt x="14816" y="11556"/>
                </a:lnTo>
                <a:lnTo>
                  <a:pt x="14859" y="11545"/>
                </a:lnTo>
                <a:lnTo>
                  <a:pt x="14904" y="11531"/>
                </a:lnTo>
                <a:lnTo>
                  <a:pt x="14947" y="11518"/>
                </a:lnTo>
                <a:lnTo>
                  <a:pt x="14990" y="11505"/>
                </a:lnTo>
                <a:lnTo>
                  <a:pt x="15033" y="11490"/>
                </a:lnTo>
                <a:lnTo>
                  <a:pt x="15077" y="11475"/>
                </a:lnTo>
                <a:lnTo>
                  <a:pt x="15163" y="11444"/>
                </a:lnTo>
                <a:lnTo>
                  <a:pt x="15248" y="11411"/>
                </a:lnTo>
                <a:lnTo>
                  <a:pt x="15334" y="11375"/>
                </a:lnTo>
                <a:lnTo>
                  <a:pt x="15418" y="11337"/>
                </a:lnTo>
                <a:lnTo>
                  <a:pt x="15501" y="11298"/>
                </a:lnTo>
                <a:lnTo>
                  <a:pt x="15583" y="11257"/>
                </a:lnTo>
                <a:lnTo>
                  <a:pt x="15664" y="11213"/>
                </a:lnTo>
                <a:lnTo>
                  <a:pt x="15744" y="11169"/>
                </a:lnTo>
                <a:lnTo>
                  <a:pt x="15783" y="11146"/>
                </a:lnTo>
                <a:lnTo>
                  <a:pt x="15821" y="11123"/>
                </a:lnTo>
                <a:lnTo>
                  <a:pt x="15859" y="11098"/>
                </a:lnTo>
                <a:lnTo>
                  <a:pt x="15897" y="11075"/>
                </a:lnTo>
                <a:lnTo>
                  <a:pt x="15934" y="11049"/>
                </a:lnTo>
                <a:lnTo>
                  <a:pt x="15971" y="11025"/>
                </a:lnTo>
                <a:lnTo>
                  <a:pt x="16008" y="11000"/>
                </a:lnTo>
                <a:lnTo>
                  <a:pt x="16043" y="10974"/>
                </a:lnTo>
                <a:lnTo>
                  <a:pt x="16116" y="10920"/>
                </a:lnTo>
                <a:lnTo>
                  <a:pt x="16187" y="10866"/>
                </a:lnTo>
                <a:lnTo>
                  <a:pt x="16256" y="10811"/>
                </a:lnTo>
                <a:lnTo>
                  <a:pt x="16321" y="10756"/>
                </a:lnTo>
                <a:lnTo>
                  <a:pt x="16384" y="10702"/>
                </a:lnTo>
                <a:lnTo>
                  <a:pt x="16446" y="10646"/>
                </a:lnTo>
                <a:lnTo>
                  <a:pt x="16506" y="10590"/>
                </a:lnTo>
                <a:lnTo>
                  <a:pt x="16564" y="10532"/>
                </a:lnTo>
                <a:lnTo>
                  <a:pt x="16622" y="10474"/>
                </a:lnTo>
                <a:lnTo>
                  <a:pt x="16677" y="10415"/>
                </a:lnTo>
                <a:lnTo>
                  <a:pt x="16732" y="10354"/>
                </a:lnTo>
                <a:lnTo>
                  <a:pt x="16787" y="10291"/>
                </a:lnTo>
                <a:lnTo>
                  <a:pt x="16841" y="10225"/>
                </a:lnTo>
                <a:lnTo>
                  <a:pt x="16894" y="10159"/>
                </a:lnTo>
                <a:lnTo>
                  <a:pt x="16948" y="10090"/>
                </a:lnTo>
                <a:lnTo>
                  <a:pt x="17003" y="10018"/>
                </a:lnTo>
                <a:lnTo>
                  <a:pt x="17043" y="9965"/>
                </a:lnTo>
                <a:lnTo>
                  <a:pt x="17080" y="9910"/>
                </a:lnTo>
                <a:lnTo>
                  <a:pt x="17119" y="9852"/>
                </a:lnTo>
                <a:lnTo>
                  <a:pt x="17156" y="9794"/>
                </a:lnTo>
                <a:lnTo>
                  <a:pt x="17192" y="9734"/>
                </a:lnTo>
                <a:lnTo>
                  <a:pt x="17228" y="9674"/>
                </a:lnTo>
                <a:lnTo>
                  <a:pt x="17262" y="9610"/>
                </a:lnTo>
                <a:lnTo>
                  <a:pt x="17295" y="9547"/>
                </a:lnTo>
                <a:lnTo>
                  <a:pt x="17327" y="9483"/>
                </a:lnTo>
                <a:lnTo>
                  <a:pt x="17360" y="9417"/>
                </a:lnTo>
                <a:lnTo>
                  <a:pt x="17390" y="9350"/>
                </a:lnTo>
                <a:lnTo>
                  <a:pt x="17419" y="9282"/>
                </a:lnTo>
                <a:lnTo>
                  <a:pt x="17448" y="9215"/>
                </a:lnTo>
                <a:lnTo>
                  <a:pt x="17475" y="9145"/>
                </a:lnTo>
                <a:lnTo>
                  <a:pt x="17501" y="9076"/>
                </a:lnTo>
                <a:lnTo>
                  <a:pt x="17526" y="9006"/>
                </a:lnTo>
                <a:lnTo>
                  <a:pt x="17549" y="8936"/>
                </a:lnTo>
                <a:lnTo>
                  <a:pt x="17572" y="8864"/>
                </a:lnTo>
                <a:lnTo>
                  <a:pt x="17593" y="8793"/>
                </a:lnTo>
                <a:lnTo>
                  <a:pt x="17612" y="8722"/>
                </a:lnTo>
                <a:lnTo>
                  <a:pt x="17631" y="8650"/>
                </a:lnTo>
                <a:lnTo>
                  <a:pt x="17648" y="8578"/>
                </a:lnTo>
                <a:lnTo>
                  <a:pt x="17663" y="8506"/>
                </a:lnTo>
                <a:lnTo>
                  <a:pt x="17678" y="8434"/>
                </a:lnTo>
                <a:lnTo>
                  <a:pt x="17690" y="8363"/>
                </a:lnTo>
                <a:lnTo>
                  <a:pt x="17701" y="8291"/>
                </a:lnTo>
                <a:lnTo>
                  <a:pt x="17710" y="8220"/>
                </a:lnTo>
                <a:lnTo>
                  <a:pt x="17718" y="8149"/>
                </a:lnTo>
                <a:lnTo>
                  <a:pt x="17724" y="8079"/>
                </a:lnTo>
                <a:lnTo>
                  <a:pt x="17729" y="8010"/>
                </a:lnTo>
                <a:lnTo>
                  <a:pt x="17731" y="7941"/>
                </a:lnTo>
                <a:lnTo>
                  <a:pt x="17732" y="7872"/>
                </a:lnTo>
                <a:lnTo>
                  <a:pt x="17732" y="7761"/>
                </a:lnTo>
                <a:lnTo>
                  <a:pt x="17731" y="7656"/>
                </a:lnTo>
                <a:lnTo>
                  <a:pt x="17728" y="7558"/>
                </a:lnTo>
                <a:lnTo>
                  <a:pt x="17724" y="7463"/>
                </a:lnTo>
                <a:lnTo>
                  <a:pt x="17720" y="7373"/>
                </a:lnTo>
                <a:lnTo>
                  <a:pt x="17713" y="7285"/>
                </a:lnTo>
                <a:lnTo>
                  <a:pt x="17704" y="7201"/>
                </a:lnTo>
                <a:lnTo>
                  <a:pt x="17693" y="7117"/>
                </a:lnTo>
                <a:lnTo>
                  <a:pt x="17688" y="7075"/>
                </a:lnTo>
                <a:lnTo>
                  <a:pt x="17680" y="7034"/>
                </a:lnTo>
                <a:lnTo>
                  <a:pt x="17673" y="6991"/>
                </a:lnTo>
                <a:lnTo>
                  <a:pt x="17666" y="6949"/>
                </a:lnTo>
                <a:lnTo>
                  <a:pt x="17657" y="6907"/>
                </a:lnTo>
                <a:lnTo>
                  <a:pt x="17647" y="6864"/>
                </a:lnTo>
                <a:lnTo>
                  <a:pt x="17637" y="6821"/>
                </a:lnTo>
                <a:lnTo>
                  <a:pt x="17626" y="6777"/>
                </a:lnTo>
                <a:lnTo>
                  <a:pt x="17602" y="6686"/>
                </a:lnTo>
                <a:lnTo>
                  <a:pt x="17575" y="6590"/>
                </a:lnTo>
                <a:lnTo>
                  <a:pt x="17545" y="6491"/>
                </a:lnTo>
                <a:lnTo>
                  <a:pt x="17510" y="6386"/>
                </a:lnTo>
                <a:lnTo>
                  <a:pt x="17497" y="6346"/>
                </a:lnTo>
                <a:lnTo>
                  <a:pt x="17483" y="6305"/>
                </a:lnTo>
                <a:lnTo>
                  <a:pt x="17467" y="6261"/>
                </a:lnTo>
                <a:lnTo>
                  <a:pt x="17451" y="6219"/>
                </a:lnTo>
                <a:lnTo>
                  <a:pt x="17434" y="6176"/>
                </a:lnTo>
                <a:lnTo>
                  <a:pt x="17417" y="6135"/>
                </a:lnTo>
                <a:lnTo>
                  <a:pt x="17400" y="6095"/>
                </a:lnTo>
                <a:lnTo>
                  <a:pt x="17383" y="6060"/>
                </a:lnTo>
                <a:lnTo>
                  <a:pt x="17345" y="5986"/>
                </a:lnTo>
                <a:lnTo>
                  <a:pt x="17308" y="5912"/>
                </a:lnTo>
                <a:lnTo>
                  <a:pt x="17270" y="5839"/>
                </a:lnTo>
                <a:lnTo>
                  <a:pt x="17230" y="5766"/>
                </a:lnTo>
                <a:lnTo>
                  <a:pt x="17189" y="5694"/>
                </a:lnTo>
                <a:lnTo>
                  <a:pt x="17148" y="5623"/>
                </a:lnTo>
                <a:lnTo>
                  <a:pt x="17105" y="5552"/>
                </a:lnTo>
                <a:lnTo>
                  <a:pt x="17060" y="5483"/>
                </a:lnTo>
                <a:lnTo>
                  <a:pt x="17014" y="5414"/>
                </a:lnTo>
                <a:lnTo>
                  <a:pt x="16967" y="5346"/>
                </a:lnTo>
                <a:lnTo>
                  <a:pt x="16917" y="5280"/>
                </a:lnTo>
                <a:lnTo>
                  <a:pt x="16868" y="5215"/>
                </a:lnTo>
                <a:lnTo>
                  <a:pt x="16842" y="5182"/>
                </a:lnTo>
                <a:lnTo>
                  <a:pt x="16815" y="5151"/>
                </a:lnTo>
                <a:lnTo>
                  <a:pt x="16789" y="5119"/>
                </a:lnTo>
                <a:lnTo>
                  <a:pt x="16761" y="5088"/>
                </a:lnTo>
                <a:lnTo>
                  <a:pt x="16733" y="5058"/>
                </a:lnTo>
                <a:lnTo>
                  <a:pt x="16705" y="5027"/>
                </a:lnTo>
                <a:lnTo>
                  <a:pt x="16677" y="4999"/>
                </a:lnTo>
                <a:lnTo>
                  <a:pt x="16647" y="4969"/>
                </a:lnTo>
                <a:lnTo>
                  <a:pt x="16589" y="4911"/>
                </a:lnTo>
                <a:lnTo>
                  <a:pt x="16531" y="4856"/>
                </a:lnTo>
                <a:lnTo>
                  <a:pt x="16473" y="4800"/>
                </a:lnTo>
                <a:lnTo>
                  <a:pt x="16414" y="4746"/>
                </a:lnTo>
                <a:lnTo>
                  <a:pt x="16356" y="4693"/>
                </a:lnTo>
                <a:lnTo>
                  <a:pt x="16295" y="4641"/>
                </a:lnTo>
                <a:lnTo>
                  <a:pt x="16233" y="4591"/>
                </a:lnTo>
                <a:lnTo>
                  <a:pt x="16168" y="4541"/>
                </a:lnTo>
                <a:lnTo>
                  <a:pt x="16114" y="4501"/>
                </a:lnTo>
                <a:lnTo>
                  <a:pt x="16065" y="4466"/>
                </a:lnTo>
                <a:lnTo>
                  <a:pt x="16021" y="4435"/>
                </a:lnTo>
                <a:lnTo>
                  <a:pt x="15980" y="4407"/>
                </a:lnTo>
                <a:lnTo>
                  <a:pt x="15942" y="4383"/>
                </a:lnTo>
                <a:lnTo>
                  <a:pt x="15907" y="4360"/>
                </a:lnTo>
                <a:lnTo>
                  <a:pt x="15872" y="4340"/>
                </a:lnTo>
                <a:lnTo>
                  <a:pt x="15840" y="4322"/>
                </a:lnTo>
                <a:lnTo>
                  <a:pt x="15775" y="4286"/>
                </a:lnTo>
                <a:lnTo>
                  <a:pt x="15706" y="4249"/>
                </a:lnTo>
                <a:lnTo>
                  <a:pt x="15629" y="4204"/>
                </a:lnTo>
                <a:lnTo>
                  <a:pt x="15537" y="4150"/>
                </a:lnTo>
                <a:lnTo>
                  <a:pt x="15522" y="4140"/>
                </a:lnTo>
                <a:lnTo>
                  <a:pt x="15509" y="4130"/>
                </a:lnTo>
                <a:lnTo>
                  <a:pt x="15499" y="4119"/>
                </a:lnTo>
                <a:lnTo>
                  <a:pt x="15490" y="4108"/>
                </a:lnTo>
                <a:lnTo>
                  <a:pt x="15483" y="4096"/>
                </a:lnTo>
                <a:lnTo>
                  <a:pt x="15478" y="4083"/>
                </a:lnTo>
                <a:lnTo>
                  <a:pt x="15473" y="4070"/>
                </a:lnTo>
                <a:lnTo>
                  <a:pt x="15470" y="4056"/>
                </a:lnTo>
                <a:lnTo>
                  <a:pt x="15465" y="4024"/>
                </a:lnTo>
                <a:lnTo>
                  <a:pt x="15460" y="3987"/>
                </a:lnTo>
                <a:lnTo>
                  <a:pt x="15457" y="3966"/>
                </a:lnTo>
                <a:lnTo>
                  <a:pt x="15452" y="3944"/>
                </a:lnTo>
                <a:lnTo>
                  <a:pt x="15448" y="3921"/>
                </a:lnTo>
                <a:lnTo>
                  <a:pt x="15442" y="3894"/>
                </a:lnTo>
                <a:lnTo>
                  <a:pt x="15426" y="3830"/>
                </a:lnTo>
                <a:lnTo>
                  <a:pt x="15409" y="3764"/>
                </a:lnTo>
                <a:lnTo>
                  <a:pt x="15391" y="3699"/>
                </a:lnTo>
                <a:lnTo>
                  <a:pt x="15373" y="3635"/>
                </a:lnTo>
                <a:lnTo>
                  <a:pt x="15353" y="3569"/>
                </a:lnTo>
                <a:lnTo>
                  <a:pt x="15333" y="3505"/>
                </a:lnTo>
                <a:lnTo>
                  <a:pt x="15312" y="3441"/>
                </a:lnTo>
                <a:lnTo>
                  <a:pt x="15289" y="3378"/>
                </a:lnTo>
                <a:lnTo>
                  <a:pt x="15266" y="3314"/>
                </a:lnTo>
                <a:lnTo>
                  <a:pt x="15243" y="3250"/>
                </a:lnTo>
                <a:lnTo>
                  <a:pt x="15218" y="3188"/>
                </a:lnTo>
                <a:lnTo>
                  <a:pt x="15193" y="3126"/>
                </a:lnTo>
                <a:lnTo>
                  <a:pt x="15166" y="3064"/>
                </a:lnTo>
                <a:lnTo>
                  <a:pt x="15139" y="3003"/>
                </a:lnTo>
                <a:lnTo>
                  <a:pt x="15110" y="2942"/>
                </a:lnTo>
                <a:lnTo>
                  <a:pt x="15081" y="2883"/>
                </a:lnTo>
                <a:lnTo>
                  <a:pt x="15042" y="2806"/>
                </a:lnTo>
                <a:lnTo>
                  <a:pt x="15003" y="2731"/>
                </a:lnTo>
                <a:lnTo>
                  <a:pt x="14965" y="2657"/>
                </a:lnTo>
                <a:lnTo>
                  <a:pt x="14926" y="2585"/>
                </a:lnTo>
                <a:lnTo>
                  <a:pt x="14886" y="2513"/>
                </a:lnTo>
                <a:lnTo>
                  <a:pt x="14844" y="2442"/>
                </a:lnTo>
                <a:lnTo>
                  <a:pt x="14801" y="2372"/>
                </a:lnTo>
                <a:lnTo>
                  <a:pt x="14755" y="2302"/>
                </a:lnTo>
                <a:lnTo>
                  <a:pt x="14713" y="2238"/>
                </a:lnTo>
                <a:lnTo>
                  <a:pt x="14668" y="2171"/>
                </a:lnTo>
                <a:lnTo>
                  <a:pt x="14621" y="2103"/>
                </a:lnTo>
                <a:lnTo>
                  <a:pt x="14572" y="2035"/>
                </a:lnTo>
                <a:lnTo>
                  <a:pt x="14548" y="2001"/>
                </a:lnTo>
                <a:lnTo>
                  <a:pt x="14523" y="1967"/>
                </a:lnTo>
                <a:lnTo>
                  <a:pt x="14498" y="1934"/>
                </a:lnTo>
                <a:lnTo>
                  <a:pt x="14473" y="1902"/>
                </a:lnTo>
                <a:lnTo>
                  <a:pt x="14446" y="1871"/>
                </a:lnTo>
                <a:lnTo>
                  <a:pt x="14421" y="1840"/>
                </a:lnTo>
                <a:lnTo>
                  <a:pt x="14394" y="1811"/>
                </a:lnTo>
                <a:lnTo>
                  <a:pt x="14367" y="1784"/>
                </a:lnTo>
                <a:lnTo>
                  <a:pt x="14207" y="1607"/>
                </a:lnTo>
                <a:lnTo>
                  <a:pt x="14193" y="1590"/>
                </a:lnTo>
                <a:lnTo>
                  <a:pt x="14182" y="1575"/>
                </a:lnTo>
                <a:lnTo>
                  <a:pt x="14171" y="1562"/>
                </a:lnTo>
                <a:lnTo>
                  <a:pt x="14155" y="1544"/>
                </a:lnTo>
                <a:lnTo>
                  <a:pt x="13804" y="1221"/>
                </a:lnTo>
                <a:lnTo>
                  <a:pt x="13772" y="1192"/>
                </a:lnTo>
                <a:lnTo>
                  <a:pt x="13741" y="1167"/>
                </a:lnTo>
                <a:lnTo>
                  <a:pt x="13709" y="1141"/>
                </a:lnTo>
                <a:lnTo>
                  <a:pt x="13676" y="1116"/>
                </a:lnTo>
                <a:lnTo>
                  <a:pt x="13612" y="1065"/>
                </a:lnTo>
                <a:lnTo>
                  <a:pt x="13546" y="1015"/>
                </a:lnTo>
                <a:lnTo>
                  <a:pt x="13480" y="965"/>
                </a:lnTo>
                <a:lnTo>
                  <a:pt x="13413" y="917"/>
                </a:lnTo>
                <a:lnTo>
                  <a:pt x="13344" y="870"/>
                </a:lnTo>
                <a:lnTo>
                  <a:pt x="13276" y="823"/>
                </a:lnTo>
                <a:lnTo>
                  <a:pt x="13207" y="779"/>
                </a:lnTo>
                <a:lnTo>
                  <a:pt x="13136" y="736"/>
                </a:lnTo>
                <a:lnTo>
                  <a:pt x="13081" y="702"/>
                </a:lnTo>
                <a:lnTo>
                  <a:pt x="13024" y="670"/>
                </a:lnTo>
                <a:lnTo>
                  <a:pt x="12969" y="639"/>
                </a:lnTo>
                <a:lnTo>
                  <a:pt x="12912" y="608"/>
                </a:lnTo>
                <a:lnTo>
                  <a:pt x="12855" y="578"/>
                </a:lnTo>
                <a:lnTo>
                  <a:pt x="12798" y="549"/>
                </a:lnTo>
                <a:lnTo>
                  <a:pt x="12740" y="521"/>
                </a:lnTo>
                <a:lnTo>
                  <a:pt x="12683" y="493"/>
                </a:lnTo>
                <a:lnTo>
                  <a:pt x="12625" y="466"/>
                </a:lnTo>
                <a:lnTo>
                  <a:pt x="12568" y="440"/>
                </a:lnTo>
                <a:lnTo>
                  <a:pt x="12509" y="413"/>
                </a:lnTo>
                <a:lnTo>
                  <a:pt x="12449" y="388"/>
                </a:lnTo>
                <a:lnTo>
                  <a:pt x="12390" y="363"/>
                </a:lnTo>
                <a:lnTo>
                  <a:pt x="12330" y="338"/>
                </a:lnTo>
                <a:lnTo>
                  <a:pt x="12269" y="315"/>
                </a:lnTo>
                <a:lnTo>
                  <a:pt x="12208" y="290"/>
                </a:lnTo>
                <a:lnTo>
                  <a:pt x="12165" y="274"/>
                </a:lnTo>
                <a:lnTo>
                  <a:pt x="12121" y="258"/>
                </a:lnTo>
                <a:lnTo>
                  <a:pt x="12077" y="243"/>
                </a:lnTo>
                <a:lnTo>
                  <a:pt x="12031" y="227"/>
                </a:lnTo>
                <a:lnTo>
                  <a:pt x="11986" y="213"/>
                </a:lnTo>
                <a:lnTo>
                  <a:pt x="11939" y="198"/>
                </a:lnTo>
                <a:lnTo>
                  <a:pt x="11892" y="184"/>
                </a:lnTo>
                <a:lnTo>
                  <a:pt x="11844" y="171"/>
                </a:lnTo>
                <a:lnTo>
                  <a:pt x="11747" y="145"/>
                </a:lnTo>
                <a:lnTo>
                  <a:pt x="11650" y="121"/>
                </a:lnTo>
                <a:lnTo>
                  <a:pt x="11551" y="99"/>
                </a:lnTo>
                <a:lnTo>
                  <a:pt x="11452" y="79"/>
                </a:lnTo>
                <a:lnTo>
                  <a:pt x="11352" y="61"/>
                </a:lnTo>
                <a:lnTo>
                  <a:pt x="11252" y="45"/>
                </a:lnTo>
                <a:lnTo>
                  <a:pt x="11152" y="32"/>
                </a:lnTo>
                <a:lnTo>
                  <a:pt x="11054" y="21"/>
                </a:lnTo>
                <a:lnTo>
                  <a:pt x="11004" y="16"/>
                </a:lnTo>
                <a:lnTo>
                  <a:pt x="10956" y="12"/>
                </a:lnTo>
                <a:lnTo>
                  <a:pt x="10907" y="8"/>
                </a:lnTo>
                <a:lnTo>
                  <a:pt x="10860" y="6"/>
                </a:lnTo>
                <a:lnTo>
                  <a:pt x="10812" y="3"/>
                </a:lnTo>
                <a:lnTo>
                  <a:pt x="10766" y="1"/>
                </a:lnTo>
                <a:lnTo>
                  <a:pt x="10719" y="0"/>
                </a:lnTo>
                <a:lnTo>
                  <a:pt x="10672" y="0"/>
                </a:lnTo>
                <a:lnTo>
                  <a:pt x="10556" y="0"/>
                </a:lnTo>
                <a:lnTo>
                  <a:pt x="10447" y="1"/>
                </a:lnTo>
                <a:lnTo>
                  <a:pt x="10343" y="3"/>
                </a:lnTo>
                <a:lnTo>
                  <a:pt x="10246" y="7"/>
                </a:lnTo>
                <a:lnTo>
                  <a:pt x="10152" y="10"/>
                </a:lnTo>
                <a:lnTo>
                  <a:pt x="10061" y="16"/>
                </a:lnTo>
                <a:lnTo>
                  <a:pt x="9973" y="23"/>
                </a:lnTo>
                <a:lnTo>
                  <a:pt x="9886" y="31"/>
                </a:lnTo>
                <a:lnTo>
                  <a:pt x="9799" y="42"/>
                </a:lnTo>
                <a:lnTo>
                  <a:pt x="9712" y="54"/>
                </a:lnTo>
                <a:lnTo>
                  <a:pt x="9623" y="69"/>
                </a:lnTo>
                <a:lnTo>
                  <a:pt x="9532" y="85"/>
                </a:lnTo>
                <a:lnTo>
                  <a:pt x="9438" y="104"/>
                </a:lnTo>
                <a:lnTo>
                  <a:pt x="9340" y="125"/>
                </a:lnTo>
                <a:lnTo>
                  <a:pt x="9236" y="150"/>
                </a:lnTo>
                <a:lnTo>
                  <a:pt x="9126" y="176"/>
                </a:lnTo>
                <a:lnTo>
                  <a:pt x="9079" y="188"/>
                </a:lnTo>
                <a:lnTo>
                  <a:pt x="9031" y="202"/>
                </a:lnTo>
                <a:lnTo>
                  <a:pt x="8982" y="215"/>
                </a:lnTo>
                <a:lnTo>
                  <a:pt x="8934" y="229"/>
                </a:lnTo>
                <a:lnTo>
                  <a:pt x="8885" y="245"/>
                </a:lnTo>
                <a:lnTo>
                  <a:pt x="8835" y="261"/>
                </a:lnTo>
                <a:lnTo>
                  <a:pt x="8785" y="278"/>
                </a:lnTo>
                <a:lnTo>
                  <a:pt x="8735" y="297"/>
                </a:lnTo>
                <a:lnTo>
                  <a:pt x="8685" y="315"/>
                </a:lnTo>
                <a:lnTo>
                  <a:pt x="8634" y="335"/>
                </a:lnTo>
                <a:lnTo>
                  <a:pt x="8585" y="353"/>
                </a:lnTo>
                <a:lnTo>
                  <a:pt x="8534" y="374"/>
                </a:lnTo>
                <a:lnTo>
                  <a:pt x="8483" y="395"/>
                </a:lnTo>
                <a:lnTo>
                  <a:pt x="8433" y="417"/>
                </a:lnTo>
                <a:lnTo>
                  <a:pt x="8383" y="440"/>
                </a:lnTo>
                <a:lnTo>
                  <a:pt x="8333" y="462"/>
                </a:lnTo>
                <a:lnTo>
                  <a:pt x="8283" y="485"/>
                </a:lnTo>
                <a:lnTo>
                  <a:pt x="8233" y="510"/>
                </a:lnTo>
                <a:lnTo>
                  <a:pt x="8184" y="534"/>
                </a:lnTo>
                <a:lnTo>
                  <a:pt x="8136" y="558"/>
                </a:lnTo>
                <a:lnTo>
                  <a:pt x="8087" y="584"/>
                </a:lnTo>
                <a:lnTo>
                  <a:pt x="8039" y="609"/>
                </a:lnTo>
                <a:lnTo>
                  <a:pt x="7993" y="635"/>
                </a:lnTo>
                <a:lnTo>
                  <a:pt x="7946" y="661"/>
                </a:lnTo>
                <a:lnTo>
                  <a:pt x="7901" y="688"/>
                </a:lnTo>
                <a:lnTo>
                  <a:pt x="7855" y="715"/>
                </a:lnTo>
                <a:lnTo>
                  <a:pt x="7811" y="742"/>
                </a:lnTo>
                <a:lnTo>
                  <a:pt x="7768" y="770"/>
                </a:lnTo>
                <a:lnTo>
                  <a:pt x="7726" y="798"/>
                </a:lnTo>
                <a:lnTo>
                  <a:pt x="7685" y="825"/>
                </a:lnTo>
                <a:lnTo>
                  <a:pt x="7645" y="854"/>
                </a:lnTo>
                <a:lnTo>
                  <a:pt x="7605" y="882"/>
                </a:lnTo>
                <a:lnTo>
                  <a:pt x="7308" y="1103"/>
                </a:lnTo>
                <a:lnTo>
                  <a:pt x="7285" y="1123"/>
                </a:lnTo>
                <a:lnTo>
                  <a:pt x="7260" y="1142"/>
                </a:lnTo>
                <a:lnTo>
                  <a:pt x="7238" y="1160"/>
                </a:lnTo>
                <a:lnTo>
                  <a:pt x="7215" y="1178"/>
                </a:lnTo>
                <a:lnTo>
                  <a:pt x="7178" y="1206"/>
                </a:lnTo>
                <a:lnTo>
                  <a:pt x="7144" y="1236"/>
                </a:lnTo>
                <a:lnTo>
                  <a:pt x="7109" y="1267"/>
                </a:lnTo>
                <a:lnTo>
                  <a:pt x="7076" y="1298"/>
                </a:lnTo>
                <a:lnTo>
                  <a:pt x="7043" y="1330"/>
                </a:lnTo>
                <a:lnTo>
                  <a:pt x="7011" y="1363"/>
                </a:lnTo>
                <a:lnTo>
                  <a:pt x="6979" y="1395"/>
                </a:lnTo>
                <a:lnTo>
                  <a:pt x="6945" y="1428"/>
                </a:lnTo>
                <a:lnTo>
                  <a:pt x="6923" y="1450"/>
                </a:lnTo>
                <a:lnTo>
                  <a:pt x="6901" y="1472"/>
                </a:lnTo>
                <a:lnTo>
                  <a:pt x="6880" y="1493"/>
                </a:lnTo>
                <a:lnTo>
                  <a:pt x="6858" y="1514"/>
                </a:lnTo>
                <a:lnTo>
                  <a:pt x="6837" y="1537"/>
                </a:lnTo>
                <a:lnTo>
                  <a:pt x="6816" y="1558"/>
                </a:lnTo>
                <a:lnTo>
                  <a:pt x="6794" y="1580"/>
                </a:lnTo>
                <a:lnTo>
                  <a:pt x="6771" y="1602"/>
                </a:lnTo>
                <a:lnTo>
                  <a:pt x="6606" y="17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4267200" y="3059470"/>
            <a:ext cx="3657600" cy="3798530"/>
          </a:xfrm>
          <a:custGeom>
            <a:avLst/>
            <a:gdLst>
              <a:gd name="T0" fmla="*/ 0 w 6376"/>
              <a:gd name="T1" fmla="*/ 3185 h 6477"/>
              <a:gd name="T2" fmla="*/ 1468 w 6376"/>
              <a:gd name="T3" fmla="*/ 3188 h 6477"/>
              <a:gd name="T4" fmla="*/ 1468 w 6376"/>
              <a:gd name="T5" fmla="*/ 6477 h 6477"/>
              <a:gd name="T6" fmla="*/ 4913 w 6376"/>
              <a:gd name="T7" fmla="*/ 6477 h 6477"/>
              <a:gd name="T8" fmla="*/ 4913 w 6376"/>
              <a:gd name="T9" fmla="*/ 3188 h 6477"/>
              <a:gd name="T10" fmla="*/ 6376 w 6376"/>
              <a:gd name="T11" fmla="*/ 3188 h 6477"/>
              <a:gd name="T12" fmla="*/ 3193 w 6376"/>
              <a:gd name="T13" fmla="*/ 0 h 6477"/>
              <a:gd name="T14" fmla="*/ 0 w 6376"/>
              <a:gd name="T15" fmla="*/ 3185 h 6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76" h="6477">
                <a:moveTo>
                  <a:pt x="0" y="3185"/>
                </a:moveTo>
                <a:lnTo>
                  <a:pt x="1468" y="3188"/>
                </a:lnTo>
                <a:lnTo>
                  <a:pt x="1468" y="6477"/>
                </a:lnTo>
                <a:lnTo>
                  <a:pt x="4913" y="6477"/>
                </a:lnTo>
                <a:lnTo>
                  <a:pt x="4913" y="3188"/>
                </a:lnTo>
                <a:lnTo>
                  <a:pt x="6376" y="3188"/>
                </a:lnTo>
                <a:lnTo>
                  <a:pt x="3193" y="0"/>
                </a:lnTo>
                <a:lnTo>
                  <a:pt x="0" y="3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587797" y="228600"/>
            <a:ext cx="1271208" cy="838200"/>
            <a:chOff x="724409" y="0"/>
            <a:chExt cx="10400791" cy="6858000"/>
          </a:xfrm>
          <a:solidFill>
            <a:schemeClr val="accent1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24409" y="0"/>
              <a:ext cx="10400791" cy="6858000"/>
            </a:xfrm>
            <a:custGeom>
              <a:avLst/>
              <a:gdLst>
                <a:gd name="T0" fmla="*/ 5531 w 17732"/>
                <a:gd name="T1" fmla="*/ 1695 h 11692"/>
                <a:gd name="T2" fmla="*/ 4432 w 17732"/>
                <a:gd name="T3" fmla="*/ 2013 h 11692"/>
                <a:gd name="T4" fmla="*/ 3652 w 17732"/>
                <a:gd name="T5" fmla="*/ 2565 h 11692"/>
                <a:gd name="T6" fmla="*/ 3297 w 17732"/>
                <a:gd name="T7" fmla="*/ 2968 h 11692"/>
                <a:gd name="T8" fmla="*/ 2897 w 17732"/>
                <a:gd name="T9" fmla="*/ 3750 h 11692"/>
                <a:gd name="T10" fmla="*/ 2468 w 17732"/>
                <a:gd name="T11" fmla="*/ 4024 h 11692"/>
                <a:gd name="T12" fmla="*/ 1524 w 17732"/>
                <a:gd name="T13" fmla="*/ 4578 h 11692"/>
                <a:gd name="T14" fmla="*/ 477 w 17732"/>
                <a:gd name="T15" fmla="*/ 5811 h 11692"/>
                <a:gd name="T16" fmla="*/ 81 w 17732"/>
                <a:gd name="T17" fmla="*/ 6878 h 11692"/>
                <a:gd name="T18" fmla="*/ 61 w 17732"/>
                <a:gd name="T19" fmla="*/ 8432 h 11692"/>
                <a:gd name="T20" fmla="*/ 398 w 17732"/>
                <a:gd name="T21" fmla="*/ 9464 h 11692"/>
                <a:gd name="T22" fmla="*/ 884 w 17732"/>
                <a:gd name="T23" fmla="*/ 10221 h 11692"/>
                <a:gd name="T24" fmla="*/ 1931 w 17732"/>
                <a:gd name="T25" fmla="*/ 11119 h 11692"/>
                <a:gd name="T26" fmla="*/ 3126 w 17732"/>
                <a:gd name="T27" fmla="*/ 11608 h 11692"/>
                <a:gd name="T28" fmla="*/ 3692 w 17732"/>
                <a:gd name="T29" fmla="*/ 9939 h 11692"/>
                <a:gd name="T30" fmla="*/ 2791 w 17732"/>
                <a:gd name="T31" fmla="*/ 9606 h 11692"/>
                <a:gd name="T32" fmla="*/ 2146 w 17732"/>
                <a:gd name="T33" fmla="*/ 9001 h 11692"/>
                <a:gd name="T34" fmla="*/ 1767 w 17732"/>
                <a:gd name="T35" fmla="*/ 8077 h 11692"/>
                <a:gd name="T36" fmla="*/ 1847 w 17732"/>
                <a:gd name="T37" fmla="*/ 6962 h 11692"/>
                <a:gd name="T38" fmla="*/ 2356 w 17732"/>
                <a:gd name="T39" fmla="*/ 6066 h 11692"/>
                <a:gd name="T40" fmla="*/ 3142 w 17732"/>
                <a:gd name="T41" fmla="*/ 5517 h 11692"/>
                <a:gd name="T42" fmla="*/ 4071 w 17732"/>
                <a:gd name="T43" fmla="*/ 5362 h 11692"/>
                <a:gd name="T44" fmla="*/ 4369 w 17732"/>
                <a:gd name="T45" fmla="*/ 5143 h 11692"/>
                <a:gd name="T46" fmla="*/ 4406 w 17732"/>
                <a:gd name="T47" fmla="*/ 4532 h 11692"/>
                <a:gd name="T48" fmla="*/ 4774 w 17732"/>
                <a:gd name="T49" fmla="*/ 3943 h 11692"/>
                <a:gd name="T50" fmla="*/ 5926 w 17732"/>
                <a:gd name="T51" fmla="*/ 3422 h 11692"/>
                <a:gd name="T52" fmla="*/ 6941 w 17732"/>
                <a:gd name="T53" fmla="*/ 3726 h 11692"/>
                <a:gd name="T54" fmla="*/ 7221 w 17732"/>
                <a:gd name="T55" fmla="*/ 3964 h 11692"/>
                <a:gd name="T56" fmla="*/ 7690 w 17732"/>
                <a:gd name="T57" fmla="*/ 3116 h 11692"/>
                <a:gd name="T58" fmla="*/ 8386 w 17732"/>
                <a:gd name="T59" fmla="*/ 2407 h 11692"/>
                <a:gd name="T60" fmla="*/ 9236 w 17732"/>
                <a:gd name="T61" fmla="*/ 1944 h 11692"/>
                <a:gd name="T62" fmla="*/ 10784 w 17732"/>
                <a:gd name="T63" fmla="*/ 1746 h 11692"/>
                <a:gd name="T64" fmla="*/ 12141 w 17732"/>
                <a:gd name="T65" fmla="*/ 2150 h 11692"/>
                <a:gd name="T66" fmla="*/ 12899 w 17732"/>
                <a:gd name="T67" fmla="*/ 2734 h 11692"/>
                <a:gd name="T68" fmla="*/ 13466 w 17732"/>
                <a:gd name="T69" fmla="*/ 3565 h 11692"/>
                <a:gd name="T70" fmla="*/ 13804 w 17732"/>
                <a:gd name="T71" fmla="*/ 4635 h 11692"/>
                <a:gd name="T72" fmla="*/ 14067 w 17732"/>
                <a:gd name="T73" fmla="*/ 5408 h 11692"/>
                <a:gd name="T74" fmla="*/ 14884 w 17732"/>
                <a:gd name="T75" fmla="*/ 5648 h 11692"/>
                <a:gd name="T76" fmla="*/ 15543 w 17732"/>
                <a:gd name="T77" fmla="*/ 6215 h 11692"/>
                <a:gd name="T78" fmla="*/ 15961 w 17732"/>
                <a:gd name="T79" fmla="*/ 7266 h 11692"/>
                <a:gd name="T80" fmla="*/ 15900 w 17732"/>
                <a:gd name="T81" fmla="*/ 8372 h 11692"/>
                <a:gd name="T82" fmla="*/ 15566 w 17732"/>
                <a:gd name="T83" fmla="*/ 9038 h 11692"/>
                <a:gd name="T84" fmla="*/ 14879 w 17732"/>
                <a:gd name="T85" fmla="*/ 9657 h 11692"/>
                <a:gd name="T86" fmla="*/ 14171 w 17732"/>
                <a:gd name="T87" fmla="*/ 9921 h 11692"/>
                <a:gd name="T88" fmla="*/ 14221 w 17732"/>
                <a:gd name="T89" fmla="*/ 11671 h 11692"/>
                <a:gd name="T90" fmla="*/ 15077 w 17732"/>
                <a:gd name="T91" fmla="*/ 11475 h 11692"/>
                <a:gd name="T92" fmla="*/ 16187 w 17732"/>
                <a:gd name="T93" fmla="*/ 10866 h 11692"/>
                <a:gd name="T94" fmla="*/ 17156 w 17732"/>
                <a:gd name="T95" fmla="*/ 9794 h 11692"/>
                <a:gd name="T96" fmla="*/ 17648 w 17732"/>
                <a:gd name="T97" fmla="*/ 8578 h 11692"/>
                <a:gd name="T98" fmla="*/ 17693 w 17732"/>
                <a:gd name="T99" fmla="*/ 7117 h 11692"/>
                <a:gd name="T100" fmla="*/ 17417 w 17732"/>
                <a:gd name="T101" fmla="*/ 6135 h 11692"/>
                <a:gd name="T102" fmla="*/ 16761 w 17732"/>
                <a:gd name="T103" fmla="*/ 5088 h 11692"/>
                <a:gd name="T104" fmla="*/ 15907 w 17732"/>
                <a:gd name="T105" fmla="*/ 4360 h 11692"/>
                <a:gd name="T106" fmla="*/ 15452 w 17732"/>
                <a:gd name="T107" fmla="*/ 3944 h 11692"/>
                <a:gd name="T108" fmla="*/ 15081 w 17732"/>
                <a:gd name="T109" fmla="*/ 2883 h 11692"/>
                <a:gd name="T110" fmla="*/ 14421 w 17732"/>
                <a:gd name="T111" fmla="*/ 1840 h 11692"/>
                <a:gd name="T112" fmla="*/ 13276 w 17732"/>
                <a:gd name="T113" fmla="*/ 823 h 11692"/>
                <a:gd name="T114" fmla="*/ 12208 w 17732"/>
                <a:gd name="T115" fmla="*/ 290 h 11692"/>
                <a:gd name="T116" fmla="*/ 10956 w 17732"/>
                <a:gd name="T117" fmla="*/ 12 h 11692"/>
                <a:gd name="T118" fmla="*/ 9532 w 17732"/>
                <a:gd name="T119" fmla="*/ 85 h 11692"/>
                <a:gd name="T120" fmla="*/ 8433 w 17732"/>
                <a:gd name="T121" fmla="*/ 417 h 11692"/>
                <a:gd name="T122" fmla="*/ 7605 w 17732"/>
                <a:gd name="T123" fmla="*/ 882 h 11692"/>
                <a:gd name="T124" fmla="*/ 6837 w 17732"/>
                <a:gd name="T125" fmla="*/ 1537 h 1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32" h="11692">
                  <a:moveTo>
                    <a:pt x="6606" y="1787"/>
                  </a:moveTo>
                  <a:lnTo>
                    <a:pt x="6541" y="1773"/>
                  </a:lnTo>
                  <a:lnTo>
                    <a:pt x="6477" y="1759"/>
                  </a:lnTo>
                  <a:lnTo>
                    <a:pt x="6413" y="1747"/>
                  </a:lnTo>
                  <a:lnTo>
                    <a:pt x="6349" y="1735"/>
                  </a:lnTo>
                  <a:lnTo>
                    <a:pt x="6285" y="1725"/>
                  </a:lnTo>
                  <a:lnTo>
                    <a:pt x="6222" y="1716"/>
                  </a:lnTo>
                  <a:lnTo>
                    <a:pt x="6159" y="1708"/>
                  </a:lnTo>
                  <a:lnTo>
                    <a:pt x="6095" y="1702"/>
                  </a:lnTo>
                  <a:lnTo>
                    <a:pt x="6031" y="1696"/>
                  </a:lnTo>
                  <a:lnTo>
                    <a:pt x="5969" y="1692"/>
                  </a:lnTo>
                  <a:lnTo>
                    <a:pt x="5906" y="1688"/>
                  </a:lnTo>
                  <a:lnTo>
                    <a:pt x="5843" y="1686"/>
                  </a:lnTo>
                  <a:lnTo>
                    <a:pt x="5781" y="1686"/>
                  </a:lnTo>
                  <a:lnTo>
                    <a:pt x="5717" y="1686"/>
                  </a:lnTo>
                  <a:lnTo>
                    <a:pt x="5655" y="1688"/>
                  </a:lnTo>
                  <a:lnTo>
                    <a:pt x="5593" y="1692"/>
                  </a:lnTo>
                  <a:lnTo>
                    <a:pt x="5531" y="1695"/>
                  </a:lnTo>
                  <a:lnTo>
                    <a:pt x="5469" y="1702"/>
                  </a:lnTo>
                  <a:lnTo>
                    <a:pt x="5407" y="1708"/>
                  </a:lnTo>
                  <a:lnTo>
                    <a:pt x="5345" y="1717"/>
                  </a:lnTo>
                  <a:lnTo>
                    <a:pt x="5283" y="1727"/>
                  </a:lnTo>
                  <a:lnTo>
                    <a:pt x="5222" y="1738"/>
                  </a:lnTo>
                  <a:lnTo>
                    <a:pt x="5160" y="1750"/>
                  </a:lnTo>
                  <a:lnTo>
                    <a:pt x="5099" y="1765"/>
                  </a:lnTo>
                  <a:lnTo>
                    <a:pt x="5038" y="1780"/>
                  </a:lnTo>
                  <a:lnTo>
                    <a:pt x="4976" y="1797"/>
                  </a:lnTo>
                  <a:lnTo>
                    <a:pt x="4915" y="1815"/>
                  </a:lnTo>
                  <a:lnTo>
                    <a:pt x="4854" y="1835"/>
                  </a:lnTo>
                  <a:lnTo>
                    <a:pt x="4793" y="1857"/>
                  </a:lnTo>
                  <a:lnTo>
                    <a:pt x="4732" y="1879"/>
                  </a:lnTo>
                  <a:lnTo>
                    <a:pt x="4672" y="1903"/>
                  </a:lnTo>
                  <a:lnTo>
                    <a:pt x="4611" y="1930"/>
                  </a:lnTo>
                  <a:lnTo>
                    <a:pt x="4552" y="1956"/>
                  </a:lnTo>
                  <a:lnTo>
                    <a:pt x="4492" y="1984"/>
                  </a:lnTo>
                  <a:lnTo>
                    <a:pt x="4432" y="2013"/>
                  </a:lnTo>
                  <a:lnTo>
                    <a:pt x="4373" y="2043"/>
                  </a:lnTo>
                  <a:lnTo>
                    <a:pt x="4313" y="2074"/>
                  </a:lnTo>
                  <a:lnTo>
                    <a:pt x="4255" y="2107"/>
                  </a:lnTo>
                  <a:lnTo>
                    <a:pt x="4197" y="2140"/>
                  </a:lnTo>
                  <a:lnTo>
                    <a:pt x="4139" y="2175"/>
                  </a:lnTo>
                  <a:lnTo>
                    <a:pt x="4083" y="2211"/>
                  </a:lnTo>
                  <a:lnTo>
                    <a:pt x="4027" y="2248"/>
                  </a:lnTo>
                  <a:lnTo>
                    <a:pt x="3972" y="2287"/>
                  </a:lnTo>
                  <a:lnTo>
                    <a:pt x="3919" y="2328"/>
                  </a:lnTo>
                  <a:lnTo>
                    <a:pt x="3867" y="2369"/>
                  </a:lnTo>
                  <a:lnTo>
                    <a:pt x="3817" y="2412"/>
                  </a:lnTo>
                  <a:lnTo>
                    <a:pt x="3792" y="2434"/>
                  </a:lnTo>
                  <a:lnTo>
                    <a:pt x="3768" y="2456"/>
                  </a:lnTo>
                  <a:lnTo>
                    <a:pt x="3744" y="2479"/>
                  </a:lnTo>
                  <a:lnTo>
                    <a:pt x="3720" y="2503"/>
                  </a:lnTo>
                  <a:lnTo>
                    <a:pt x="3695" y="2527"/>
                  </a:lnTo>
                  <a:lnTo>
                    <a:pt x="3674" y="2547"/>
                  </a:lnTo>
                  <a:lnTo>
                    <a:pt x="3652" y="2565"/>
                  </a:lnTo>
                  <a:lnTo>
                    <a:pt x="3624" y="2588"/>
                  </a:lnTo>
                  <a:lnTo>
                    <a:pt x="3613" y="2598"/>
                  </a:lnTo>
                  <a:lnTo>
                    <a:pt x="3602" y="2609"/>
                  </a:lnTo>
                  <a:lnTo>
                    <a:pt x="3592" y="2621"/>
                  </a:lnTo>
                  <a:lnTo>
                    <a:pt x="3583" y="2632"/>
                  </a:lnTo>
                  <a:lnTo>
                    <a:pt x="3573" y="2644"/>
                  </a:lnTo>
                  <a:lnTo>
                    <a:pt x="3563" y="2658"/>
                  </a:lnTo>
                  <a:lnTo>
                    <a:pt x="3552" y="2670"/>
                  </a:lnTo>
                  <a:lnTo>
                    <a:pt x="3540" y="2683"/>
                  </a:lnTo>
                  <a:lnTo>
                    <a:pt x="3511" y="2713"/>
                  </a:lnTo>
                  <a:lnTo>
                    <a:pt x="3482" y="2743"/>
                  </a:lnTo>
                  <a:lnTo>
                    <a:pt x="3454" y="2774"/>
                  </a:lnTo>
                  <a:lnTo>
                    <a:pt x="3427" y="2805"/>
                  </a:lnTo>
                  <a:lnTo>
                    <a:pt x="3400" y="2836"/>
                  </a:lnTo>
                  <a:lnTo>
                    <a:pt x="3374" y="2868"/>
                  </a:lnTo>
                  <a:lnTo>
                    <a:pt x="3347" y="2901"/>
                  </a:lnTo>
                  <a:lnTo>
                    <a:pt x="3321" y="2935"/>
                  </a:lnTo>
                  <a:lnTo>
                    <a:pt x="3297" y="2968"/>
                  </a:lnTo>
                  <a:lnTo>
                    <a:pt x="3273" y="3002"/>
                  </a:lnTo>
                  <a:lnTo>
                    <a:pt x="3249" y="3038"/>
                  </a:lnTo>
                  <a:lnTo>
                    <a:pt x="3226" y="3072"/>
                  </a:lnTo>
                  <a:lnTo>
                    <a:pt x="3203" y="3107"/>
                  </a:lnTo>
                  <a:lnTo>
                    <a:pt x="3181" y="3143"/>
                  </a:lnTo>
                  <a:lnTo>
                    <a:pt x="3159" y="3179"/>
                  </a:lnTo>
                  <a:lnTo>
                    <a:pt x="3137" y="3216"/>
                  </a:lnTo>
                  <a:lnTo>
                    <a:pt x="3118" y="3253"/>
                  </a:lnTo>
                  <a:lnTo>
                    <a:pt x="3096" y="3290"/>
                  </a:lnTo>
                  <a:lnTo>
                    <a:pt x="3078" y="3327"/>
                  </a:lnTo>
                  <a:lnTo>
                    <a:pt x="3059" y="3364"/>
                  </a:lnTo>
                  <a:lnTo>
                    <a:pt x="3040" y="3403"/>
                  </a:lnTo>
                  <a:lnTo>
                    <a:pt x="3022" y="3441"/>
                  </a:lnTo>
                  <a:lnTo>
                    <a:pt x="3004" y="3479"/>
                  </a:lnTo>
                  <a:lnTo>
                    <a:pt x="2988" y="3517"/>
                  </a:lnTo>
                  <a:lnTo>
                    <a:pt x="2955" y="3595"/>
                  </a:lnTo>
                  <a:lnTo>
                    <a:pt x="2925" y="3672"/>
                  </a:lnTo>
                  <a:lnTo>
                    <a:pt x="2897" y="3750"/>
                  </a:lnTo>
                  <a:lnTo>
                    <a:pt x="2871" y="3829"/>
                  </a:lnTo>
                  <a:lnTo>
                    <a:pt x="2865" y="3845"/>
                  </a:lnTo>
                  <a:lnTo>
                    <a:pt x="2858" y="3861"/>
                  </a:lnTo>
                  <a:lnTo>
                    <a:pt x="2850" y="3873"/>
                  </a:lnTo>
                  <a:lnTo>
                    <a:pt x="2843" y="3884"/>
                  </a:lnTo>
                  <a:lnTo>
                    <a:pt x="2833" y="3893"/>
                  </a:lnTo>
                  <a:lnTo>
                    <a:pt x="2823" y="3901"/>
                  </a:lnTo>
                  <a:lnTo>
                    <a:pt x="2812" y="3908"/>
                  </a:lnTo>
                  <a:lnTo>
                    <a:pt x="2798" y="3914"/>
                  </a:lnTo>
                  <a:lnTo>
                    <a:pt x="2770" y="3924"/>
                  </a:lnTo>
                  <a:lnTo>
                    <a:pt x="2733" y="3934"/>
                  </a:lnTo>
                  <a:lnTo>
                    <a:pt x="2691" y="3945"/>
                  </a:lnTo>
                  <a:lnTo>
                    <a:pt x="2641" y="3960"/>
                  </a:lnTo>
                  <a:lnTo>
                    <a:pt x="2607" y="3972"/>
                  </a:lnTo>
                  <a:lnTo>
                    <a:pt x="2572" y="3984"/>
                  </a:lnTo>
                  <a:lnTo>
                    <a:pt x="2538" y="3997"/>
                  </a:lnTo>
                  <a:lnTo>
                    <a:pt x="2502" y="4010"/>
                  </a:lnTo>
                  <a:lnTo>
                    <a:pt x="2468" y="4024"/>
                  </a:lnTo>
                  <a:lnTo>
                    <a:pt x="2435" y="4038"/>
                  </a:lnTo>
                  <a:lnTo>
                    <a:pt x="2402" y="4052"/>
                  </a:lnTo>
                  <a:lnTo>
                    <a:pt x="2371" y="4066"/>
                  </a:lnTo>
                  <a:lnTo>
                    <a:pt x="2310" y="4095"/>
                  </a:lnTo>
                  <a:lnTo>
                    <a:pt x="2249" y="4123"/>
                  </a:lnTo>
                  <a:lnTo>
                    <a:pt x="2190" y="4153"/>
                  </a:lnTo>
                  <a:lnTo>
                    <a:pt x="2131" y="4184"/>
                  </a:lnTo>
                  <a:lnTo>
                    <a:pt x="2074" y="4216"/>
                  </a:lnTo>
                  <a:lnTo>
                    <a:pt x="2016" y="4249"/>
                  </a:lnTo>
                  <a:lnTo>
                    <a:pt x="1960" y="4283"/>
                  </a:lnTo>
                  <a:lnTo>
                    <a:pt x="1904" y="4317"/>
                  </a:lnTo>
                  <a:lnTo>
                    <a:pt x="1849" y="4352"/>
                  </a:lnTo>
                  <a:lnTo>
                    <a:pt x="1794" y="4388"/>
                  </a:lnTo>
                  <a:lnTo>
                    <a:pt x="1740" y="4425"/>
                  </a:lnTo>
                  <a:lnTo>
                    <a:pt x="1686" y="4461"/>
                  </a:lnTo>
                  <a:lnTo>
                    <a:pt x="1631" y="4500"/>
                  </a:lnTo>
                  <a:lnTo>
                    <a:pt x="1578" y="4538"/>
                  </a:lnTo>
                  <a:lnTo>
                    <a:pt x="1524" y="4578"/>
                  </a:lnTo>
                  <a:lnTo>
                    <a:pt x="1471" y="4616"/>
                  </a:lnTo>
                  <a:lnTo>
                    <a:pt x="1181" y="4871"/>
                  </a:lnTo>
                  <a:lnTo>
                    <a:pt x="1124" y="4935"/>
                  </a:lnTo>
                  <a:lnTo>
                    <a:pt x="1069" y="4995"/>
                  </a:lnTo>
                  <a:lnTo>
                    <a:pt x="1018" y="5053"/>
                  </a:lnTo>
                  <a:lnTo>
                    <a:pt x="972" y="5108"/>
                  </a:lnTo>
                  <a:lnTo>
                    <a:pt x="926" y="5161"/>
                  </a:lnTo>
                  <a:lnTo>
                    <a:pt x="883" y="5213"/>
                  </a:lnTo>
                  <a:lnTo>
                    <a:pt x="842" y="5265"/>
                  </a:lnTo>
                  <a:lnTo>
                    <a:pt x="802" y="5318"/>
                  </a:lnTo>
                  <a:lnTo>
                    <a:pt x="764" y="5370"/>
                  </a:lnTo>
                  <a:lnTo>
                    <a:pt x="725" y="5424"/>
                  </a:lnTo>
                  <a:lnTo>
                    <a:pt x="686" y="5480"/>
                  </a:lnTo>
                  <a:lnTo>
                    <a:pt x="647" y="5539"/>
                  </a:lnTo>
                  <a:lnTo>
                    <a:pt x="607" y="5600"/>
                  </a:lnTo>
                  <a:lnTo>
                    <a:pt x="565" y="5667"/>
                  </a:lnTo>
                  <a:lnTo>
                    <a:pt x="522" y="5736"/>
                  </a:lnTo>
                  <a:lnTo>
                    <a:pt x="477" y="5811"/>
                  </a:lnTo>
                  <a:lnTo>
                    <a:pt x="460" y="5839"/>
                  </a:lnTo>
                  <a:lnTo>
                    <a:pt x="444" y="5868"/>
                  </a:lnTo>
                  <a:lnTo>
                    <a:pt x="428" y="5898"/>
                  </a:lnTo>
                  <a:lnTo>
                    <a:pt x="412" y="5929"/>
                  </a:lnTo>
                  <a:lnTo>
                    <a:pt x="381" y="5993"/>
                  </a:lnTo>
                  <a:lnTo>
                    <a:pt x="351" y="6060"/>
                  </a:lnTo>
                  <a:lnTo>
                    <a:pt x="323" y="6126"/>
                  </a:lnTo>
                  <a:lnTo>
                    <a:pt x="296" y="6193"/>
                  </a:lnTo>
                  <a:lnTo>
                    <a:pt x="270" y="6258"/>
                  </a:lnTo>
                  <a:lnTo>
                    <a:pt x="247" y="6320"/>
                  </a:lnTo>
                  <a:lnTo>
                    <a:pt x="223" y="6388"/>
                  </a:lnTo>
                  <a:lnTo>
                    <a:pt x="199" y="6456"/>
                  </a:lnTo>
                  <a:lnTo>
                    <a:pt x="177" y="6524"/>
                  </a:lnTo>
                  <a:lnTo>
                    <a:pt x="155" y="6593"/>
                  </a:lnTo>
                  <a:lnTo>
                    <a:pt x="135" y="6661"/>
                  </a:lnTo>
                  <a:lnTo>
                    <a:pt x="115" y="6732"/>
                  </a:lnTo>
                  <a:lnTo>
                    <a:pt x="98" y="6804"/>
                  </a:lnTo>
                  <a:lnTo>
                    <a:pt x="81" y="6878"/>
                  </a:lnTo>
                  <a:lnTo>
                    <a:pt x="65" y="6957"/>
                  </a:lnTo>
                  <a:lnTo>
                    <a:pt x="51" y="7036"/>
                  </a:lnTo>
                  <a:lnTo>
                    <a:pt x="39" y="7116"/>
                  </a:lnTo>
                  <a:lnTo>
                    <a:pt x="28" y="7194"/>
                  </a:lnTo>
                  <a:lnTo>
                    <a:pt x="18" y="7275"/>
                  </a:lnTo>
                  <a:lnTo>
                    <a:pt x="10" y="7355"/>
                  </a:lnTo>
                  <a:lnTo>
                    <a:pt x="4" y="7436"/>
                  </a:lnTo>
                  <a:lnTo>
                    <a:pt x="0" y="7515"/>
                  </a:lnTo>
                  <a:lnTo>
                    <a:pt x="0" y="7886"/>
                  </a:lnTo>
                  <a:lnTo>
                    <a:pt x="3" y="7946"/>
                  </a:lnTo>
                  <a:lnTo>
                    <a:pt x="8" y="8007"/>
                  </a:lnTo>
                  <a:lnTo>
                    <a:pt x="12" y="8068"/>
                  </a:lnTo>
                  <a:lnTo>
                    <a:pt x="18" y="8129"/>
                  </a:lnTo>
                  <a:lnTo>
                    <a:pt x="25" y="8190"/>
                  </a:lnTo>
                  <a:lnTo>
                    <a:pt x="32" y="8250"/>
                  </a:lnTo>
                  <a:lnTo>
                    <a:pt x="41" y="8311"/>
                  </a:lnTo>
                  <a:lnTo>
                    <a:pt x="51" y="8371"/>
                  </a:lnTo>
                  <a:lnTo>
                    <a:pt x="61" y="8432"/>
                  </a:lnTo>
                  <a:lnTo>
                    <a:pt x="72" y="8491"/>
                  </a:lnTo>
                  <a:lnTo>
                    <a:pt x="84" y="8551"/>
                  </a:lnTo>
                  <a:lnTo>
                    <a:pt x="98" y="8610"/>
                  </a:lnTo>
                  <a:lnTo>
                    <a:pt x="112" y="8670"/>
                  </a:lnTo>
                  <a:lnTo>
                    <a:pt x="126" y="8729"/>
                  </a:lnTo>
                  <a:lnTo>
                    <a:pt x="142" y="8787"/>
                  </a:lnTo>
                  <a:lnTo>
                    <a:pt x="158" y="8846"/>
                  </a:lnTo>
                  <a:lnTo>
                    <a:pt x="176" y="8904"/>
                  </a:lnTo>
                  <a:lnTo>
                    <a:pt x="194" y="8961"/>
                  </a:lnTo>
                  <a:lnTo>
                    <a:pt x="213" y="9019"/>
                  </a:lnTo>
                  <a:lnTo>
                    <a:pt x="234" y="9076"/>
                  </a:lnTo>
                  <a:lnTo>
                    <a:pt x="254" y="9133"/>
                  </a:lnTo>
                  <a:lnTo>
                    <a:pt x="276" y="9189"/>
                  </a:lnTo>
                  <a:lnTo>
                    <a:pt x="299" y="9245"/>
                  </a:lnTo>
                  <a:lnTo>
                    <a:pt x="323" y="9300"/>
                  </a:lnTo>
                  <a:lnTo>
                    <a:pt x="347" y="9356"/>
                  </a:lnTo>
                  <a:lnTo>
                    <a:pt x="372" y="9410"/>
                  </a:lnTo>
                  <a:lnTo>
                    <a:pt x="398" y="9464"/>
                  </a:lnTo>
                  <a:lnTo>
                    <a:pt x="426" y="9517"/>
                  </a:lnTo>
                  <a:lnTo>
                    <a:pt x="453" y="9571"/>
                  </a:lnTo>
                  <a:lnTo>
                    <a:pt x="482" y="9623"/>
                  </a:lnTo>
                  <a:lnTo>
                    <a:pt x="511" y="9675"/>
                  </a:lnTo>
                  <a:lnTo>
                    <a:pt x="542" y="9727"/>
                  </a:lnTo>
                  <a:lnTo>
                    <a:pt x="564" y="9763"/>
                  </a:lnTo>
                  <a:lnTo>
                    <a:pt x="584" y="9799"/>
                  </a:lnTo>
                  <a:lnTo>
                    <a:pt x="606" y="9834"/>
                  </a:lnTo>
                  <a:lnTo>
                    <a:pt x="629" y="9872"/>
                  </a:lnTo>
                  <a:lnTo>
                    <a:pt x="655" y="9911"/>
                  </a:lnTo>
                  <a:lnTo>
                    <a:pt x="679" y="9945"/>
                  </a:lnTo>
                  <a:lnTo>
                    <a:pt x="704" y="9979"/>
                  </a:lnTo>
                  <a:lnTo>
                    <a:pt x="730" y="10017"/>
                  </a:lnTo>
                  <a:lnTo>
                    <a:pt x="755" y="10051"/>
                  </a:lnTo>
                  <a:lnTo>
                    <a:pt x="780" y="10086"/>
                  </a:lnTo>
                  <a:lnTo>
                    <a:pt x="806" y="10120"/>
                  </a:lnTo>
                  <a:lnTo>
                    <a:pt x="831" y="10154"/>
                  </a:lnTo>
                  <a:lnTo>
                    <a:pt x="884" y="10221"/>
                  </a:lnTo>
                  <a:lnTo>
                    <a:pt x="939" y="10286"/>
                  </a:lnTo>
                  <a:lnTo>
                    <a:pt x="994" y="10350"/>
                  </a:lnTo>
                  <a:lnTo>
                    <a:pt x="1052" y="10414"/>
                  </a:lnTo>
                  <a:lnTo>
                    <a:pt x="1109" y="10476"/>
                  </a:lnTo>
                  <a:lnTo>
                    <a:pt x="1169" y="10537"/>
                  </a:lnTo>
                  <a:lnTo>
                    <a:pt x="1422" y="10763"/>
                  </a:lnTo>
                  <a:lnTo>
                    <a:pt x="1453" y="10791"/>
                  </a:lnTo>
                  <a:lnTo>
                    <a:pt x="1485" y="10819"/>
                  </a:lnTo>
                  <a:lnTo>
                    <a:pt x="1519" y="10846"/>
                  </a:lnTo>
                  <a:lnTo>
                    <a:pt x="1554" y="10871"/>
                  </a:lnTo>
                  <a:lnTo>
                    <a:pt x="1588" y="10897"/>
                  </a:lnTo>
                  <a:lnTo>
                    <a:pt x="1624" y="10921"/>
                  </a:lnTo>
                  <a:lnTo>
                    <a:pt x="1659" y="10945"/>
                  </a:lnTo>
                  <a:lnTo>
                    <a:pt x="1695" y="10970"/>
                  </a:lnTo>
                  <a:lnTo>
                    <a:pt x="1752" y="11007"/>
                  </a:lnTo>
                  <a:lnTo>
                    <a:pt x="1811" y="11046"/>
                  </a:lnTo>
                  <a:lnTo>
                    <a:pt x="1870" y="11083"/>
                  </a:lnTo>
                  <a:lnTo>
                    <a:pt x="1931" y="11119"/>
                  </a:lnTo>
                  <a:lnTo>
                    <a:pt x="1992" y="11155"/>
                  </a:lnTo>
                  <a:lnTo>
                    <a:pt x="2052" y="11190"/>
                  </a:lnTo>
                  <a:lnTo>
                    <a:pt x="2115" y="11223"/>
                  </a:lnTo>
                  <a:lnTo>
                    <a:pt x="2178" y="11257"/>
                  </a:lnTo>
                  <a:lnTo>
                    <a:pt x="2242" y="11289"/>
                  </a:lnTo>
                  <a:lnTo>
                    <a:pt x="2306" y="11321"/>
                  </a:lnTo>
                  <a:lnTo>
                    <a:pt x="2372" y="11351"/>
                  </a:lnTo>
                  <a:lnTo>
                    <a:pt x="2437" y="11380"/>
                  </a:lnTo>
                  <a:lnTo>
                    <a:pt x="2504" y="11408"/>
                  </a:lnTo>
                  <a:lnTo>
                    <a:pt x="2570" y="11435"/>
                  </a:lnTo>
                  <a:lnTo>
                    <a:pt x="2638" y="11462"/>
                  </a:lnTo>
                  <a:lnTo>
                    <a:pt x="2706" y="11486"/>
                  </a:lnTo>
                  <a:lnTo>
                    <a:pt x="2775" y="11509"/>
                  </a:lnTo>
                  <a:lnTo>
                    <a:pt x="2844" y="11531"/>
                  </a:lnTo>
                  <a:lnTo>
                    <a:pt x="2914" y="11552"/>
                  </a:lnTo>
                  <a:lnTo>
                    <a:pt x="2985" y="11572"/>
                  </a:lnTo>
                  <a:lnTo>
                    <a:pt x="3054" y="11591"/>
                  </a:lnTo>
                  <a:lnTo>
                    <a:pt x="3126" y="11608"/>
                  </a:lnTo>
                  <a:lnTo>
                    <a:pt x="3197" y="11623"/>
                  </a:lnTo>
                  <a:lnTo>
                    <a:pt x="3269" y="11638"/>
                  </a:lnTo>
                  <a:lnTo>
                    <a:pt x="3342" y="11650"/>
                  </a:lnTo>
                  <a:lnTo>
                    <a:pt x="3415" y="11661"/>
                  </a:lnTo>
                  <a:lnTo>
                    <a:pt x="3489" y="11670"/>
                  </a:lnTo>
                  <a:lnTo>
                    <a:pt x="3562" y="11678"/>
                  </a:lnTo>
                  <a:lnTo>
                    <a:pt x="3636" y="11684"/>
                  </a:lnTo>
                  <a:lnTo>
                    <a:pt x="3710" y="11689"/>
                  </a:lnTo>
                  <a:lnTo>
                    <a:pt x="3785" y="11691"/>
                  </a:lnTo>
                  <a:lnTo>
                    <a:pt x="3860" y="11692"/>
                  </a:lnTo>
                  <a:lnTo>
                    <a:pt x="6204" y="11692"/>
                  </a:lnTo>
                  <a:lnTo>
                    <a:pt x="6204" y="9957"/>
                  </a:lnTo>
                  <a:lnTo>
                    <a:pt x="3963" y="9957"/>
                  </a:lnTo>
                  <a:lnTo>
                    <a:pt x="3909" y="9956"/>
                  </a:lnTo>
                  <a:lnTo>
                    <a:pt x="3854" y="9954"/>
                  </a:lnTo>
                  <a:lnTo>
                    <a:pt x="3800" y="9950"/>
                  </a:lnTo>
                  <a:lnTo>
                    <a:pt x="3746" y="9945"/>
                  </a:lnTo>
                  <a:lnTo>
                    <a:pt x="3692" y="9939"/>
                  </a:lnTo>
                  <a:lnTo>
                    <a:pt x="3638" y="9931"/>
                  </a:lnTo>
                  <a:lnTo>
                    <a:pt x="3585" y="9922"/>
                  </a:lnTo>
                  <a:lnTo>
                    <a:pt x="3532" y="9912"/>
                  </a:lnTo>
                  <a:lnTo>
                    <a:pt x="3480" y="9900"/>
                  </a:lnTo>
                  <a:lnTo>
                    <a:pt x="3428" y="9886"/>
                  </a:lnTo>
                  <a:lnTo>
                    <a:pt x="3376" y="9872"/>
                  </a:lnTo>
                  <a:lnTo>
                    <a:pt x="3325" y="9856"/>
                  </a:lnTo>
                  <a:lnTo>
                    <a:pt x="3274" y="9840"/>
                  </a:lnTo>
                  <a:lnTo>
                    <a:pt x="3223" y="9821"/>
                  </a:lnTo>
                  <a:lnTo>
                    <a:pt x="3173" y="9802"/>
                  </a:lnTo>
                  <a:lnTo>
                    <a:pt x="3123" y="9781"/>
                  </a:lnTo>
                  <a:lnTo>
                    <a:pt x="3074" y="9760"/>
                  </a:lnTo>
                  <a:lnTo>
                    <a:pt x="3026" y="9737"/>
                  </a:lnTo>
                  <a:lnTo>
                    <a:pt x="2977" y="9712"/>
                  </a:lnTo>
                  <a:lnTo>
                    <a:pt x="2930" y="9688"/>
                  </a:lnTo>
                  <a:lnTo>
                    <a:pt x="2883" y="9661"/>
                  </a:lnTo>
                  <a:lnTo>
                    <a:pt x="2836" y="9635"/>
                  </a:lnTo>
                  <a:lnTo>
                    <a:pt x="2791" y="9606"/>
                  </a:lnTo>
                  <a:lnTo>
                    <a:pt x="2745" y="9577"/>
                  </a:lnTo>
                  <a:lnTo>
                    <a:pt x="2701" y="9546"/>
                  </a:lnTo>
                  <a:lnTo>
                    <a:pt x="2658" y="9515"/>
                  </a:lnTo>
                  <a:lnTo>
                    <a:pt x="2614" y="9483"/>
                  </a:lnTo>
                  <a:lnTo>
                    <a:pt x="2572" y="9450"/>
                  </a:lnTo>
                  <a:lnTo>
                    <a:pt x="2530" y="9415"/>
                  </a:lnTo>
                  <a:lnTo>
                    <a:pt x="2490" y="9381"/>
                  </a:lnTo>
                  <a:lnTo>
                    <a:pt x="2449" y="9345"/>
                  </a:lnTo>
                  <a:lnTo>
                    <a:pt x="2410" y="9308"/>
                  </a:lnTo>
                  <a:lnTo>
                    <a:pt x="2407" y="9305"/>
                  </a:lnTo>
                  <a:lnTo>
                    <a:pt x="2404" y="9302"/>
                  </a:lnTo>
                  <a:lnTo>
                    <a:pt x="2379" y="9275"/>
                  </a:lnTo>
                  <a:lnTo>
                    <a:pt x="2306" y="9195"/>
                  </a:lnTo>
                  <a:lnTo>
                    <a:pt x="2245" y="9125"/>
                  </a:lnTo>
                  <a:lnTo>
                    <a:pt x="2219" y="9094"/>
                  </a:lnTo>
                  <a:lnTo>
                    <a:pt x="2193" y="9063"/>
                  </a:lnTo>
                  <a:lnTo>
                    <a:pt x="2169" y="9032"/>
                  </a:lnTo>
                  <a:lnTo>
                    <a:pt x="2146" y="9001"/>
                  </a:lnTo>
                  <a:lnTo>
                    <a:pt x="2123" y="8969"/>
                  </a:lnTo>
                  <a:lnTo>
                    <a:pt x="2101" y="8936"/>
                  </a:lnTo>
                  <a:lnTo>
                    <a:pt x="2078" y="8900"/>
                  </a:lnTo>
                  <a:lnTo>
                    <a:pt x="2056" y="8862"/>
                  </a:lnTo>
                  <a:lnTo>
                    <a:pt x="2031" y="8819"/>
                  </a:lnTo>
                  <a:lnTo>
                    <a:pt x="2007" y="8774"/>
                  </a:lnTo>
                  <a:lnTo>
                    <a:pt x="1980" y="8723"/>
                  </a:lnTo>
                  <a:lnTo>
                    <a:pt x="1952" y="8667"/>
                  </a:lnTo>
                  <a:lnTo>
                    <a:pt x="1925" y="8611"/>
                  </a:lnTo>
                  <a:lnTo>
                    <a:pt x="1900" y="8555"/>
                  </a:lnTo>
                  <a:lnTo>
                    <a:pt x="1876" y="8497"/>
                  </a:lnTo>
                  <a:lnTo>
                    <a:pt x="1855" y="8438"/>
                  </a:lnTo>
                  <a:lnTo>
                    <a:pt x="1836" y="8380"/>
                  </a:lnTo>
                  <a:lnTo>
                    <a:pt x="1819" y="8321"/>
                  </a:lnTo>
                  <a:lnTo>
                    <a:pt x="1803" y="8260"/>
                  </a:lnTo>
                  <a:lnTo>
                    <a:pt x="1789" y="8200"/>
                  </a:lnTo>
                  <a:lnTo>
                    <a:pt x="1777" y="8138"/>
                  </a:lnTo>
                  <a:lnTo>
                    <a:pt x="1767" y="8077"/>
                  </a:lnTo>
                  <a:lnTo>
                    <a:pt x="1758" y="8015"/>
                  </a:lnTo>
                  <a:lnTo>
                    <a:pt x="1751" y="7953"/>
                  </a:lnTo>
                  <a:lnTo>
                    <a:pt x="1745" y="7890"/>
                  </a:lnTo>
                  <a:lnTo>
                    <a:pt x="1741" y="7828"/>
                  </a:lnTo>
                  <a:lnTo>
                    <a:pt x="1739" y="7765"/>
                  </a:lnTo>
                  <a:lnTo>
                    <a:pt x="1739" y="7702"/>
                  </a:lnTo>
                  <a:lnTo>
                    <a:pt x="1740" y="7638"/>
                  </a:lnTo>
                  <a:lnTo>
                    <a:pt x="1742" y="7575"/>
                  </a:lnTo>
                  <a:lnTo>
                    <a:pt x="1747" y="7513"/>
                  </a:lnTo>
                  <a:lnTo>
                    <a:pt x="1752" y="7450"/>
                  </a:lnTo>
                  <a:lnTo>
                    <a:pt x="1759" y="7388"/>
                  </a:lnTo>
                  <a:lnTo>
                    <a:pt x="1768" y="7326"/>
                  </a:lnTo>
                  <a:lnTo>
                    <a:pt x="1778" y="7264"/>
                  </a:lnTo>
                  <a:lnTo>
                    <a:pt x="1789" y="7202"/>
                  </a:lnTo>
                  <a:lnTo>
                    <a:pt x="1802" y="7141"/>
                  </a:lnTo>
                  <a:lnTo>
                    <a:pt x="1815" y="7080"/>
                  </a:lnTo>
                  <a:lnTo>
                    <a:pt x="1831" y="7020"/>
                  </a:lnTo>
                  <a:lnTo>
                    <a:pt x="1847" y="6962"/>
                  </a:lnTo>
                  <a:lnTo>
                    <a:pt x="1866" y="6903"/>
                  </a:lnTo>
                  <a:lnTo>
                    <a:pt x="1885" y="6844"/>
                  </a:lnTo>
                  <a:lnTo>
                    <a:pt x="1906" y="6788"/>
                  </a:lnTo>
                  <a:lnTo>
                    <a:pt x="1928" y="6731"/>
                  </a:lnTo>
                  <a:lnTo>
                    <a:pt x="1949" y="6679"/>
                  </a:lnTo>
                  <a:lnTo>
                    <a:pt x="1974" y="6627"/>
                  </a:lnTo>
                  <a:lnTo>
                    <a:pt x="1998" y="6576"/>
                  </a:lnTo>
                  <a:lnTo>
                    <a:pt x="2026" y="6526"/>
                  </a:lnTo>
                  <a:lnTo>
                    <a:pt x="2054" y="6476"/>
                  </a:lnTo>
                  <a:lnTo>
                    <a:pt x="2084" y="6427"/>
                  </a:lnTo>
                  <a:lnTo>
                    <a:pt x="2115" y="6378"/>
                  </a:lnTo>
                  <a:lnTo>
                    <a:pt x="2147" y="6330"/>
                  </a:lnTo>
                  <a:lnTo>
                    <a:pt x="2180" y="6284"/>
                  </a:lnTo>
                  <a:lnTo>
                    <a:pt x="2213" y="6238"/>
                  </a:lnTo>
                  <a:lnTo>
                    <a:pt x="2249" y="6193"/>
                  </a:lnTo>
                  <a:lnTo>
                    <a:pt x="2284" y="6150"/>
                  </a:lnTo>
                  <a:lnTo>
                    <a:pt x="2320" y="6107"/>
                  </a:lnTo>
                  <a:lnTo>
                    <a:pt x="2356" y="6066"/>
                  </a:lnTo>
                  <a:lnTo>
                    <a:pt x="2393" y="6028"/>
                  </a:lnTo>
                  <a:lnTo>
                    <a:pt x="2429" y="5990"/>
                  </a:lnTo>
                  <a:lnTo>
                    <a:pt x="2469" y="5951"/>
                  </a:lnTo>
                  <a:lnTo>
                    <a:pt x="2510" y="5914"/>
                  </a:lnTo>
                  <a:lnTo>
                    <a:pt x="2551" y="5877"/>
                  </a:lnTo>
                  <a:lnTo>
                    <a:pt x="2593" y="5842"/>
                  </a:lnTo>
                  <a:lnTo>
                    <a:pt x="2635" y="5807"/>
                  </a:lnTo>
                  <a:lnTo>
                    <a:pt x="2679" y="5775"/>
                  </a:lnTo>
                  <a:lnTo>
                    <a:pt x="2722" y="5744"/>
                  </a:lnTo>
                  <a:lnTo>
                    <a:pt x="2766" y="5713"/>
                  </a:lnTo>
                  <a:lnTo>
                    <a:pt x="2811" y="5684"/>
                  </a:lnTo>
                  <a:lnTo>
                    <a:pt x="2856" y="5657"/>
                  </a:lnTo>
                  <a:lnTo>
                    <a:pt x="2903" y="5630"/>
                  </a:lnTo>
                  <a:lnTo>
                    <a:pt x="2949" y="5606"/>
                  </a:lnTo>
                  <a:lnTo>
                    <a:pt x="2997" y="5581"/>
                  </a:lnTo>
                  <a:lnTo>
                    <a:pt x="3044" y="5559"/>
                  </a:lnTo>
                  <a:lnTo>
                    <a:pt x="3093" y="5537"/>
                  </a:lnTo>
                  <a:lnTo>
                    <a:pt x="3142" y="5517"/>
                  </a:lnTo>
                  <a:lnTo>
                    <a:pt x="3192" y="5498"/>
                  </a:lnTo>
                  <a:lnTo>
                    <a:pt x="3243" y="5480"/>
                  </a:lnTo>
                  <a:lnTo>
                    <a:pt x="3294" y="5464"/>
                  </a:lnTo>
                  <a:lnTo>
                    <a:pt x="3346" y="5448"/>
                  </a:lnTo>
                  <a:lnTo>
                    <a:pt x="3398" y="5434"/>
                  </a:lnTo>
                  <a:lnTo>
                    <a:pt x="3451" y="5422"/>
                  </a:lnTo>
                  <a:lnTo>
                    <a:pt x="3504" y="5410"/>
                  </a:lnTo>
                  <a:lnTo>
                    <a:pt x="3559" y="5400"/>
                  </a:lnTo>
                  <a:lnTo>
                    <a:pt x="3613" y="5391"/>
                  </a:lnTo>
                  <a:lnTo>
                    <a:pt x="3669" y="5383"/>
                  </a:lnTo>
                  <a:lnTo>
                    <a:pt x="3725" y="5375"/>
                  </a:lnTo>
                  <a:lnTo>
                    <a:pt x="3781" y="5371"/>
                  </a:lnTo>
                  <a:lnTo>
                    <a:pt x="3839" y="5366"/>
                  </a:lnTo>
                  <a:lnTo>
                    <a:pt x="3898" y="5363"/>
                  </a:lnTo>
                  <a:lnTo>
                    <a:pt x="3956" y="5361"/>
                  </a:lnTo>
                  <a:lnTo>
                    <a:pt x="4015" y="5361"/>
                  </a:lnTo>
                  <a:lnTo>
                    <a:pt x="4043" y="5361"/>
                  </a:lnTo>
                  <a:lnTo>
                    <a:pt x="4071" y="5362"/>
                  </a:lnTo>
                  <a:lnTo>
                    <a:pt x="4098" y="5364"/>
                  </a:lnTo>
                  <a:lnTo>
                    <a:pt x="4125" y="5366"/>
                  </a:lnTo>
                  <a:lnTo>
                    <a:pt x="4177" y="5372"/>
                  </a:lnTo>
                  <a:lnTo>
                    <a:pt x="4228" y="5378"/>
                  </a:lnTo>
                  <a:lnTo>
                    <a:pt x="4277" y="5386"/>
                  </a:lnTo>
                  <a:lnTo>
                    <a:pt x="4324" y="5392"/>
                  </a:lnTo>
                  <a:lnTo>
                    <a:pt x="4349" y="5395"/>
                  </a:lnTo>
                  <a:lnTo>
                    <a:pt x="4371" y="5397"/>
                  </a:lnTo>
                  <a:lnTo>
                    <a:pt x="4394" y="5398"/>
                  </a:lnTo>
                  <a:lnTo>
                    <a:pt x="4416" y="5400"/>
                  </a:lnTo>
                  <a:lnTo>
                    <a:pt x="4414" y="5369"/>
                  </a:lnTo>
                  <a:lnTo>
                    <a:pt x="4410" y="5341"/>
                  </a:lnTo>
                  <a:lnTo>
                    <a:pt x="4405" y="5315"/>
                  </a:lnTo>
                  <a:lnTo>
                    <a:pt x="4401" y="5291"/>
                  </a:lnTo>
                  <a:lnTo>
                    <a:pt x="4390" y="5244"/>
                  </a:lnTo>
                  <a:lnTo>
                    <a:pt x="4379" y="5197"/>
                  </a:lnTo>
                  <a:lnTo>
                    <a:pt x="4374" y="5171"/>
                  </a:lnTo>
                  <a:lnTo>
                    <a:pt x="4369" y="5143"/>
                  </a:lnTo>
                  <a:lnTo>
                    <a:pt x="4364" y="5110"/>
                  </a:lnTo>
                  <a:lnTo>
                    <a:pt x="4360" y="5075"/>
                  </a:lnTo>
                  <a:lnTo>
                    <a:pt x="4357" y="5035"/>
                  </a:lnTo>
                  <a:lnTo>
                    <a:pt x="4354" y="4990"/>
                  </a:lnTo>
                  <a:lnTo>
                    <a:pt x="4352" y="4939"/>
                  </a:lnTo>
                  <a:lnTo>
                    <a:pt x="4352" y="4881"/>
                  </a:lnTo>
                  <a:lnTo>
                    <a:pt x="4352" y="4851"/>
                  </a:lnTo>
                  <a:lnTo>
                    <a:pt x="4353" y="4821"/>
                  </a:lnTo>
                  <a:lnTo>
                    <a:pt x="4355" y="4791"/>
                  </a:lnTo>
                  <a:lnTo>
                    <a:pt x="4359" y="4761"/>
                  </a:lnTo>
                  <a:lnTo>
                    <a:pt x="4362" y="4733"/>
                  </a:lnTo>
                  <a:lnTo>
                    <a:pt x="4367" y="4703"/>
                  </a:lnTo>
                  <a:lnTo>
                    <a:pt x="4371" y="4674"/>
                  </a:lnTo>
                  <a:lnTo>
                    <a:pt x="4376" y="4645"/>
                  </a:lnTo>
                  <a:lnTo>
                    <a:pt x="4383" y="4616"/>
                  </a:lnTo>
                  <a:lnTo>
                    <a:pt x="4391" y="4588"/>
                  </a:lnTo>
                  <a:lnTo>
                    <a:pt x="4399" y="4560"/>
                  </a:lnTo>
                  <a:lnTo>
                    <a:pt x="4406" y="4532"/>
                  </a:lnTo>
                  <a:lnTo>
                    <a:pt x="4415" y="4504"/>
                  </a:lnTo>
                  <a:lnTo>
                    <a:pt x="4425" y="4477"/>
                  </a:lnTo>
                  <a:lnTo>
                    <a:pt x="4435" y="4450"/>
                  </a:lnTo>
                  <a:lnTo>
                    <a:pt x="4446" y="4424"/>
                  </a:lnTo>
                  <a:lnTo>
                    <a:pt x="4457" y="4397"/>
                  </a:lnTo>
                  <a:lnTo>
                    <a:pt x="4468" y="4370"/>
                  </a:lnTo>
                  <a:lnTo>
                    <a:pt x="4481" y="4345"/>
                  </a:lnTo>
                  <a:lnTo>
                    <a:pt x="4494" y="4319"/>
                  </a:lnTo>
                  <a:lnTo>
                    <a:pt x="4507" y="4294"/>
                  </a:lnTo>
                  <a:lnTo>
                    <a:pt x="4521" y="4270"/>
                  </a:lnTo>
                  <a:lnTo>
                    <a:pt x="4535" y="4245"/>
                  </a:lnTo>
                  <a:lnTo>
                    <a:pt x="4549" y="4221"/>
                  </a:lnTo>
                  <a:lnTo>
                    <a:pt x="4580" y="4174"/>
                  </a:lnTo>
                  <a:lnTo>
                    <a:pt x="4613" y="4129"/>
                  </a:lnTo>
                  <a:lnTo>
                    <a:pt x="4645" y="4086"/>
                  </a:lnTo>
                  <a:lnTo>
                    <a:pt x="4680" y="4044"/>
                  </a:lnTo>
                  <a:lnTo>
                    <a:pt x="4726" y="3993"/>
                  </a:lnTo>
                  <a:lnTo>
                    <a:pt x="4774" y="3943"/>
                  </a:lnTo>
                  <a:lnTo>
                    <a:pt x="4825" y="3895"/>
                  </a:lnTo>
                  <a:lnTo>
                    <a:pt x="4877" y="3849"/>
                  </a:lnTo>
                  <a:lnTo>
                    <a:pt x="4933" y="3804"/>
                  </a:lnTo>
                  <a:lnTo>
                    <a:pt x="4990" y="3762"/>
                  </a:lnTo>
                  <a:lnTo>
                    <a:pt x="5049" y="3722"/>
                  </a:lnTo>
                  <a:lnTo>
                    <a:pt x="5110" y="3685"/>
                  </a:lnTo>
                  <a:lnTo>
                    <a:pt x="5172" y="3649"/>
                  </a:lnTo>
                  <a:lnTo>
                    <a:pt x="5235" y="3616"/>
                  </a:lnTo>
                  <a:lnTo>
                    <a:pt x="5301" y="3585"/>
                  </a:lnTo>
                  <a:lnTo>
                    <a:pt x="5367" y="3556"/>
                  </a:lnTo>
                  <a:lnTo>
                    <a:pt x="5435" y="3530"/>
                  </a:lnTo>
                  <a:lnTo>
                    <a:pt x="5502" y="3506"/>
                  </a:lnTo>
                  <a:lnTo>
                    <a:pt x="5572" y="3485"/>
                  </a:lnTo>
                  <a:lnTo>
                    <a:pt x="5642" y="3467"/>
                  </a:lnTo>
                  <a:lnTo>
                    <a:pt x="5712" y="3452"/>
                  </a:lnTo>
                  <a:lnTo>
                    <a:pt x="5783" y="3439"/>
                  </a:lnTo>
                  <a:lnTo>
                    <a:pt x="5854" y="3429"/>
                  </a:lnTo>
                  <a:lnTo>
                    <a:pt x="5926" y="3422"/>
                  </a:lnTo>
                  <a:lnTo>
                    <a:pt x="5997" y="3419"/>
                  </a:lnTo>
                  <a:lnTo>
                    <a:pt x="6068" y="3418"/>
                  </a:lnTo>
                  <a:lnTo>
                    <a:pt x="6140" y="3421"/>
                  </a:lnTo>
                  <a:lnTo>
                    <a:pt x="6210" y="3427"/>
                  </a:lnTo>
                  <a:lnTo>
                    <a:pt x="6280" y="3435"/>
                  </a:lnTo>
                  <a:lnTo>
                    <a:pt x="6350" y="3449"/>
                  </a:lnTo>
                  <a:lnTo>
                    <a:pt x="6419" y="3464"/>
                  </a:lnTo>
                  <a:lnTo>
                    <a:pt x="6488" y="3484"/>
                  </a:lnTo>
                  <a:lnTo>
                    <a:pt x="6554" y="3507"/>
                  </a:lnTo>
                  <a:lnTo>
                    <a:pt x="6621" y="3534"/>
                  </a:lnTo>
                  <a:lnTo>
                    <a:pt x="6685" y="3565"/>
                  </a:lnTo>
                  <a:lnTo>
                    <a:pt x="6749" y="3599"/>
                  </a:lnTo>
                  <a:lnTo>
                    <a:pt x="6782" y="3619"/>
                  </a:lnTo>
                  <a:lnTo>
                    <a:pt x="6816" y="3639"/>
                  </a:lnTo>
                  <a:lnTo>
                    <a:pt x="6849" y="3659"/>
                  </a:lnTo>
                  <a:lnTo>
                    <a:pt x="6880" y="3680"/>
                  </a:lnTo>
                  <a:lnTo>
                    <a:pt x="6911" y="3702"/>
                  </a:lnTo>
                  <a:lnTo>
                    <a:pt x="6941" y="3726"/>
                  </a:lnTo>
                  <a:lnTo>
                    <a:pt x="6970" y="3750"/>
                  </a:lnTo>
                  <a:lnTo>
                    <a:pt x="6997" y="3778"/>
                  </a:lnTo>
                  <a:lnTo>
                    <a:pt x="7026" y="3805"/>
                  </a:lnTo>
                  <a:lnTo>
                    <a:pt x="7054" y="3832"/>
                  </a:lnTo>
                  <a:lnTo>
                    <a:pt x="7082" y="3860"/>
                  </a:lnTo>
                  <a:lnTo>
                    <a:pt x="7107" y="3888"/>
                  </a:lnTo>
                  <a:lnTo>
                    <a:pt x="7130" y="3922"/>
                  </a:lnTo>
                  <a:lnTo>
                    <a:pt x="7153" y="3955"/>
                  </a:lnTo>
                  <a:lnTo>
                    <a:pt x="7159" y="3963"/>
                  </a:lnTo>
                  <a:lnTo>
                    <a:pt x="7165" y="3969"/>
                  </a:lnTo>
                  <a:lnTo>
                    <a:pt x="7171" y="3976"/>
                  </a:lnTo>
                  <a:lnTo>
                    <a:pt x="7179" y="3983"/>
                  </a:lnTo>
                  <a:lnTo>
                    <a:pt x="7187" y="3988"/>
                  </a:lnTo>
                  <a:lnTo>
                    <a:pt x="7195" y="3994"/>
                  </a:lnTo>
                  <a:lnTo>
                    <a:pt x="7205" y="3998"/>
                  </a:lnTo>
                  <a:lnTo>
                    <a:pt x="7215" y="4001"/>
                  </a:lnTo>
                  <a:lnTo>
                    <a:pt x="7217" y="3983"/>
                  </a:lnTo>
                  <a:lnTo>
                    <a:pt x="7221" y="3964"/>
                  </a:lnTo>
                  <a:lnTo>
                    <a:pt x="7227" y="3942"/>
                  </a:lnTo>
                  <a:lnTo>
                    <a:pt x="7235" y="3918"/>
                  </a:lnTo>
                  <a:lnTo>
                    <a:pt x="7244" y="3893"/>
                  </a:lnTo>
                  <a:lnTo>
                    <a:pt x="7253" y="3866"/>
                  </a:lnTo>
                  <a:lnTo>
                    <a:pt x="7266" y="3839"/>
                  </a:lnTo>
                  <a:lnTo>
                    <a:pt x="7279" y="3810"/>
                  </a:lnTo>
                  <a:lnTo>
                    <a:pt x="7308" y="3749"/>
                  </a:lnTo>
                  <a:lnTo>
                    <a:pt x="7341" y="3685"/>
                  </a:lnTo>
                  <a:lnTo>
                    <a:pt x="7377" y="3618"/>
                  </a:lnTo>
                  <a:lnTo>
                    <a:pt x="7414" y="3551"/>
                  </a:lnTo>
                  <a:lnTo>
                    <a:pt x="7453" y="3484"/>
                  </a:lnTo>
                  <a:lnTo>
                    <a:pt x="7492" y="3419"/>
                  </a:lnTo>
                  <a:lnTo>
                    <a:pt x="7531" y="3356"/>
                  </a:lnTo>
                  <a:lnTo>
                    <a:pt x="7568" y="3296"/>
                  </a:lnTo>
                  <a:lnTo>
                    <a:pt x="7604" y="3242"/>
                  </a:lnTo>
                  <a:lnTo>
                    <a:pt x="7637" y="3193"/>
                  </a:lnTo>
                  <a:lnTo>
                    <a:pt x="7666" y="3151"/>
                  </a:lnTo>
                  <a:lnTo>
                    <a:pt x="7690" y="3116"/>
                  </a:lnTo>
                  <a:lnTo>
                    <a:pt x="7746" y="3045"/>
                  </a:lnTo>
                  <a:lnTo>
                    <a:pt x="7802" y="2975"/>
                  </a:lnTo>
                  <a:lnTo>
                    <a:pt x="7861" y="2906"/>
                  </a:lnTo>
                  <a:lnTo>
                    <a:pt x="7921" y="2837"/>
                  </a:lnTo>
                  <a:lnTo>
                    <a:pt x="7952" y="2804"/>
                  </a:lnTo>
                  <a:lnTo>
                    <a:pt x="7983" y="2771"/>
                  </a:lnTo>
                  <a:lnTo>
                    <a:pt x="8014" y="2739"/>
                  </a:lnTo>
                  <a:lnTo>
                    <a:pt x="8046" y="2706"/>
                  </a:lnTo>
                  <a:lnTo>
                    <a:pt x="8078" y="2674"/>
                  </a:lnTo>
                  <a:lnTo>
                    <a:pt x="8110" y="2643"/>
                  </a:lnTo>
                  <a:lnTo>
                    <a:pt x="8143" y="2612"/>
                  </a:lnTo>
                  <a:lnTo>
                    <a:pt x="8178" y="2581"/>
                  </a:lnTo>
                  <a:lnTo>
                    <a:pt x="8211" y="2551"/>
                  </a:lnTo>
                  <a:lnTo>
                    <a:pt x="8245" y="2521"/>
                  </a:lnTo>
                  <a:lnTo>
                    <a:pt x="8280" y="2493"/>
                  </a:lnTo>
                  <a:lnTo>
                    <a:pt x="8315" y="2464"/>
                  </a:lnTo>
                  <a:lnTo>
                    <a:pt x="8351" y="2435"/>
                  </a:lnTo>
                  <a:lnTo>
                    <a:pt x="8386" y="2407"/>
                  </a:lnTo>
                  <a:lnTo>
                    <a:pt x="8423" y="2380"/>
                  </a:lnTo>
                  <a:lnTo>
                    <a:pt x="8459" y="2353"/>
                  </a:lnTo>
                  <a:lnTo>
                    <a:pt x="8496" y="2326"/>
                  </a:lnTo>
                  <a:lnTo>
                    <a:pt x="8534" y="2301"/>
                  </a:lnTo>
                  <a:lnTo>
                    <a:pt x="8571" y="2275"/>
                  </a:lnTo>
                  <a:lnTo>
                    <a:pt x="8609" y="2251"/>
                  </a:lnTo>
                  <a:lnTo>
                    <a:pt x="8648" y="2227"/>
                  </a:lnTo>
                  <a:lnTo>
                    <a:pt x="8686" y="2203"/>
                  </a:lnTo>
                  <a:lnTo>
                    <a:pt x="8725" y="2180"/>
                  </a:lnTo>
                  <a:lnTo>
                    <a:pt x="8765" y="2158"/>
                  </a:lnTo>
                  <a:lnTo>
                    <a:pt x="8818" y="2129"/>
                  </a:lnTo>
                  <a:lnTo>
                    <a:pt x="8876" y="2099"/>
                  </a:lnTo>
                  <a:lnTo>
                    <a:pt x="8935" y="2069"/>
                  </a:lnTo>
                  <a:lnTo>
                    <a:pt x="8996" y="2041"/>
                  </a:lnTo>
                  <a:lnTo>
                    <a:pt x="9057" y="2014"/>
                  </a:lnTo>
                  <a:lnTo>
                    <a:pt x="9118" y="1989"/>
                  </a:lnTo>
                  <a:lnTo>
                    <a:pt x="9177" y="1964"/>
                  </a:lnTo>
                  <a:lnTo>
                    <a:pt x="9236" y="1944"/>
                  </a:lnTo>
                  <a:lnTo>
                    <a:pt x="9325" y="1915"/>
                  </a:lnTo>
                  <a:lnTo>
                    <a:pt x="9412" y="1889"/>
                  </a:lnTo>
                  <a:lnTo>
                    <a:pt x="9500" y="1864"/>
                  </a:lnTo>
                  <a:lnTo>
                    <a:pt x="9586" y="1842"/>
                  </a:lnTo>
                  <a:lnTo>
                    <a:pt x="9674" y="1822"/>
                  </a:lnTo>
                  <a:lnTo>
                    <a:pt x="9760" y="1804"/>
                  </a:lnTo>
                  <a:lnTo>
                    <a:pt x="9847" y="1788"/>
                  </a:lnTo>
                  <a:lnTo>
                    <a:pt x="9932" y="1774"/>
                  </a:lnTo>
                  <a:lnTo>
                    <a:pt x="10019" y="1761"/>
                  </a:lnTo>
                  <a:lnTo>
                    <a:pt x="10104" y="1751"/>
                  </a:lnTo>
                  <a:lnTo>
                    <a:pt x="10189" y="1744"/>
                  </a:lnTo>
                  <a:lnTo>
                    <a:pt x="10275" y="1737"/>
                  </a:lnTo>
                  <a:lnTo>
                    <a:pt x="10360" y="1734"/>
                  </a:lnTo>
                  <a:lnTo>
                    <a:pt x="10445" y="1732"/>
                  </a:lnTo>
                  <a:lnTo>
                    <a:pt x="10531" y="1733"/>
                  </a:lnTo>
                  <a:lnTo>
                    <a:pt x="10615" y="1735"/>
                  </a:lnTo>
                  <a:lnTo>
                    <a:pt x="10699" y="1739"/>
                  </a:lnTo>
                  <a:lnTo>
                    <a:pt x="10784" y="1746"/>
                  </a:lnTo>
                  <a:lnTo>
                    <a:pt x="10869" y="1755"/>
                  </a:lnTo>
                  <a:lnTo>
                    <a:pt x="10953" y="1766"/>
                  </a:lnTo>
                  <a:lnTo>
                    <a:pt x="11037" y="1778"/>
                  </a:lnTo>
                  <a:lnTo>
                    <a:pt x="11121" y="1794"/>
                  </a:lnTo>
                  <a:lnTo>
                    <a:pt x="11206" y="1810"/>
                  </a:lnTo>
                  <a:lnTo>
                    <a:pt x="11290" y="1830"/>
                  </a:lnTo>
                  <a:lnTo>
                    <a:pt x="11374" y="1851"/>
                  </a:lnTo>
                  <a:lnTo>
                    <a:pt x="11458" y="1876"/>
                  </a:lnTo>
                  <a:lnTo>
                    <a:pt x="11542" y="1901"/>
                  </a:lnTo>
                  <a:lnTo>
                    <a:pt x="11627" y="1929"/>
                  </a:lnTo>
                  <a:lnTo>
                    <a:pt x="11711" y="1959"/>
                  </a:lnTo>
                  <a:lnTo>
                    <a:pt x="11795" y="1991"/>
                  </a:lnTo>
                  <a:lnTo>
                    <a:pt x="11880" y="2026"/>
                  </a:lnTo>
                  <a:lnTo>
                    <a:pt x="11965" y="2063"/>
                  </a:lnTo>
                  <a:lnTo>
                    <a:pt x="12010" y="2083"/>
                  </a:lnTo>
                  <a:lnTo>
                    <a:pt x="12054" y="2105"/>
                  </a:lnTo>
                  <a:lnTo>
                    <a:pt x="12098" y="2127"/>
                  </a:lnTo>
                  <a:lnTo>
                    <a:pt x="12141" y="2150"/>
                  </a:lnTo>
                  <a:lnTo>
                    <a:pt x="12183" y="2175"/>
                  </a:lnTo>
                  <a:lnTo>
                    <a:pt x="12225" y="2199"/>
                  </a:lnTo>
                  <a:lnTo>
                    <a:pt x="12266" y="2225"/>
                  </a:lnTo>
                  <a:lnTo>
                    <a:pt x="12306" y="2250"/>
                  </a:lnTo>
                  <a:lnTo>
                    <a:pt x="12346" y="2277"/>
                  </a:lnTo>
                  <a:lnTo>
                    <a:pt x="12386" y="2303"/>
                  </a:lnTo>
                  <a:lnTo>
                    <a:pt x="12425" y="2331"/>
                  </a:lnTo>
                  <a:lnTo>
                    <a:pt x="12463" y="2359"/>
                  </a:lnTo>
                  <a:lnTo>
                    <a:pt x="12540" y="2415"/>
                  </a:lnTo>
                  <a:lnTo>
                    <a:pt x="12616" y="2473"/>
                  </a:lnTo>
                  <a:lnTo>
                    <a:pt x="12653" y="2503"/>
                  </a:lnTo>
                  <a:lnTo>
                    <a:pt x="12689" y="2532"/>
                  </a:lnTo>
                  <a:lnTo>
                    <a:pt x="12726" y="2565"/>
                  </a:lnTo>
                  <a:lnTo>
                    <a:pt x="12761" y="2597"/>
                  </a:lnTo>
                  <a:lnTo>
                    <a:pt x="12796" y="2630"/>
                  </a:lnTo>
                  <a:lnTo>
                    <a:pt x="12831" y="2664"/>
                  </a:lnTo>
                  <a:lnTo>
                    <a:pt x="12865" y="2699"/>
                  </a:lnTo>
                  <a:lnTo>
                    <a:pt x="12899" y="2734"/>
                  </a:lnTo>
                  <a:lnTo>
                    <a:pt x="12931" y="2771"/>
                  </a:lnTo>
                  <a:lnTo>
                    <a:pt x="12964" y="2807"/>
                  </a:lnTo>
                  <a:lnTo>
                    <a:pt x="12995" y="2844"/>
                  </a:lnTo>
                  <a:lnTo>
                    <a:pt x="13026" y="2881"/>
                  </a:lnTo>
                  <a:lnTo>
                    <a:pt x="13057" y="2919"/>
                  </a:lnTo>
                  <a:lnTo>
                    <a:pt x="13087" y="2957"/>
                  </a:lnTo>
                  <a:lnTo>
                    <a:pt x="13116" y="2994"/>
                  </a:lnTo>
                  <a:lnTo>
                    <a:pt x="13145" y="3032"/>
                  </a:lnTo>
                  <a:lnTo>
                    <a:pt x="13168" y="3063"/>
                  </a:lnTo>
                  <a:lnTo>
                    <a:pt x="13191" y="3095"/>
                  </a:lnTo>
                  <a:lnTo>
                    <a:pt x="13214" y="3127"/>
                  </a:lnTo>
                  <a:lnTo>
                    <a:pt x="13235" y="3160"/>
                  </a:lnTo>
                  <a:lnTo>
                    <a:pt x="13277" y="3224"/>
                  </a:lnTo>
                  <a:lnTo>
                    <a:pt x="13317" y="3290"/>
                  </a:lnTo>
                  <a:lnTo>
                    <a:pt x="13356" y="3357"/>
                  </a:lnTo>
                  <a:lnTo>
                    <a:pt x="13393" y="3425"/>
                  </a:lnTo>
                  <a:lnTo>
                    <a:pt x="13431" y="3494"/>
                  </a:lnTo>
                  <a:lnTo>
                    <a:pt x="13466" y="3565"/>
                  </a:lnTo>
                  <a:lnTo>
                    <a:pt x="13494" y="3621"/>
                  </a:lnTo>
                  <a:lnTo>
                    <a:pt x="13521" y="3679"/>
                  </a:lnTo>
                  <a:lnTo>
                    <a:pt x="13546" y="3737"/>
                  </a:lnTo>
                  <a:lnTo>
                    <a:pt x="13571" y="3794"/>
                  </a:lnTo>
                  <a:lnTo>
                    <a:pt x="13594" y="3852"/>
                  </a:lnTo>
                  <a:lnTo>
                    <a:pt x="13616" y="3911"/>
                  </a:lnTo>
                  <a:lnTo>
                    <a:pt x="13637" y="3970"/>
                  </a:lnTo>
                  <a:lnTo>
                    <a:pt x="13657" y="4029"/>
                  </a:lnTo>
                  <a:lnTo>
                    <a:pt x="13677" y="4090"/>
                  </a:lnTo>
                  <a:lnTo>
                    <a:pt x="13695" y="4150"/>
                  </a:lnTo>
                  <a:lnTo>
                    <a:pt x="13712" y="4212"/>
                  </a:lnTo>
                  <a:lnTo>
                    <a:pt x="13728" y="4273"/>
                  </a:lnTo>
                  <a:lnTo>
                    <a:pt x="13743" y="4336"/>
                  </a:lnTo>
                  <a:lnTo>
                    <a:pt x="13758" y="4399"/>
                  </a:lnTo>
                  <a:lnTo>
                    <a:pt x="13772" y="4463"/>
                  </a:lnTo>
                  <a:lnTo>
                    <a:pt x="13784" y="4529"/>
                  </a:lnTo>
                  <a:lnTo>
                    <a:pt x="13795" y="4582"/>
                  </a:lnTo>
                  <a:lnTo>
                    <a:pt x="13804" y="4635"/>
                  </a:lnTo>
                  <a:lnTo>
                    <a:pt x="13813" y="4689"/>
                  </a:lnTo>
                  <a:lnTo>
                    <a:pt x="13822" y="4744"/>
                  </a:lnTo>
                  <a:lnTo>
                    <a:pt x="13830" y="4798"/>
                  </a:lnTo>
                  <a:lnTo>
                    <a:pt x="13837" y="4851"/>
                  </a:lnTo>
                  <a:lnTo>
                    <a:pt x="13843" y="4907"/>
                  </a:lnTo>
                  <a:lnTo>
                    <a:pt x="13849" y="4961"/>
                  </a:lnTo>
                  <a:lnTo>
                    <a:pt x="13854" y="5015"/>
                  </a:lnTo>
                  <a:lnTo>
                    <a:pt x="13859" y="5069"/>
                  </a:lnTo>
                  <a:lnTo>
                    <a:pt x="13863" y="5125"/>
                  </a:lnTo>
                  <a:lnTo>
                    <a:pt x="13866" y="5179"/>
                  </a:lnTo>
                  <a:lnTo>
                    <a:pt x="13869" y="5234"/>
                  </a:lnTo>
                  <a:lnTo>
                    <a:pt x="13871" y="5289"/>
                  </a:lnTo>
                  <a:lnTo>
                    <a:pt x="13872" y="5344"/>
                  </a:lnTo>
                  <a:lnTo>
                    <a:pt x="13872" y="5400"/>
                  </a:lnTo>
                  <a:lnTo>
                    <a:pt x="13922" y="5400"/>
                  </a:lnTo>
                  <a:lnTo>
                    <a:pt x="13971" y="5402"/>
                  </a:lnTo>
                  <a:lnTo>
                    <a:pt x="14019" y="5404"/>
                  </a:lnTo>
                  <a:lnTo>
                    <a:pt x="14067" y="5408"/>
                  </a:lnTo>
                  <a:lnTo>
                    <a:pt x="14114" y="5413"/>
                  </a:lnTo>
                  <a:lnTo>
                    <a:pt x="14160" y="5418"/>
                  </a:lnTo>
                  <a:lnTo>
                    <a:pt x="14206" y="5425"/>
                  </a:lnTo>
                  <a:lnTo>
                    <a:pt x="14251" y="5433"/>
                  </a:lnTo>
                  <a:lnTo>
                    <a:pt x="14295" y="5442"/>
                  </a:lnTo>
                  <a:lnTo>
                    <a:pt x="14340" y="5451"/>
                  </a:lnTo>
                  <a:lnTo>
                    <a:pt x="14384" y="5460"/>
                  </a:lnTo>
                  <a:lnTo>
                    <a:pt x="14427" y="5472"/>
                  </a:lnTo>
                  <a:lnTo>
                    <a:pt x="14472" y="5484"/>
                  </a:lnTo>
                  <a:lnTo>
                    <a:pt x="14515" y="5496"/>
                  </a:lnTo>
                  <a:lnTo>
                    <a:pt x="14559" y="5510"/>
                  </a:lnTo>
                  <a:lnTo>
                    <a:pt x="14602" y="5524"/>
                  </a:lnTo>
                  <a:lnTo>
                    <a:pt x="14651" y="5541"/>
                  </a:lnTo>
                  <a:lnTo>
                    <a:pt x="14700" y="5560"/>
                  </a:lnTo>
                  <a:lnTo>
                    <a:pt x="14746" y="5580"/>
                  </a:lnTo>
                  <a:lnTo>
                    <a:pt x="14793" y="5602"/>
                  </a:lnTo>
                  <a:lnTo>
                    <a:pt x="14838" y="5624"/>
                  </a:lnTo>
                  <a:lnTo>
                    <a:pt x="14884" y="5648"/>
                  </a:lnTo>
                  <a:lnTo>
                    <a:pt x="14928" y="5673"/>
                  </a:lnTo>
                  <a:lnTo>
                    <a:pt x="14972" y="5698"/>
                  </a:lnTo>
                  <a:lnTo>
                    <a:pt x="15015" y="5722"/>
                  </a:lnTo>
                  <a:lnTo>
                    <a:pt x="15054" y="5749"/>
                  </a:lnTo>
                  <a:lnTo>
                    <a:pt x="15095" y="5775"/>
                  </a:lnTo>
                  <a:lnTo>
                    <a:pt x="15134" y="5804"/>
                  </a:lnTo>
                  <a:lnTo>
                    <a:pt x="15173" y="5833"/>
                  </a:lnTo>
                  <a:lnTo>
                    <a:pt x="15211" y="5864"/>
                  </a:lnTo>
                  <a:lnTo>
                    <a:pt x="15248" y="5895"/>
                  </a:lnTo>
                  <a:lnTo>
                    <a:pt x="15284" y="5927"/>
                  </a:lnTo>
                  <a:lnTo>
                    <a:pt x="15319" y="5960"/>
                  </a:lnTo>
                  <a:lnTo>
                    <a:pt x="15354" y="5994"/>
                  </a:lnTo>
                  <a:lnTo>
                    <a:pt x="15388" y="6030"/>
                  </a:lnTo>
                  <a:lnTo>
                    <a:pt x="15420" y="6065"/>
                  </a:lnTo>
                  <a:lnTo>
                    <a:pt x="15452" y="6102"/>
                  </a:lnTo>
                  <a:lnTo>
                    <a:pt x="15483" y="6140"/>
                  </a:lnTo>
                  <a:lnTo>
                    <a:pt x="15513" y="6177"/>
                  </a:lnTo>
                  <a:lnTo>
                    <a:pt x="15543" y="6215"/>
                  </a:lnTo>
                  <a:lnTo>
                    <a:pt x="15652" y="6378"/>
                  </a:lnTo>
                  <a:lnTo>
                    <a:pt x="15678" y="6422"/>
                  </a:lnTo>
                  <a:lnTo>
                    <a:pt x="15703" y="6466"/>
                  </a:lnTo>
                  <a:lnTo>
                    <a:pt x="15728" y="6511"/>
                  </a:lnTo>
                  <a:lnTo>
                    <a:pt x="15752" y="6555"/>
                  </a:lnTo>
                  <a:lnTo>
                    <a:pt x="15774" y="6599"/>
                  </a:lnTo>
                  <a:lnTo>
                    <a:pt x="15796" y="6646"/>
                  </a:lnTo>
                  <a:lnTo>
                    <a:pt x="15815" y="6692"/>
                  </a:lnTo>
                  <a:lnTo>
                    <a:pt x="15834" y="6741"/>
                  </a:lnTo>
                  <a:lnTo>
                    <a:pt x="15851" y="6795"/>
                  </a:lnTo>
                  <a:lnTo>
                    <a:pt x="15869" y="6852"/>
                  </a:lnTo>
                  <a:lnTo>
                    <a:pt x="15886" y="6908"/>
                  </a:lnTo>
                  <a:lnTo>
                    <a:pt x="15900" y="6967"/>
                  </a:lnTo>
                  <a:lnTo>
                    <a:pt x="15914" y="7025"/>
                  </a:lnTo>
                  <a:lnTo>
                    <a:pt x="15928" y="7085"/>
                  </a:lnTo>
                  <a:lnTo>
                    <a:pt x="15940" y="7144"/>
                  </a:lnTo>
                  <a:lnTo>
                    <a:pt x="15951" y="7205"/>
                  </a:lnTo>
                  <a:lnTo>
                    <a:pt x="15961" y="7266"/>
                  </a:lnTo>
                  <a:lnTo>
                    <a:pt x="15970" y="7327"/>
                  </a:lnTo>
                  <a:lnTo>
                    <a:pt x="15977" y="7389"/>
                  </a:lnTo>
                  <a:lnTo>
                    <a:pt x="15983" y="7451"/>
                  </a:lnTo>
                  <a:lnTo>
                    <a:pt x="15988" y="7513"/>
                  </a:lnTo>
                  <a:lnTo>
                    <a:pt x="15991" y="7576"/>
                  </a:lnTo>
                  <a:lnTo>
                    <a:pt x="15993" y="7638"/>
                  </a:lnTo>
                  <a:lnTo>
                    <a:pt x="15994" y="7702"/>
                  </a:lnTo>
                  <a:lnTo>
                    <a:pt x="15993" y="7764"/>
                  </a:lnTo>
                  <a:lnTo>
                    <a:pt x="15991" y="7826"/>
                  </a:lnTo>
                  <a:lnTo>
                    <a:pt x="15988" y="7889"/>
                  </a:lnTo>
                  <a:lnTo>
                    <a:pt x="15982" y="7950"/>
                  </a:lnTo>
                  <a:lnTo>
                    <a:pt x="15975" y="8012"/>
                  </a:lnTo>
                  <a:lnTo>
                    <a:pt x="15967" y="8073"/>
                  </a:lnTo>
                  <a:lnTo>
                    <a:pt x="15957" y="8134"/>
                  </a:lnTo>
                  <a:lnTo>
                    <a:pt x="15946" y="8195"/>
                  </a:lnTo>
                  <a:lnTo>
                    <a:pt x="15932" y="8254"/>
                  </a:lnTo>
                  <a:lnTo>
                    <a:pt x="15917" y="8313"/>
                  </a:lnTo>
                  <a:lnTo>
                    <a:pt x="15900" y="8372"/>
                  </a:lnTo>
                  <a:lnTo>
                    <a:pt x="15881" y="8428"/>
                  </a:lnTo>
                  <a:lnTo>
                    <a:pt x="15861" y="8486"/>
                  </a:lnTo>
                  <a:lnTo>
                    <a:pt x="15839" y="8541"/>
                  </a:lnTo>
                  <a:lnTo>
                    <a:pt x="15815" y="8596"/>
                  </a:lnTo>
                  <a:lnTo>
                    <a:pt x="15789" y="8649"/>
                  </a:lnTo>
                  <a:lnTo>
                    <a:pt x="15778" y="8671"/>
                  </a:lnTo>
                  <a:lnTo>
                    <a:pt x="15768" y="8691"/>
                  </a:lnTo>
                  <a:lnTo>
                    <a:pt x="15758" y="8712"/>
                  </a:lnTo>
                  <a:lnTo>
                    <a:pt x="15747" y="8736"/>
                  </a:lnTo>
                  <a:lnTo>
                    <a:pt x="15734" y="8764"/>
                  </a:lnTo>
                  <a:lnTo>
                    <a:pt x="15723" y="8786"/>
                  </a:lnTo>
                  <a:lnTo>
                    <a:pt x="15712" y="8806"/>
                  </a:lnTo>
                  <a:lnTo>
                    <a:pt x="15698" y="8829"/>
                  </a:lnTo>
                  <a:lnTo>
                    <a:pt x="15673" y="8870"/>
                  </a:lnTo>
                  <a:lnTo>
                    <a:pt x="15648" y="8912"/>
                  </a:lnTo>
                  <a:lnTo>
                    <a:pt x="15622" y="8955"/>
                  </a:lnTo>
                  <a:lnTo>
                    <a:pt x="15594" y="8997"/>
                  </a:lnTo>
                  <a:lnTo>
                    <a:pt x="15566" y="9038"/>
                  </a:lnTo>
                  <a:lnTo>
                    <a:pt x="15537" y="9078"/>
                  </a:lnTo>
                  <a:lnTo>
                    <a:pt x="15522" y="9096"/>
                  </a:lnTo>
                  <a:lnTo>
                    <a:pt x="15507" y="9115"/>
                  </a:lnTo>
                  <a:lnTo>
                    <a:pt x="15491" y="9134"/>
                  </a:lnTo>
                  <a:lnTo>
                    <a:pt x="15476" y="9151"/>
                  </a:lnTo>
                  <a:lnTo>
                    <a:pt x="15424" y="9205"/>
                  </a:lnTo>
                  <a:lnTo>
                    <a:pt x="15373" y="9257"/>
                  </a:lnTo>
                  <a:lnTo>
                    <a:pt x="15322" y="9309"/>
                  </a:lnTo>
                  <a:lnTo>
                    <a:pt x="15268" y="9359"/>
                  </a:lnTo>
                  <a:lnTo>
                    <a:pt x="15215" y="9408"/>
                  </a:lnTo>
                  <a:lnTo>
                    <a:pt x="15160" y="9455"/>
                  </a:lnTo>
                  <a:lnTo>
                    <a:pt x="15103" y="9502"/>
                  </a:lnTo>
                  <a:lnTo>
                    <a:pt x="15043" y="9548"/>
                  </a:lnTo>
                  <a:lnTo>
                    <a:pt x="15012" y="9572"/>
                  </a:lnTo>
                  <a:lnTo>
                    <a:pt x="14980" y="9594"/>
                  </a:lnTo>
                  <a:lnTo>
                    <a:pt x="14948" y="9615"/>
                  </a:lnTo>
                  <a:lnTo>
                    <a:pt x="14914" y="9637"/>
                  </a:lnTo>
                  <a:lnTo>
                    <a:pt x="14879" y="9657"/>
                  </a:lnTo>
                  <a:lnTo>
                    <a:pt x="14844" y="9678"/>
                  </a:lnTo>
                  <a:lnTo>
                    <a:pt x="14808" y="9697"/>
                  </a:lnTo>
                  <a:lnTo>
                    <a:pt x="14772" y="9716"/>
                  </a:lnTo>
                  <a:lnTo>
                    <a:pt x="14734" y="9734"/>
                  </a:lnTo>
                  <a:lnTo>
                    <a:pt x="14697" y="9752"/>
                  </a:lnTo>
                  <a:lnTo>
                    <a:pt x="14658" y="9769"/>
                  </a:lnTo>
                  <a:lnTo>
                    <a:pt x="14619" y="9785"/>
                  </a:lnTo>
                  <a:lnTo>
                    <a:pt x="14579" y="9802"/>
                  </a:lnTo>
                  <a:lnTo>
                    <a:pt x="14539" y="9816"/>
                  </a:lnTo>
                  <a:lnTo>
                    <a:pt x="14499" y="9831"/>
                  </a:lnTo>
                  <a:lnTo>
                    <a:pt x="14459" y="9845"/>
                  </a:lnTo>
                  <a:lnTo>
                    <a:pt x="14418" y="9859"/>
                  </a:lnTo>
                  <a:lnTo>
                    <a:pt x="14377" y="9871"/>
                  </a:lnTo>
                  <a:lnTo>
                    <a:pt x="14336" y="9882"/>
                  </a:lnTo>
                  <a:lnTo>
                    <a:pt x="14295" y="9893"/>
                  </a:lnTo>
                  <a:lnTo>
                    <a:pt x="14254" y="9903"/>
                  </a:lnTo>
                  <a:lnTo>
                    <a:pt x="14212" y="9912"/>
                  </a:lnTo>
                  <a:lnTo>
                    <a:pt x="14171" y="9921"/>
                  </a:lnTo>
                  <a:lnTo>
                    <a:pt x="14130" y="9927"/>
                  </a:lnTo>
                  <a:lnTo>
                    <a:pt x="14089" y="9935"/>
                  </a:lnTo>
                  <a:lnTo>
                    <a:pt x="14048" y="9941"/>
                  </a:lnTo>
                  <a:lnTo>
                    <a:pt x="14007" y="9945"/>
                  </a:lnTo>
                  <a:lnTo>
                    <a:pt x="13966" y="9949"/>
                  </a:lnTo>
                  <a:lnTo>
                    <a:pt x="13926" y="9953"/>
                  </a:lnTo>
                  <a:lnTo>
                    <a:pt x="13886" y="9955"/>
                  </a:lnTo>
                  <a:lnTo>
                    <a:pt x="13846" y="9956"/>
                  </a:lnTo>
                  <a:lnTo>
                    <a:pt x="13808" y="9957"/>
                  </a:lnTo>
                  <a:lnTo>
                    <a:pt x="12150" y="9957"/>
                  </a:lnTo>
                  <a:lnTo>
                    <a:pt x="12150" y="11692"/>
                  </a:lnTo>
                  <a:lnTo>
                    <a:pt x="13885" y="11692"/>
                  </a:lnTo>
                  <a:lnTo>
                    <a:pt x="13942" y="11691"/>
                  </a:lnTo>
                  <a:lnTo>
                    <a:pt x="13998" y="11690"/>
                  </a:lnTo>
                  <a:lnTo>
                    <a:pt x="14055" y="11686"/>
                  </a:lnTo>
                  <a:lnTo>
                    <a:pt x="14110" y="11682"/>
                  </a:lnTo>
                  <a:lnTo>
                    <a:pt x="14166" y="11678"/>
                  </a:lnTo>
                  <a:lnTo>
                    <a:pt x="14221" y="11671"/>
                  </a:lnTo>
                  <a:lnTo>
                    <a:pt x="14276" y="11664"/>
                  </a:lnTo>
                  <a:lnTo>
                    <a:pt x="14330" y="11657"/>
                  </a:lnTo>
                  <a:lnTo>
                    <a:pt x="14384" y="11649"/>
                  </a:lnTo>
                  <a:lnTo>
                    <a:pt x="14436" y="11640"/>
                  </a:lnTo>
                  <a:lnTo>
                    <a:pt x="14488" y="11631"/>
                  </a:lnTo>
                  <a:lnTo>
                    <a:pt x="14539" y="11621"/>
                  </a:lnTo>
                  <a:lnTo>
                    <a:pt x="14588" y="11610"/>
                  </a:lnTo>
                  <a:lnTo>
                    <a:pt x="14637" y="11600"/>
                  </a:lnTo>
                  <a:lnTo>
                    <a:pt x="14684" y="11589"/>
                  </a:lnTo>
                  <a:lnTo>
                    <a:pt x="14730" y="11578"/>
                  </a:lnTo>
                  <a:lnTo>
                    <a:pt x="14773" y="11568"/>
                  </a:lnTo>
                  <a:lnTo>
                    <a:pt x="14816" y="11556"/>
                  </a:lnTo>
                  <a:lnTo>
                    <a:pt x="14859" y="11545"/>
                  </a:lnTo>
                  <a:lnTo>
                    <a:pt x="14904" y="11531"/>
                  </a:lnTo>
                  <a:lnTo>
                    <a:pt x="14947" y="11518"/>
                  </a:lnTo>
                  <a:lnTo>
                    <a:pt x="14990" y="11505"/>
                  </a:lnTo>
                  <a:lnTo>
                    <a:pt x="15033" y="11490"/>
                  </a:lnTo>
                  <a:lnTo>
                    <a:pt x="15077" y="11475"/>
                  </a:lnTo>
                  <a:lnTo>
                    <a:pt x="15163" y="11444"/>
                  </a:lnTo>
                  <a:lnTo>
                    <a:pt x="15248" y="11411"/>
                  </a:lnTo>
                  <a:lnTo>
                    <a:pt x="15334" y="11375"/>
                  </a:lnTo>
                  <a:lnTo>
                    <a:pt x="15418" y="11337"/>
                  </a:lnTo>
                  <a:lnTo>
                    <a:pt x="15501" y="11298"/>
                  </a:lnTo>
                  <a:lnTo>
                    <a:pt x="15583" y="11257"/>
                  </a:lnTo>
                  <a:lnTo>
                    <a:pt x="15664" y="11213"/>
                  </a:lnTo>
                  <a:lnTo>
                    <a:pt x="15744" y="11169"/>
                  </a:lnTo>
                  <a:lnTo>
                    <a:pt x="15783" y="11146"/>
                  </a:lnTo>
                  <a:lnTo>
                    <a:pt x="15821" y="11123"/>
                  </a:lnTo>
                  <a:lnTo>
                    <a:pt x="15859" y="11098"/>
                  </a:lnTo>
                  <a:lnTo>
                    <a:pt x="15897" y="11075"/>
                  </a:lnTo>
                  <a:lnTo>
                    <a:pt x="15934" y="11049"/>
                  </a:lnTo>
                  <a:lnTo>
                    <a:pt x="15971" y="11025"/>
                  </a:lnTo>
                  <a:lnTo>
                    <a:pt x="16008" y="11000"/>
                  </a:lnTo>
                  <a:lnTo>
                    <a:pt x="16043" y="10974"/>
                  </a:lnTo>
                  <a:lnTo>
                    <a:pt x="16116" y="10920"/>
                  </a:lnTo>
                  <a:lnTo>
                    <a:pt x="16187" y="10866"/>
                  </a:lnTo>
                  <a:lnTo>
                    <a:pt x="16256" y="10811"/>
                  </a:lnTo>
                  <a:lnTo>
                    <a:pt x="16321" y="10756"/>
                  </a:lnTo>
                  <a:lnTo>
                    <a:pt x="16384" y="10702"/>
                  </a:lnTo>
                  <a:lnTo>
                    <a:pt x="16446" y="10646"/>
                  </a:lnTo>
                  <a:lnTo>
                    <a:pt x="16506" y="10590"/>
                  </a:lnTo>
                  <a:lnTo>
                    <a:pt x="16564" y="10532"/>
                  </a:lnTo>
                  <a:lnTo>
                    <a:pt x="16622" y="10474"/>
                  </a:lnTo>
                  <a:lnTo>
                    <a:pt x="16677" y="10415"/>
                  </a:lnTo>
                  <a:lnTo>
                    <a:pt x="16732" y="10354"/>
                  </a:lnTo>
                  <a:lnTo>
                    <a:pt x="16787" y="10291"/>
                  </a:lnTo>
                  <a:lnTo>
                    <a:pt x="16841" y="10225"/>
                  </a:lnTo>
                  <a:lnTo>
                    <a:pt x="16894" y="10159"/>
                  </a:lnTo>
                  <a:lnTo>
                    <a:pt x="16948" y="10090"/>
                  </a:lnTo>
                  <a:lnTo>
                    <a:pt x="17003" y="10018"/>
                  </a:lnTo>
                  <a:lnTo>
                    <a:pt x="17043" y="9965"/>
                  </a:lnTo>
                  <a:lnTo>
                    <a:pt x="17080" y="9910"/>
                  </a:lnTo>
                  <a:lnTo>
                    <a:pt x="17119" y="9852"/>
                  </a:lnTo>
                  <a:lnTo>
                    <a:pt x="17156" y="9794"/>
                  </a:lnTo>
                  <a:lnTo>
                    <a:pt x="17192" y="9734"/>
                  </a:lnTo>
                  <a:lnTo>
                    <a:pt x="17228" y="9674"/>
                  </a:lnTo>
                  <a:lnTo>
                    <a:pt x="17262" y="9610"/>
                  </a:lnTo>
                  <a:lnTo>
                    <a:pt x="17295" y="9547"/>
                  </a:lnTo>
                  <a:lnTo>
                    <a:pt x="17327" y="9483"/>
                  </a:lnTo>
                  <a:lnTo>
                    <a:pt x="17360" y="9417"/>
                  </a:lnTo>
                  <a:lnTo>
                    <a:pt x="17390" y="9350"/>
                  </a:lnTo>
                  <a:lnTo>
                    <a:pt x="17419" y="9282"/>
                  </a:lnTo>
                  <a:lnTo>
                    <a:pt x="17448" y="9215"/>
                  </a:lnTo>
                  <a:lnTo>
                    <a:pt x="17475" y="9145"/>
                  </a:lnTo>
                  <a:lnTo>
                    <a:pt x="17501" y="9076"/>
                  </a:lnTo>
                  <a:lnTo>
                    <a:pt x="17526" y="9006"/>
                  </a:lnTo>
                  <a:lnTo>
                    <a:pt x="17549" y="8936"/>
                  </a:lnTo>
                  <a:lnTo>
                    <a:pt x="17572" y="8864"/>
                  </a:lnTo>
                  <a:lnTo>
                    <a:pt x="17593" y="8793"/>
                  </a:lnTo>
                  <a:lnTo>
                    <a:pt x="17612" y="8722"/>
                  </a:lnTo>
                  <a:lnTo>
                    <a:pt x="17631" y="8650"/>
                  </a:lnTo>
                  <a:lnTo>
                    <a:pt x="17648" y="8578"/>
                  </a:lnTo>
                  <a:lnTo>
                    <a:pt x="17663" y="8506"/>
                  </a:lnTo>
                  <a:lnTo>
                    <a:pt x="17678" y="8434"/>
                  </a:lnTo>
                  <a:lnTo>
                    <a:pt x="17690" y="8363"/>
                  </a:lnTo>
                  <a:lnTo>
                    <a:pt x="17701" y="8291"/>
                  </a:lnTo>
                  <a:lnTo>
                    <a:pt x="17710" y="8220"/>
                  </a:lnTo>
                  <a:lnTo>
                    <a:pt x="17718" y="8149"/>
                  </a:lnTo>
                  <a:lnTo>
                    <a:pt x="17724" y="8079"/>
                  </a:lnTo>
                  <a:lnTo>
                    <a:pt x="17729" y="8010"/>
                  </a:lnTo>
                  <a:lnTo>
                    <a:pt x="17731" y="7941"/>
                  </a:lnTo>
                  <a:lnTo>
                    <a:pt x="17732" y="7872"/>
                  </a:lnTo>
                  <a:lnTo>
                    <a:pt x="17732" y="7761"/>
                  </a:lnTo>
                  <a:lnTo>
                    <a:pt x="17731" y="7656"/>
                  </a:lnTo>
                  <a:lnTo>
                    <a:pt x="17728" y="7558"/>
                  </a:lnTo>
                  <a:lnTo>
                    <a:pt x="17724" y="7463"/>
                  </a:lnTo>
                  <a:lnTo>
                    <a:pt x="17720" y="7373"/>
                  </a:lnTo>
                  <a:lnTo>
                    <a:pt x="17713" y="7285"/>
                  </a:lnTo>
                  <a:lnTo>
                    <a:pt x="17704" y="7201"/>
                  </a:lnTo>
                  <a:lnTo>
                    <a:pt x="17693" y="7117"/>
                  </a:lnTo>
                  <a:lnTo>
                    <a:pt x="17688" y="7075"/>
                  </a:lnTo>
                  <a:lnTo>
                    <a:pt x="17680" y="7034"/>
                  </a:lnTo>
                  <a:lnTo>
                    <a:pt x="17673" y="6991"/>
                  </a:lnTo>
                  <a:lnTo>
                    <a:pt x="17666" y="6949"/>
                  </a:lnTo>
                  <a:lnTo>
                    <a:pt x="17657" y="6907"/>
                  </a:lnTo>
                  <a:lnTo>
                    <a:pt x="17647" y="6864"/>
                  </a:lnTo>
                  <a:lnTo>
                    <a:pt x="17637" y="6821"/>
                  </a:lnTo>
                  <a:lnTo>
                    <a:pt x="17626" y="6777"/>
                  </a:lnTo>
                  <a:lnTo>
                    <a:pt x="17602" y="6686"/>
                  </a:lnTo>
                  <a:lnTo>
                    <a:pt x="17575" y="6590"/>
                  </a:lnTo>
                  <a:lnTo>
                    <a:pt x="17545" y="6491"/>
                  </a:lnTo>
                  <a:lnTo>
                    <a:pt x="17510" y="6386"/>
                  </a:lnTo>
                  <a:lnTo>
                    <a:pt x="17497" y="6346"/>
                  </a:lnTo>
                  <a:lnTo>
                    <a:pt x="17483" y="6305"/>
                  </a:lnTo>
                  <a:lnTo>
                    <a:pt x="17467" y="6261"/>
                  </a:lnTo>
                  <a:lnTo>
                    <a:pt x="17451" y="6219"/>
                  </a:lnTo>
                  <a:lnTo>
                    <a:pt x="17434" y="6176"/>
                  </a:lnTo>
                  <a:lnTo>
                    <a:pt x="17417" y="6135"/>
                  </a:lnTo>
                  <a:lnTo>
                    <a:pt x="17400" y="6095"/>
                  </a:lnTo>
                  <a:lnTo>
                    <a:pt x="17383" y="6060"/>
                  </a:lnTo>
                  <a:lnTo>
                    <a:pt x="17345" y="5986"/>
                  </a:lnTo>
                  <a:lnTo>
                    <a:pt x="17308" y="5912"/>
                  </a:lnTo>
                  <a:lnTo>
                    <a:pt x="17270" y="5839"/>
                  </a:lnTo>
                  <a:lnTo>
                    <a:pt x="17230" y="5766"/>
                  </a:lnTo>
                  <a:lnTo>
                    <a:pt x="17189" y="5694"/>
                  </a:lnTo>
                  <a:lnTo>
                    <a:pt x="17148" y="5623"/>
                  </a:lnTo>
                  <a:lnTo>
                    <a:pt x="17105" y="5552"/>
                  </a:lnTo>
                  <a:lnTo>
                    <a:pt x="17060" y="5483"/>
                  </a:lnTo>
                  <a:lnTo>
                    <a:pt x="17014" y="5414"/>
                  </a:lnTo>
                  <a:lnTo>
                    <a:pt x="16967" y="5346"/>
                  </a:lnTo>
                  <a:lnTo>
                    <a:pt x="16917" y="5280"/>
                  </a:lnTo>
                  <a:lnTo>
                    <a:pt x="16868" y="5215"/>
                  </a:lnTo>
                  <a:lnTo>
                    <a:pt x="16842" y="5182"/>
                  </a:lnTo>
                  <a:lnTo>
                    <a:pt x="16815" y="5151"/>
                  </a:lnTo>
                  <a:lnTo>
                    <a:pt x="16789" y="5119"/>
                  </a:lnTo>
                  <a:lnTo>
                    <a:pt x="16761" y="5088"/>
                  </a:lnTo>
                  <a:lnTo>
                    <a:pt x="16733" y="5058"/>
                  </a:lnTo>
                  <a:lnTo>
                    <a:pt x="16705" y="5027"/>
                  </a:lnTo>
                  <a:lnTo>
                    <a:pt x="16677" y="4999"/>
                  </a:lnTo>
                  <a:lnTo>
                    <a:pt x="16647" y="4969"/>
                  </a:lnTo>
                  <a:lnTo>
                    <a:pt x="16589" y="4911"/>
                  </a:lnTo>
                  <a:lnTo>
                    <a:pt x="16531" y="4856"/>
                  </a:lnTo>
                  <a:lnTo>
                    <a:pt x="16473" y="4800"/>
                  </a:lnTo>
                  <a:lnTo>
                    <a:pt x="16414" y="4746"/>
                  </a:lnTo>
                  <a:lnTo>
                    <a:pt x="16356" y="4693"/>
                  </a:lnTo>
                  <a:lnTo>
                    <a:pt x="16295" y="4641"/>
                  </a:lnTo>
                  <a:lnTo>
                    <a:pt x="16233" y="4591"/>
                  </a:lnTo>
                  <a:lnTo>
                    <a:pt x="16168" y="4541"/>
                  </a:lnTo>
                  <a:lnTo>
                    <a:pt x="16114" y="4501"/>
                  </a:lnTo>
                  <a:lnTo>
                    <a:pt x="16065" y="4466"/>
                  </a:lnTo>
                  <a:lnTo>
                    <a:pt x="16021" y="4435"/>
                  </a:lnTo>
                  <a:lnTo>
                    <a:pt x="15980" y="4407"/>
                  </a:lnTo>
                  <a:lnTo>
                    <a:pt x="15942" y="4383"/>
                  </a:lnTo>
                  <a:lnTo>
                    <a:pt x="15907" y="4360"/>
                  </a:lnTo>
                  <a:lnTo>
                    <a:pt x="15872" y="4340"/>
                  </a:lnTo>
                  <a:lnTo>
                    <a:pt x="15840" y="4322"/>
                  </a:lnTo>
                  <a:lnTo>
                    <a:pt x="15775" y="4286"/>
                  </a:lnTo>
                  <a:lnTo>
                    <a:pt x="15706" y="4249"/>
                  </a:lnTo>
                  <a:lnTo>
                    <a:pt x="15629" y="4204"/>
                  </a:lnTo>
                  <a:lnTo>
                    <a:pt x="15537" y="4150"/>
                  </a:lnTo>
                  <a:lnTo>
                    <a:pt x="15522" y="4140"/>
                  </a:lnTo>
                  <a:lnTo>
                    <a:pt x="15509" y="4130"/>
                  </a:lnTo>
                  <a:lnTo>
                    <a:pt x="15499" y="4119"/>
                  </a:lnTo>
                  <a:lnTo>
                    <a:pt x="15490" y="4108"/>
                  </a:lnTo>
                  <a:lnTo>
                    <a:pt x="15483" y="4096"/>
                  </a:lnTo>
                  <a:lnTo>
                    <a:pt x="15478" y="4083"/>
                  </a:lnTo>
                  <a:lnTo>
                    <a:pt x="15473" y="4070"/>
                  </a:lnTo>
                  <a:lnTo>
                    <a:pt x="15470" y="4056"/>
                  </a:lnTo>
                  <a:lnTo>
                    <a:pt x="15465" y="4024"/>
                  </a:lnTo>
                  <a:lnTo>
                    <a:pt x="15460" y="3987"/>
                  </a:lnTo>
                  <a:lnTo>
                    <a:pt x="15457" y="3966"/>
                  </a:lnTo>
                  <a:lnTo>
                    <a:pt x="15452" y="3944"/>
                  </a:lnTo>
                  <a:lnTo>
                    <a:pt x="15448" y="3921"/>
                  </a:lnTo>
                  <a:lnTo>
                    <a:pt x="15442" y="3894"/>
                  </a:lnTo>
                  <a:lnTo>
                    <a:pt x="15426" y="3830"/>
                  </a:lnTo>
                  <a:lnTo>
                    <a:pt x="15409" y="3764"/>
                  </a:lnTo>
                  <a:lnTo>
                    <a:pt x="15391" y="3699"/>
                  </a:lnTo>
                  <a:lnTo>
                    <a:pt x="15373" y="3635"/>
                  </a:lnTo>
                  <a:lnTo>
                    <a:pt x="15353" y="3569"/>
                  </a:lnTo>
                  <a:lnTo>
                    <a:pt x="15333" y="3505"/>
                  </a:lnTo>
                  <a:lnTo>
                    <a:pt x="15312" y="3441"/>
                  </a:lnTo>
                  <a:lnTo>
                    <a:pt x="15289" y="3378"/>
                  </a:lnTo>
                  <a:lnTo>
                    <a:pt x="15266" y="3314"/>
                  </a:lnTo>
                  <a:lnTo>
                    <a:pt x="15243" y="3250"/>
                  </a:lnTo>
                  <a:lnTo>
                    <a:pt x="15218" y="3188"/>
                  </a:lnTo>
                  <a:lnTo>
                    <a:pt x="15193" y="3126"/>
                  </a:lnTo>
                  <a:lnTo>
                    <a:pt x="15166" y="3064"/>
                  </a:lnTo>
                  <a:lnTo>
                    <a:pt x="15139" y="3003"/>
                  </a:lnTo>
                  <a:lnTo>
                    <a:pt x="15110" y="2942"/>
                  </a:lnTo>
                  <a:lnTo>
                    <a:pt x="15081" y="2883"/>
                  </a:lnTo>
                  <a:lnTo>
                    <a:pt x="15042" y="2806"/>
                  </a:lnTo>
                  <a:lnTo>
                    <a:pt x="15003" y="2731"/>
                  </a:lnTo>
                  <a:lnTo>
                    <a:pt x="14965" y="2657"/>
                  </a:lnTo>
                  <a:lnTo>
                    <a:pt x="14926" y="2585"/>
                  </a:lnTo>
                  <a:lnTo>
                    <a:pt x="14886" y="2513"/>
                  </a:lnTo>
                  <a:lnTo>
                    <a:pt x="14844" y="2442"/>
                  </a:lnTo>
                  <a:lnTo>
                    <a:pt x="14801" y="2372"/>
                  </a:lnTo>
                  <a:lnTo>
                    <a:pt x="14755" y="2302"/>
                  </a:lnTo>
                  <a:lnTo>
                    <a:pt x="14713" y="2238"/>
                  </a:lnTo>
                  <a:lnTo>
                    <a:pt x="14668" y="2171"/>
                  </a:lnTo>
                  <a:lnTo>
                    <a:pt x="14621" y="2103"/>
                  </a:lnTo>
                  <a:lnTo>
                    <a:pt x="14572" y="2035"/>
                  </a:lnTo>
                  <a:lnTo>
                    <a:pt x="14548" y="2001"/>
                  </a:lnTo>
                  <a:lnTo>
                    <a:pt x="14523" y="1967"/>
                  </a:lnTo>
                  <a:lnTo>
                    <a:pt x="14498" y="1934"/>
                  </a:lnTo>
                  <a:lnTo>
                    <a:pt x="14473" y="1902"/>
                  </a:lnTo>
                  <a:lnTo>
                    <a:pt x="14446" y="1871"/>
                  </a:lnTo>
                  <a:lnTo>
                    <a:pt x="14421" y="1840"/>
                  </a:lnTo>
                  <a:lnTo>
                    <a:pt x="14394" y="1811"/>
                  </a:lnTo>
                  <a:lnTo>
                    <a:pt x="14367" y="1784"/>
                  </a:lnTo>
                  <a:lnTo>
                    <a:pt x="14207" y="1607"/>
                  </a:lnTo>
                  <a:lnTo>
                    <a:pt x="14193" y="1590"/>
                  </a:lnTo>
                  <a:lnTo>
                    <a:pt x="14182" y="1575"/>
                  </a:lnTo>
                  <a:lnTo>
                    <a:pt x="14171" y="1562"/>
                  </a:lnTo>
                  <a:lnTo>
                    <a:pt x="14155" y="1544"/>
                  </a:lnTo>
                  <a:lnTo>
                    <a:pt x="13804" y="1221"/>
                  </a:lnTo>
                  <a:lnTo>
                    <a:pt x="13772" y="1192"/>
                  </a:lnTo>
                  <a:lnTo>
                    <a:pt x="13741" y="1167"/>
                  </a:lnTo>
                  <a:lnTo>
                    <a:pt x="13709" y="1141"/>
                  </a:lnTo>
                  <a:lnTo>
                    <a:pt x="13676" y="1116"/>
                  </a:lnTo>
                  <a:lnTo>
                    <a:pt x="13612" y="1065"/>
                  </a:lnTo>
                  <a:lnTo>
                    <a:pt x="13546" y="1015"/>
                  </a:lnTo>
                  <a:lnTo>
                    <a:pt x="13480" y="965"/>
                  </a:lnTo>
                  <a:lnTo>
                    <a:pt x="13413" y="917"/>
                  </a:lnTo>
                  <a:lnTo>
                    <a:pt x="13344" y="870"/>
                  </a:lnTo>
                  <a:lnTo>
                    <a:pt x="13276" y="823"/>
                  </a:lnTo>
                  <a:lnTo>
                    <a:pt x="13207" y="779"/>
                  </a:lnTo>
                  <a:lnTo>
                    <a:pt x="13136" y="736"/>
                  </a:lnTo>
                  <a:lnTo>
                    <a:pt x="13081" y="702"/>
                  </a:lnTo>
                  <a:lnTo>
                    <a:pt x="13024" y="670"/>
                  </a:lnTo>
                  <a:lnTo>
                    <a:pt x="12969" y="639"/>
                  </a:lnTo>
                  <a:lnTo>
                    <a:pt x="12912" y="608"/>
                  </a:lnTo>
                  <a:lnTo>
                    <a:pt x="12855" y="578"/>
                  </a:lnTo>
                  <a:lnTo>
                    <a:pt x="12798" y="549"/>
                  </a:lnTo>
                  <a:lnTo>
                    <a:pt x="12740" y="521"/>
                  </a:lnTo>
                  <a:lnTo>
                    <a:pt x="12683" y="493"/>
                  </a:lnTo>
                  <a:lnTo>
                    <a:pt x="12625" y="466"/>
                  </a:lnTo>
                  <a:lnTo>
                    <a:pt x="12568" y="440"/>
                  </a:lnTo>
                  <a:lnTo>
                    <a:pt x="12509" y="413"/>
                  </a:lnTo>
                  <a:lnTo>
                    <a:pt x="12449" y="388"/>
                  </a:lnTo>
                  <a:lnTo>
                    <a:pt x="12390" y="363"/>
                  </a:lnTo>
                  <a:lnTo>
                    <a:pt x="12330" y="338"/>
                  </a:lnTo>
                  <a:lnTo>
                    <a:pt x="12269" y="315"/>
                  </a:lnTo>
                  <a:lnTo>
                    <a:pt x="12208" y="290"/>
                  </a:lnTo>
                  <a:lnTo>
                    <a:pt x="12165" y="274"/>
                  </a:lnTo>
                  <a:lnTo>
                    <a:pt x="12121" y="258"/>
                  </a:lnTo>
                  <a:lnTo>
                    <a:pt x="12077" y="243"/>
                  </a:lnTo>
                  <a:lnTo>
                    <a:pt x="12031" y="227"/>
                  </a:lnTo>
                  <a:lnTo>
                    <a:pt x="11986" y="213"/>
                  </a:lnTo>
                  <a:lnTo>
                    <a:pt x="11939" y="198"/>
                  </a:lnTo>
                  <a:lnTo>
                    <a:pt x="11892" y="184"/>
                  </a:lnTo>
                  <a:lnTo>
                    <a:pt x="11844" y="171"/>
                  </a:lnTo>
                  <a:lnTo>
                    <a:pt x="11747" y="145"/>
                  </a:lnTo>
                  <a:lnTo>
                    <a:pt x="11650" y="121"/>
                  </a:lnTo>
                  <a:lnTo>
                    <a:pt x="11551" y="99"/>
                  </a:lnTo>
                  <a:lnTo>
                    <a:pt x="11452" y="79"/>
                  </a:lnTo>
                  <a:lnTo>
                    <a:pt x="11352" y="61"/>
                  </a:lnTo>
                  <a:lnTo>
                    <a:pt x="11252" y="45"/>
                  </a:lnTo>
                  <a:lnTo>
                    <a:pt x="11152" y="32"/>
                  </a:lnTo>
                  <a:lnTo>
                    <a:pt x="11054" y="21"/>
                  </a:lnTo>
                  <a:lnTo>
                    <a:pt x="11004" y="16"/>
                  </a:lnTo>
                  <a:lnTo>
                    <a:pt x="10956" y="12"/>
                  </a:lnTo>
                  <a:lnTo>
                    <a:pt x="10907" y="8"/>
                  </a:lnTo>
                  <a:lnTo>
                    <a:pt x="10860" y="6"/>
                  </a:lnTo>
                  <a:lnTo>
                    <a:pt x="10812" y="3"/>
                  </a:lnTo>
                  <a:lnTo>
                    <a:pt x="10766" y="1"/>
                  </a:lnTo>
                  <a:lnTo>
                    <a:pt x="10719" y="0"/>
                  </a:lnTo>
                  <a:lnTo>
                    <a:pt x="10672" y="0"/>
                  </a:lnTo>
                  <a:lnTo>
                    <a:pt x="10556" y="0"/>
                  </a:lnTo>
                  <a:lnTo>
                    <a:pt x="10447" y="1"/>
                  </a:lnTo>
                  <a:lnTo>
                    <a:pt x="10343" y="3"/>
                  </a:lnTo>
                  <a:lnTo>
                    <a:pt x="10246" y="7"/>
                  </a:lnTo>
                  <a:lnTo>
                    <a:pt x="10152" y="10"/>
                  </a:lnTo>
                  <a:lnTo>
                    <a:pt x="10061" y="16"/>
                  </a:lnTo>
                  <a:lnTo>
                    <a:pt x="9973" y="23"/>
                  </a:lnTo>
                  <a:lnTo>
                    <a:pt x="9886" y="31"/>
                  </a:lnTo>
                  <a:lnTo>
                    <a:pt x="9799" y="42"/>
                  </a:lnTo>
                  <a:lnTo>
                    <a:pt x="9712" y="54"/>
                  </a:lnTo>
                  <a:lnTo>
                    <a:pt x="9623" y="69"/>
                  </a:lnTo>
                  <a:lnTo>
                    <a:pt x="9532" y="85"/>
                  </a:lnTo>
                  <a:lnTo>
                    <a:pt x="9438" y="104"/>
                  </a:lnTo>
                  <a:lnTo>
                    <a:pt x="9340" y="125"/>
                  </a:lnTo>
                  <a:lnTo>
                    <a:pt x="9236" y="150"/>
                  </a:lnTo>
                  <a:lnTo>
                    <a:pt x="9126" y="176"/>
                  </a:lnTo>
                  <a:lnTo>
                    <a:pt x="9079" y="188"/>
                  </a:lnTo>
                  <a:lnTo>
                    <a:pt x="9031" y="202"/>
                  </a:lnTo>
                  <a:lnTo>
                    <a:pt x="8982" y="215"/>
                  </a:lnTo>
                  <a:lnTo>
                    <a:pt x="8934" y="229"/>
                  </a:lnTo>
                  <a:lnTo>
                    <a:pt x="8885" y="245"/>
                  </a:lnTo>
                  <a:lnTo>
                    <a:pt x="8835" y="261"/>
                  </a:lnTo>
                  <a:lnTo>
                    <a:pt x="8785" y="278"/>
                  </a:lnTo>
                  <a:lnTo>
                    <a:pt x="8735" y="297"/>
                  </a:lnTo>
                  <a:lnTo>
                    <a:pt x="8685" y="315"/>
                  </a:lnTo>
                  <a:lnTo>
                    <a:pt x="8634" y="335"/>
                  </a:lnTo>
                  <a:lnTo>
                    <a:pt x="8585" y="353"/>
                  </a:lnTo>
                  <a:lnTo>
                    <a:pt x="8534" y="374"/>
                  </a:lnTo>
                  <a:lnTo>
                    <a:pt x="8483" y="395"/>
                  </a:lnTo>
                  <a:lnTo>
                    <a:pt x="8433" y="417"/>
                  </a:lnTo>
                  <a:lnTo>
                    <a:pt x="8383" y="440"/>
                  </a:lnTo>
                  <a:lnTo>
                    <a:pt x="8333" y="462"/>
                  </a:lnTo>
                  <a:lnTo>
                    <a:pt x="8283" y="485"/>
                  </a:lnTo>
                  <a:lnTo>
                    <a:pt x="8233" y="510"/>
                  </a:lnTo>
                  <a:lnTo>
                    <a:pt x="8184" y="534"/>
                  </a:lnTo>
                  <a:lnTo>
                    <a:pt x="8136" y="558"/>
                  </a:lnTo>
                  <a:lnTo>
                    <a:pt x="8087" y="584"/>
                  </a:lnTo>
                  <a:lnTo>
                    <a:pt x="8039" y="609"/>
                  </a:lnTo>
                  <a:lnTo>
                    <a:pt x="7993" y="635"/>
                  </a:lnTo>
                  <a:lnTo>
                    <a:pt x="7946" y="661"/>
                  </a:lnTo>
                  <a:lnTo>
                    <a:pt x="7901" y="688"/>
                  </a:lnTo>
                  <a:lnTo>
                    <a:pt x="7855" y="715"/>
                  </a:lnTo>
                  <a:lnTo>
                    <a:pt x="7811" y="742"/>
                  </a:lnTo>
                  <a:lnTo>
                    <a:pt x="7768" y="770"/>
                  </a:lnTo>
                  <a:lnTo>
                    <a:pt x="7726" y="798"/>
                  </a:lnTo>
                  <a:lnTo>
                    <a:pt x="7685" y="825"/>
                  </a:lnTo>
                  <a:lnTo>
                    <a:pt x="7645" y="854"/>
                  </a:lnTo>
                  <a:lnTo>
                    <a:pt x="7605" y="882"/>
                  </a:lnTo>
                  <a:lnTo>
                    <a:pt x="7308" y="1103"/>
                  </a:lnTo>
                  <a:lnTo>
                    <a:pt x="7285" y="1123"/>
                  </a:lnTo>
                  <a:lnTo>
                    <a:pt x="7260" y="1142"/>
                  </a:lnTo>
                  <a:lnTo>
                    <a:pt x="7238" y="1160"/>
                  </a:lnTo>
                  <a:lnTo>
                    <a:pt x="7215" y="1178"/>
                  </a:lnTo>
                  <a:lnTo>
                    <a:pt x="7178" y="1206"/>
                  </a:lnTo>
                  <a:lnTo>
                    <a:pt x="7144" y="1236"/>
                  </a:lnTo>
                  <a:lnTo>
                    <a:pt x="7109" y="1267"/>
                  </a:lnTo>
                  <a:lnTo>
                    <a:pt x="7076" y="1298"/>
                  </a:lnTo>
                  <a:lnTo>
                    <a:pt x="7043" y="1330"/>
                  </a:lnTo>
                  <a:lnTo>
                    <a:pt x="7011" y="1363"/>
                  </a:lnTo>
                  <a:lnTo>
                    <a:pt x="6979" y="1395"/>
                  </a:lnTo>
                  <a:lnTo>
                    <a:pt x="6945" y="1428"/>
                  </a:lnTo>
                  <a:lnTo>
                    <a:pt x="6923" y="1450"/>
                  </a:lnTo>
                  <a:lnTo>
                    <a:pt x="6901" y="1472"/>
                  </a:lnTo>
                  <a:lnTo>
                    <a:pt x="6880" y="1493"/>
                  </a:lnTo>
                  <a:lnTo>
                    <a:pt x="6858" y="1514"/>
                  </a:lnTo>
                  <a:lnTo>
                    <a:pt x="6837" y="1537"/>
                  </a:lnTo>
                  <a:lnTo>
                    <a:pt x="6816" y="1558"/>
                  </a:lnTo>
                  <a:lnTo>
                    <a:pt x="6794" y="1580"/>
                  </a:lnTo>
                  <a:lnTo>
                    <a:pt x="6771" y="1602"/>
                  </a:lnTo>
                  <a:lnTo>
                    <a:pt x="6606" y="17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267200" y="3059470"/>
              <a:ext cx="3657600" cy="3798530"/>
            </a:xfrm>
            <a:custGeom>
              <a:avLst/>
              <a:gdLst>
                <a:gd name="T0" fmla="*/ 0 w 6376"/>
                <a:gd name="T1" fmla="*/ 3185 h 6477"/>
                <a:gd name="T2" fmla="*/ 1468 w 6376"/>
                <a:gd name="T3" fmla="*/ 3188 h 6477"/>
                <a:gd name="T4" fmla="*/ 1468 w 6376"/>
                <a:gd name="T5" fmla="*/ 6477 h 6477"/>
                <a:gd name="T6" fmla="*/ 4913 w 6376"/>
                <a:gd name="T7" fmla="*/ 6477 h 6477"/>
                <a:gd name="T8" fmla="*/ 4913 w 6376"/>
                <a:gd name="T9" fmla="*/ 3188 h 6477"/>
                <a:gd name="T10" fmla="*/ 6376 w 6376"/>
                <a:gd name="T11" fmla="*/ 3188 h 6477"/>
                <a:gd name="T12" fmla="*/ 3193 w 6376"/>
                <a:gd name="T13" fmla="*/ 0 h 6477"/>
                <a:gd name="T14" fmla="*/ 0 w 6376"/>
                <a:gd name="T15" fmla="*/ 3185 h 6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76" h="6477">
                  <a:moveTo>
                    <a:pt x="0" y="3185"/>
                  </a:moveTo>
                  <a:lnTo>
                    <a:pt x="1468" y="3188"/>
                  </a:lnTo>
                  <a:lnTo>
                    <a:pt x="1468" y="6477"/>
                  </a:lnTo>
                  <a:lnTo>
                    <a:pt x="4913" y="6477"/>
                  </a:lnTo>
                  <a:lnTo>
                    <a:pt x="4913" y="3188"/>
                  </a:lnTo>
                  <a:lnTo>
                    <a:pt x="6376" y="3188"/>
                  </a:lnTo>
                  <a:lnTo>
                    <a:pt x="3193" y="0"/>
                  </a:lnTo>
                  <a:lnTo>
                    <a:pt x="0" y="31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66800" y="1663700"/>
            <a:ext cx="10058400" cy="48895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defRPr>
            </a:lvl1pPr>
            <a:lvl2pPr marL="457200" indent="0">
              <a:spcBef>
                <a:spcPts val="0"/>
              </a:spcBef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defRPr>
            </a:lvl2pPr>
            <a:lvl3pPr marL="914400" indent="0"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defRPr>
            </a:lvl3pPr>
            <a:lvl4pPr marL="1371600" indent="0"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defRPr>
            </a:lvl4pPr>
            <a:lvl5pPr marL="1828800" indent="0"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defRPr>
            </a:lvl5pPr>
          </a:lstStyle>
          <a:p>
            <a:pPr lvl="0"/>
            <a:r>
              <a:rPr lang="en-NZ" noProof="0" dirty="0" smtClean="0"/>
              <a:t>Edit Master text styles</a:t>
            </a:r>
          </a:p>
          <a:p>
            <a:pPr lvl="1"/>
            <a:r>
              <a:rPr lang="en-NZ" noProof="0" dirty="0" smtClean="0"/>
              <a:t>Second level</a:t>
            </a:r>
            <a:endParaRPr lang="en-NZ" noProof="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9448800" cy="93027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accent1">
                    <a:lumMod val="50000"/>
                  </a:schemeClr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en-NZ" noProof="0" dirty="0" smtClean="0"/>
              <a:t>Click to edit Master title style</a:t>
            </a:r>
            <a:endParaRPr lang="en-NZ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6800" y="1206500"/>
            <a:ext cx="3657600" cy="457200"/>
          </a:xfrm>
          <a:solidFill>
            <a:schemeClr val="accent1">
              <a:lumMod val="50000"/>
            </a:schemeClr>
          </a:solidFill>
        </p:spPr>
        <p:txBody>
          <a:bodyPr wrap="none" anchor="ctr" anchorCtr="0"/>
          <a:lstStyle>
            <a:lvl1pPr marL="0" indent="0">
              <a:buNone/>
              <a:defRPr kern="0" cap="all" spc="100" baseline="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pPr lvl="0"/>
            <a:r>
              <a:rPr lang="en-NZ" noProof="0" dirty="0" smtClean="0"/>
              <a:t>Edit Master text styles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41455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+cloud+scripture x2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724409" y="0"/>
            <a:ext cx="10400791" cy="6858000"/>
          </a:xfrm>
          <a:custGeom>
            <a:avLst/>
            <a:gdLst>
              <a:gd name="T0" fmla="*/ 5531 w 17732"/>
              <a:gd name="T1" fmla="*/ 1695 h 11692"/>
              <a:gd name="T2" fmla="*/ 4432 w 17732"/>
              <a:gd name="T3" fmla="*/ 2013 h 11692"/>
              <a:gd name="T4" fmla="*/ 3652 w 17732"/>
              <a:gd name="T5" fmla="*/ 2565 h 11692"/>
              <a:gd name="T6" fmla="*/ 3297 w 17732"/>
              <a:gd name="T7" fmla="*/ 2968 h 11692"/>
              <a:gd name="T8" fmla="*/ 2897 w 17732"/>
              <a:gd name="T9" fmla="*/ 3750 h 11692"/>
              <a:gd name="T10" fmla="*/ 2468 w 17732"/>
              <a:gd name="T11" fmla="*/ 4024 h 11692"/>
              <a:gd name="T12" fmla="*/ 1524 w 17732"/>
              <a:gd name="T13" fmla="*/ 4578 h 11692"/>
              <a:gd name="T14" fmla="*/ 477 w 17732"/>
              <a:gd name="T15" fmla="*/ 5811 h 11692"/>
              <a:gd name="T16" fmla="*/ 81 w 17732"/>
              <a:gd name="T17" fmla="*/ 6878 h 11692"/>
              <a:gd name="T18" fmla="*/ 61 w 17732"/>
              <a:gd name="T19" fmla="*/ 8432 h 11692"/>
              <a:gd name="T20" fmla="*/ 398 w 17732"/>
              <a:gd name="T21" fmla="*/ 9464 h 11692"/>
              <a:gd name="T22" fmla="*/ 884 w 17732"/>
              <a:gd name="T23" fmla="*/ 10221 h 11692"/>
              <a:gd name="T24" fmla="*/ 1931 w 17732"/>
              <a:gd name="T25" fmla="*/ 11119 h 11692"/>
              <a:gd name="T26" fmla="*/ 3126 w 17732"/>
              <a:gd name="T27" fmla="*/ 11608 h 11692"/>
              <a:gd name="T28" fmla="*/ 3692 w 17732"/>
              <a:gd name="T29" fmla="*/ 9939 h 11692"/>
              <a:gd name="T30" fmla="*/ 2791 w 17732"/>
              <a:gd name="T31" fmla="*/ 9606 h 11692"/>
              <a:gd name="T32" fmla="*/ 2146 w 17732"/>
              <a:gd name="T33" fmla="*/ 9001 h 11692"/>
              <a:gd name="T34" fmla="*/ 1767 w 17732"/>
              <a:gd name="T35" fmla="*/ 8077 h 11692"/>
              <a:gd name="T36" fmla="*/ 1847 w 17732"/>
              <a:gd name="T37" fmla="*/ 6962 h 11692"/>
              <a:gd name="T38" fmla="*/ 2356 w 17732"/>
              <a:gd name="T39" fmla="*/ 6066 h 11692"/>
              <a:gd name="T40" fmla="*/ 3142 w 17732"/>
              <a:gd name="T41" fmla="*/ 5517 h 11692"/>
              <a:gd name="T42" fmla="*/ 4071 w 17732"/>
              <a:gd name="T43" fmla="*/ 5362 h 11692"/>
              <a:gd name="T44" fmla="*/ 4369 w 17732"/>
              <a:gd name="T45" fmla="*/ 5143 h 11692"/>
              <a:gd name="T46" fmla="*/ 4406 w 17732"/>
              <a:gd name="T47" fmla="*/ 4532 h 11692"/>
              <a:gd name="T48" fmla="*/ 4774 w 17732"/>
              <a:gd name="T49" fmla="*/ 3943 h 11692"/>
              <a:gd name="T50" fmla="*/ 5926 w 17732"/>
              <a:gd name="T51" fmla="*/ 3422 h 11692"/>
              <a:gd name="T52" fmla="*/ 6941 w 17732"/>
              <a:gd name="T53" fmla="*/ 3726 h 11692"/>
              <a:gd name="T54" fmla="*/ 7221 w 17732"/>
              <a:gd name="T55" fmla="*/ 3964 h 11692"/>
              <a:gd name="T56" fmla="*/ 7690 w 17732"/>
              <a:gd name="T57" fmla="*/ 3116 h 11692"/>
              <a:gd name="T58" fmla="*/ 8386 w 17732"/>
              <a:gd name="T59" fmla="*/ 2407 h 11692"/>
              <a:gd name="T60" fmla="*/ 9236 w 17732"/>
              <a:gd name="T61" fmla="*/ 1944 h 11692"/>
              <a:gd name="T62" fmla="*/ 10784 w 17732"/>
              <a:gd name="T63" fmla="*/ 1746 h 11692"/>
              <a:gd name="T64" fmla="*/ 12141 w 17732"/>
              <a:gd name="T65" fmla="*/ 2150 h 11692"/>
              <a:gd name="T66" fmla="*/ 12899 w 17732"/>
              <a:gd name="T67" fmla="*/ 2734 h 11692"/>
              <a:gd name="T68" fmla="*/ 13466 w 17732"/>
              <a:gd name="T69" fmla="*/ 3565 h 11692"/>
              <a:gd name="T70" fmla="*/ 13804 w 17732"/>
              <a:gd name="T71" fmla="*/ 4635 h 11692"/>
              <a:gd name="T72" fmla="*/ 14067 w 17732"/>
              <a:gd name="T73" fmla="*/ 5408 h 11692"/>
              <a:gd name="T74" fmla="*/ 14884 w 17732"/>
              <a:gd name="T75" fmla="*/ 5648 h 11692"/>
              <a:gd name="T76" fmla="*/ 15543 w 17732"/>
              <a:gd name="T77" fmla="*/ 6215 h 11692"/>
              <a:gd name="T78" fmla="*/ 15961 w 17732"/>
              <a:gd name="T79" fmla="*/ 7266 h 11692"/>
              <a:gd name="T80" fmla="*/ 15900 w 17732"/>
              <a:gd name="T81" fmla="*/ 8372 h 11692"/>
              <a:gd name="T82" fmla="*/ 15566 w 17732"/>
              <a:gd name="T83" fmla="*/ 9038 h 11692"/>
              <a:gd name="T84" fmla="*/ 14879 w 17732"/>
              <a:gd name="T85" fmla="*/ 9657 h 11692"/>
              <a:gd name="T86" fmla="*/ 14171 w 17732"/>
              <a:gd name="T87" fmla="*/ 9921 h 11692"/>
              <a:gd name="T88" fmla="*/ 14221 w 17732"/>
              <a:gd name="T89" fmla="*/ 11671 h 11692"/>
              <a:gd name="T90" fmla="*/ 15077 w 17732"/>
              <a:gd name="T91" fmla="*/ 11475 h 11692"/>
              <a:gd name="T92" fmla="*/ 16187 w 17732"/>
              <a:gd name="T93" fmla="*/ 10866 h 11692"/>
              <a:gd name="T94" fmla="*/ 17156 w 17732"/>
              <a:gd name="T95" fmla="*/ 9794 h 11692"/>
              <a:gd name="T96" fmla="*/ 17648 w 17732"/>
              <a:gd name="T97" fmla="*/ 8578 h 11692"/>
              <a:gd name="T98" fmla="*/ 17693 w 17732"/>
              <a:gd name="T99" fmla="*/ 7117 h 11692"/>
              <a:gd name="T100" fmla="*/ 17417 w 17732"/>
              <a:gd name="T101" fmla="*/ 6135 h 11692"/>
              <a:gd name="T102" fmla="*/ 16761 w 17732"/>
              <a:gd name="T103" fmla="*/ 5088 h 11692"/>
              <a:gd name="T104" fmla="*/ 15907 w 17732"/>
              <a:gd name="T105" fmla="*/ 4360 h 11692"/>
              <a:gd name="T106" fmla="*/ 15452 w 17732"/>
              <a:gd name="T107" fmla="*/ 3944 h 11692"/>
              <a:gd name="T108" fmla="*/ 15081 w 17732"/>
              <a:gd name="T109" fmla="*/ 2883 h 11692"/>
              <a:gd name="T110" fmla="*/ 14421 w 17732"/>
              <a:gd name="T111" fmla="*/ 1840 h 11692"/>
              <a:gd name="T112" fmla="*/ 13276 w 17732"/>
              <a:gd name="T113" fmla="*/ 823 h 11692"/>
              <a:gd name="T114" fmla="*/ 12208 w 17732"/>
              <a:gd name="T115" fmla="*/ 290 h 11692"/>
              <a:gd name="T116" fmla="*/ 10956 w 17732"/>
              <a:gd name="T117" fmla="*/ 12 h 11692"/>
              <a:gd name="T118" fmla="*/ 9532 w 17732"/>
              <a:gd name="T119" fmla="*/ 85 h 11692"/>
              <a:gd name="T120" fmla="*/ 8433 w 17732"/>
              <a:gd name="T121" fmla="*/ 417 h 11692"/>
              <a:gd name="T122" fmla="*/ 7605 w 17732"/>
              <a:gd name="T123" fmla="*/ 882 h 11692"/>
              <a:gd name="T124" fmla="*/ 6837 w 17732"/>
              <a:gd name="T125" fmla="*/ 1537 h 1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32" h="11692">
                <a:moveTo>
                  <a:pt x="6606" y="1787"/>
                </a:moveTo>
                <a:lnTo>
                  <a:pt x="6541" y="1773"/>
                </a:lnTo>
                <a:lnTo>
                  <a:pt x="6477" y="1759"/>
                </a:lnTo>
                <a:lnTo>
                  <a:pt x="6413" y="1747"/>
                </a:lnTo>
                <a:lnTo>
                  <a:pt x="6349" y="1735"/>
                </a:lnTo>
                <a:lnTo>
                  <a:pt x="6285" y="1725"/>
                </a:lnTo>
                <a:lnTo>
                  <a:pt x="6222" y="1716"/>
                </a:lnTo>
                <a:lnTo>
                  <a:pt x="6159" y="1708"/>
                </a:lnTo>
                <a:lnTo>
                  <a:pt x="6095" y="1702"/>
                </a:lnTo>
                <a:lnTo>
                  <a:pt x="6031" y="1696"/>
                </a:lnTo>
                <a:lnTo>
                  <a:pt x="5969" y="1692"/>
                </a:lnTo>
                <a:lnTo>
                  <a:pt x="5906" y="1688"/>
                </a:lnTo>
                <a:lnTo>
                  <a:pt x="5843" y="1686"/>
                </a:lnTo>
                <a:lnTo>
                  <a:pt x="5781" y="1686"/>
                </a:lnTo>
                <a:lnTo>
                  <a:pt x="5717" y="1686"/>
                </a:lnTo>
                <a:lnTo>
                  <a:pt x="5655" y="1688"/>
                </a:lnTo>
                <a:lnTo>
                  <a:pt x="5593" y="1692"/>
                </a:lnTo>
                <a:lnTo>
                  <a:pt x="5531" y="1695"/>
                </a:lnTo>
                <a:lnTo>
                  <a:pt x="5469" y="1702"/>
                </a:lnTo>
                <a:lnTo>
                  <a:pt x="5407" y="1708"/>
                </a:lnTo>
                <a:lnTo>
                  <a:pt x="5345" y="1717"/>
                </a:lnTo>
                <a:lnTo>
                  <a:pt x="5283" y="1727"/>
                </a:lnTo>
                <a:lnTo>
                  <a:pt x="5222" y="1738"/>
                </a:lnTo>
                <a:lnTo>
                  <a:pt x="5160" y="1750"/>
                </a:lnTo>
                <a:lnTo>
                  <a:pt x="5099" y="1765"/>
                </a:lnTo>
                <a:lnTo>
                  <a:pt x="5038" y="1780"/>
                </a:lnTo>
                <a:lnTo>
                  <a:pt x="4976" y="1797"/>
                </a:lnTo>
                <a:lnTo>
                  <a:pt x="4915" y="1815"/>
                </a:lnTo>
                <a:lnTo>
                  <a:pt x="4854" y="1835"/>
                </a:lnTo>
                <a:lnTo>
                  <a:pt x="4793" y="1857"/>
                </a:lnTo>
                <a:lnTo>
                  <a:pt x="4732" y="1879"/>
                </a:lnTo>
                <a:lnTo>
                  <a:pt x="4672" y="1903"/>
                </a:lnTo>
                <a:lnTo>
                  <a:pt x="4611" y="1930"/>
                </a:lnTo>
                <a:lnTo>
                  <a:pt x="4552" y="1956"/>
                </a:lnTo>
                <a:lnTo>
                  <a:pt x="4492" y="1984"/>
                </a:lnTo>
                <a:lnTo>
                  <a:pt x="4432" y="2013"/>
                </a:lnTo>
                <a:lnTo>
                  <a:pt x="4373" y="2043"/>
                </a:lnTo>
                <a:lnTo>
                  <a:pt x="4313" y="2074"/>
                </a:lnTo>
                <a:lnTo>
                  <a:pt x="4255" y="2107"/>
                </a:lnTo>
                <a:lnTo>
                  <a:pt x="4197" y="2140"/>
                </a:lnTo>
                <a:lnTo>
                  <a:pt x="4139" y="2175"/>
                </a:lnTo>
                <a:lnTo>
                  <a:pt x="4083" y="2211"/>
                </a:lnTo>
                <a:lnTo>
                  <a:pt x="4027" y="2248"/>
                </a:lnTo>
                <a:lnTo>
                  <a:pt x="3972" y="2287"/>
                </a:lnTo>
                <a:lnTo>
                  <a:pt x="3919" y="2328"/>
                </a:lnTo>
                <a:lnTo>
                  <a:pt x="3867" y="2369"/>
                </a:lnTo>
                <a:lnTo>
                  <a:pt x="3817" y="2412"/>
                </a:lnTo>
                <a:lnTo>
                  <a:pt x="3792" y="2434"/>
                </a:lnTo>
                <a:lnTo>
                  <a:pt x="3768" y="2456"/>
                </a:lnTo>
                <a:lnTo>
                  <a:pt x="3744" y="2479"/>
                </a:lnTo>
                <a:lnTo>
                  <a:pt x="3720" y="2503"/>
                </a:lnTo>
                <a:lnTo>
                  <a:pt x="3695" y="2527"/>
                </a:lnTo>
                <a:lnTo>
                  <a:pt x="3674" y="2547"/>
                </a:lnTo>
                <a:lnTo>
                  <a:pt x="3652" y="2565"/>
                </a:lnTo>
                <a:lnTo>
                  <a:pt x="3624" y="2588"/>
                </a:lnTo>
                <a:lnTo>
                  <a:pt x="3613" y="2598"/>
                </a:lnTo>
                <a:lnTo>
                  <a:pt x="3602" y="2609"/>
                </a:lnTo>
                <a:lnTo>
                  <a:pt x="3592" y="2621"/>
                </a:lnTo>
                <a:lnTo>
                  <a:pt x="3583" y="2632"/>
                </a:lnTo>
                <a:lnTo>
                  <a:pt x="3573" y="2644"/>
                </a:lnTo>
                <a:lnTo>
                  <a:pt x="3563" y="2658"/>
                </a:lnTo>
                <a:lnTo>
                  <a:pt x="3552" y="2670"/>
                </a:lnTo>
                <a:lnTo>
                  <a:pt x="3540" y="2683"/>
                </a:lnTo>
                <a:lnTo>
                  <a:pt x="3511" y="2713"/>
                </a:lnTo>
                <a:lnTo>
                  <a:pt x="3482" y="2743"/>
                </a:lnTo>
                <a:lnTo>
                  <a:pt x="3454" y="2774"/>
                </a:lnTo>
                <a:lnTo>
                  <a:pt x="3427" y="2805"/>
                </a:lnTo>
                <a:lnTo>
                  <a:pt x="3400" y="2836"/>
                </a:lnTo>
                <a:lnTo>
                  <a:pt x="3374" y="2868"/>
                </a:lnTo>
                <a:lnTo>
                  <a:pt x="3347" y="2901"/>
                </a:lnTo>
                <a:lnTo>
                  <a:pt x="3321" y="2935"/>
                </a:lnTo>
                <a:lnTo>
                  <a:pt x="3297" y="2968"/>
                </a:lnTo>
                <a:lnTo>
                  <a:pt x="3273" y="3002"/>
                </a:lnTo>
                <a:lnTo>
                  <a:pt x="3249" y="3038"/>
                </a:lnTo>
                <a:lnTo>
                  <a:pt x="3226" y="3072"/>
                </a:lnTo>
                <a:lnTo>
                  <a:pt x="3203" y="3107"/>
                </a:lnTo>
                <a:lnTo>
                  <a:pt x="3181" y="3143"/>
                </a:lnTo>
                <a:lnTo>
                  <a:pt x="3159" y="3179"/>
                </a:lnTo>
                <a:lnTo>
                  <a:pt x="3137" y="3216"/>
                </a:lnTo>
                <a:lnTo>
                  <a:pt x="3118" y="3253"/>
                </a:lnTo>
                <a:lnTo>
                  <a:pt x="3096" y="3290"/>
                </a:lnTo>
                <a:lnTo>
                  <a:pt x="3078" y="3327"/>
                </a:lnTo>
                <a:lnTo>
                  <a:pt x="3059" y="3364"/>
                </a:lnTo>
                <a:lnTo>
                  <a:pt x="3040" y="3403"/>
                </a:lnTo>
                <a:lnTo>
                  <a:pt x="3022" y="3441"/>
                </a:lnTo>
                <a:lnTo>
                  <a:pt x="3004" y="3479"/>
                </a:lnTo>
                <a:lnTo>
                  <a:pt x="2988" y="3517"/>
                </a:lnTo>
                <a:lnTo>
                  <a:pt x="2955" y="3595"/>
                </a:lnTo>
                <a:lnTo>
                  <a:pt x="2925" y="3672"/>
                </a:lnTo>
                <a:lnTo>
                  <a:pt x="2897" y="3750"/>
                </a:lnTo>
                <a:lnTo>
                  <a:pt x="2871" y="3829"/>
                </a:lnTo>
                <a:lnTo>
                  <a:pt x="2865" y="3845"/>
                </a:lnTo>
                <a:lnTo>
                  <a:pt x="2858" y="3861"/>
                </a:lnTo>
                <a:lnTo>
                  <a:pt x="2850" y="3873"/>
                </a:lnTo>
                <a:lnTo>
                  <a:pt x="2843" y="3884"/>
                </a:lnTo>
                <a:lnTo>
                  <a:pt x="2833" y="3893"/>
                </a:lnTo>
                <a:lnTo>
                  <a:pt x="2823" y="3901"/>
                </a:lnTo>
                <a:lnTo>
                  <a:pt x="2812" y="3908"/>
                </a:lnTo>
                <a:lnTo>
                  <a:pt x="2798" y="3914"/>
                </a:lnTo>
                <a:lnTo>
                  <a:pt x="2770" y="3924"/>
                </a:lnTo>
                <a:lnTo>
                  <a:pt x="2733" y="3934"/>
                </a:lnTo>
                <a:lnTo>
                  <a:pt x="2691" y="3945"/>
                </a:lnTo>
                <a:lnTo>
                  <a:pt x="2641" y="3960"/>
                </a:lnTo>
                <a:lnTo>
                  <a:pt x="2607" y="3972"/>
                </a:lnTo>
                <a:lnTo>
                  <a:pt x="2572" y="3984"/>
                </a:lnTo>
                <a:lnTo>
                  <a:pt x="2538" y="3997"/>
                </a:lnTo>
                <a:lnTo>
                  <a:pt x="2502" y="4010"/>
                </a:lnTo>
                <a:lnTo>
                  <a:pt x="2468" y="4024"/>
                </a:lnTo>
                <a:lnTo>
                  <a:pt x="2435" y="4038"/>
                </a:lnTo>
                <a:lnTo>
                  <a:pt x="2402" y="4052"/>
                </a:lnTo>
                <a:lnTo>
                  <a:pt x="2371" y="4066"/>
                </a:lnTo>
                <a:lnTo>
                  <a:pt x="2310" y="4095"/>
                </a:lnTo>
                <a:lnTo>
                  <a:pt x="2249" y="4123"/>
                </a:lnTo>
                <a:lnTo>
                  <a:pt x="2190" y="4153"/>
                </a:lnTo>
                <a:lnTo>
                  <a:pt x="2131" y="4184"/>
                </a:lnTo>
                <a:lnTo>
                  <a:pt x="2074" y="4216"/>
                </a:lnTo>
                <a:lnTo>
                  <a:pt x="2016" y="4249"/>
                </a:lnTo>
                <a:lnTo>
                  <a:pt x="1960" y="4283"/>
                </a:lnTo>
                <a:lnTo>
                  <a:pt x="1904" y="4317"/>
                </a:lnTo>
                <a:lnTo>
                  <a:pt x="1849" y="4352"/>
                </a:lnTo>
                <a:lnTo>
                  <a:pt x="1794" y="4388"/>
                </a:lnTo>
                <a:lnTo>
                  <a:pt x="1740" y="4425"/>
                </a:lnTo>
                <a:lnTo>
                  <a:pt x="1686" y="4461"/>
                </a:lnTo>
                <a:lnTo>
                  <a:pt x="1631" y="4500"/>
                </a:lnTo>
                <a:lnTo>
                  <a:pt x="1578" y="4538"/>
                </a:lnTo>
                <a:lnTo>
                  <a:pt x="1524" y="4578"/>
                </a:lnTo>
                <a:lnTo>
                  <a:pt x="1471" y="4616"/>
                </a:lnTo>
                <a:lnTo>
                  <a:pt x="1181" y="4871"/>
                </a:lnTo>
                <a:lnTo>
                  <a:pt x="1124" y="4935"/>
                </a:lnTo>
                <a:lnTo>
                  <a:pt x="1069" y="4995"/>
                </a:lnTo>
                <a:lnTo>
                  <a:pt x="1018" y="5053"/>
                </a:lnTo>
                <a:lnTo>
                  <a:pt x="972" y="5108"/>
                </a:lnTo>
                <a:lnTo>
                  <a:pt x="926" y="5161"/>
                </a:lnTo>
                <a:lnTo>
                  <a:pt x="883" y="5213"/>
                </a:lnTo>
                <a:lnTo>
                  <a:pt x="842" y="5265"/>
                </a:lnTo>
                <a:lnTo>
                  <a:pt x="802" y="5318"/>
                </a:lnTo>
                <a:lnTo>
                  <a:pt x="764" y="5370"/>
                </a:lnTo>
                <a:lnTo>
                  <a:pt x="725" y="5424"/>
                </a:lnTo>
                <a:lnTo>
                  <a:pt x="686" y="5480"/>
                </a:lnTo>
                <a:lnTo>
                  <a:pt x="647" y="5539"/>
                </a:lnTo>
                <a:lnTo>
                  <a:pt x="607" y="5600"/>
                </a:lnTo>
                <a:lnTo>
                  <a:pt x="565" y="5667"/>
                </a:lnTo>
                <a:lnTo>
                  <a:pt x="522" y="5736"/>
                </a:lnTo>
                <a:lnTo>
                  <a:pt x="477" y="5811"/>
                </a:lnTo>
                <a:lnTo>
                  <a:pt x="460" y="5839"/>
                </a:lnTo>
                <a:lnTo>
                  <a:pt x="444" y="5868"/>
                </a:lnTo>
                <a:lnTo>
                  <a:pt x="428" y="5898"/>
                </a:lnTo>
                <a:lnTo>
                  <a:pt x="412" y="5929"/>
                </a:lnTo>
                <a:lnTo>
                  <a:pt x="381" y="5993"/>
                </a:lnTo>
                <a:lnTo>
                  <a:pt x="351" y="6060"/>
                </a:lnTo>
                <a:lnTo>
                  <a:pt x="323" y="6126"/>
                </a:lnTo>
                <a:lnTo>
                  <a:pt x="296" y="6193"/>
                </a:lnTo>
                <a:lnTo>
                  <a:pt x="270" y="6258"/>
                </a:lnTo>
                <a:lnTo>
                  <a:pt x="247" y="6320"/>
                </a:lnTo>
                <a:lnTo>
                  <a:pt x="223" y="6388"/>
                </a:lnTo>
                <a:lnTo>
                  <a:pt x="199" y="6456"/>
                </a:lnTo>
                <a:lnTo>
                  <a:pt x="177" y="6524"/>
                </a:lnTo>
                <a:lnTo>
                  <a:pt x="155" y="6593"/>
                </a:lnTo>
                <a:lnTo>
                  <a:pt x="135" y="6661"/>
                </a:lnTo>
                <a:lnTo>
                  <a:pt x="115" y="6732"/>
                </a:lnTo>
                <a:lnTo>
                  <a:pt x="98" y="6804"/>
                </a:lnTo>
                <a:lnTo>
                  <a:pt x="81" y="6878"/>
                </a:lnTo>
                <a:lnTo>
                  <a:pt x="65" y="6957"/>
                </a:lnTo>
                <a:lnTo>
                  <a:pt x="51" y="7036"/>
                </a:lnTo>
                <a:lnTo>
                  <a:pt x="39" y="7116"/>
                </a:lnTo>
                <a:lnTo>
                  <a:pt x="28" y="7194"/>
                </a:lnTo>
                <a:lnTo>
                  <a:pt x="18" y="7275"/>
                </a:lnTo>
                <a:lnTo>
                  <a:pt x="10" y="7355"/>
                </a:lnTo>
                <a:lnTo>
                  <a:pt x="4" y="7436"/>
                </a:lnTo>
                <a:lnTo>
                  <a:pt x="0" y="7515"/>
                </a:lnTo>
                <a:lnTo>
                  <a:pt x="0" y="7886"/>
                </a:lnTo>
                <a:lnTo>
                  <a:pt x="3" y="7946"/>
                </a:lnTo>
                <a:lnTo>
                  <a:pt x="8" y="8007"/>
                </a:lnTo>
                <a:lnTo>
                  <a:pt x="12" y="8068"/>
                </a:lnTo>
                <a:lnTo>
                  <a:pt x="18" y="8129"/>
                </a:lnTo>
                <a:lnTo>
                  <a:pt x="25" y="8190"/>
                </a:lnTo>
                <a:lnTo>
                  <a:pt x="32" y="8250"/>
                </a:lnTo>
                <a:lnTo>
                  <a:pt x="41" y="8311"/>
                </a:lnTo>
                <a:lnTo>
                  <a:pt x="51" y="8371"/>
                </a:lnTo>
                <a:lnTo>
                  <a:pt x="61" y="8432"/>
                </a:lnTo>
                <a:lnTo>
                  <a:pt x="72" y="8491"/>
                </a:lnTo>
                <a:lnTo>
                  <a:pt x="84" y="8551"/>
                </a:lnTo>
                <a:lnTo>
                  <a:pt x="98" y="8610"/>
                </a:lnTo>
                <a:lnTo>
                  <a:pt x="112" y="8670"/>
                </a:lnTo>
                <a:lnTo>
                  <a:pt x="126" y="8729"/>
                </a:lnTo>
                <a:lnTo>
                  <a:pt x="142" y="8787"/>
                </a:lnTo>
                <a:lnTo>
                  <a:pt x="158" y="8846"/>
                </a:lnTo>
                <a:lnTo>
                  <a:pt x="176" y="8904"/>
                </a:lnTo>
                <a:lnTo>
                  <a:pt x="194" y="8961"/>
                </a:lnTo>
                <a:lnTo>
                  <a:pt x="213" y="9019"/>
                </a:lnTo>
                <a:lnTo>
                  <a:pt x="234" y="9076"/>
                </a:lnTo>
                <a:lnTo>
                  <a:pt x="254" y="9133"/>
                </a:lnTo>
                <a:lnTo>
                  <a:pt x="276" y="9189"/>
                </a:lnTo>
                <a:lnTo>
                  <a:pt x="299" y="9245"/>
                </a:lnTo>
                <a:lnTo>
                  <a:pt x="323" y="9300"/>
                </a:lnTo>
                <a:lnTo>
                  <a:pt x="347" y="9356"/>
                </a:lnTo>
                <a:lnTo>
                  <a:pt x="372" y="9410"/>
                </a:lnTo>
                <a:lnTo>
                  <a:pt x="398" y="9464"/>
                </a:lnTo>
                <a:lnTo>
                  <a:pt x="426" y="9517"/>
                </a:lnTo>
                <a:lnTo>
                  <a:pt x="453" y="9571"/>
                </a:lnTo>
                <a:lnTo>
                  <a:pt x="482" y="9623"/>
                </a:lnTo>
                <a:lnTo>
                  <a:pt x="511" y="9675"/>
                </a:lnTo>
                <a:lnTo>
                  <a:pt x="542" y="9727"/>
                </a:lnTo>
                <a:lnTo>
                  <a:pt x="564" y="9763"/>
                </a:lnTo>
                <a:lnTo>
                  <a:pt x="584" y="9799"/>
                </a:lnTo>
                <a:lnTo>
                  <a:pt x="606" y="9834"/>
                </a:lnTo>
                <a:lnTo>
                  <a:pt x="629" y="9872"/>
                </a:lnTo>
                <a:lnTo>
                  <a:pt x="655" y="9911"/>
                </a:lnTo>
                <a:lnTo>
                  <a:pt x="679" y="9945"/>
                </a:lnTo>
                <a:lnTo>
                  <a:pt x="704" y="9979"/>
                </a:lnTo>
                <a:lnTo>
                  <a:pt x="730" y="10017"/>
                </a:lnTo>
                <a:lnTo>
                  <a:pt x="755" y="10051"/>
                </a:lnTo>
                <a:lnTo>
                  <a:pt x="780" y="10086"/>
                </a:lnTo>
                <a:lnTo>
                  <a:pt x="806" y="10120"/>
                </a:lnTo>
                <a:lnTo>
                  <a:pt x="831" y="10154"/>
                </a:lnTo>
                <a:lnTo>
                  <a:pt x="884" y="10221"/>
                </a:lnTo>
                <a:lnTo>
                  <a:pt x="939" y="10286"/>
                </a:lnTo>
                <a:lnTo>
                  <a:pt x="994" y="10350"/>
                </a:lnTo>
                <a:lnTo>
                  <a:pt x="1052" y="10414"/>
                </a:lnTo>
                <a:lnTo>
                  <a:pt x="1109" y="10476"/>
                </a:lnTo>
                <a:lnTo>
                  <a:pt x="1169" y="10537"/>
                </a:lnTo>
                <a:lnTo>
                  <a:pt x="1422" y="10763"/>
                </a:lnTo>
                <a:lnTo>
                  <a:pt x="1453" y="10791"/>
                </a:lnTo>
                <a:lnTo>
                  <a:pt x="1485" y="10819"/>
                </a:lnTo>
                <a:lnTo>
                  <a:pt x="1519" y="10846"/>
                </a:lnTo>
                <a:lnTo>
                  <a:pt x="1554" y="10871"/>
                </a:lnTo>
                <a:lnTo>
                  <a:pt x="1588" y="10897"/>
                </a:lnTo>
                <a:lnTo>
                  <a:pt x="1624" y="10921"/>
                </a:lnTo>
                <a:lnTo>
                  <a:pt x="1659" y="10945"/>
                </a:lnTo>
                <a:lnTo>
                  <a:pt x="1695" y="10970"/>
                </a:lnTo>
                <a:lnTo>
                  <a:pt x="1752" y="11007"/>
                </a:lnTo>
                <a:lnTo>
                  <a:pt x="1811" y="11046"/>
                </a:lnTo>
                <a:lnTo>
                  <a:pt x="1870" y="11083"/>
                </a:lnTo>
                <a:lnTo>
                  <a:pt x="1931" y="11119"/>
                </a:lnTo>
                <a:lnTo>
                  <a:pt x="1992" y="11155"/>
                </a:lnTo>
                <a:lnTo>
                  <a:pt x="2052" y="11190"/>
                </a:lnTo>
                <a:lnTo>
                  <a:pt x="2115" y="11223"/>
                </a:lnTo>
                <a:lnTo>
                  <a:pt x="2178" y="11257"/>
                </a:lnTo>
                <a:lnTo>
                  <a:pt x="2242" y="11289"/>
                </a:lnTo>
                <a:lnTo>
                  <a:pt x="2306" y="11321"/>
                </a:lnTo>
                <a:lnTo>
                  <a:pt x="2372" y="11351"/>
                </a:lnTo>
                <a:lnTo>
                  <a:pt x="2437" y="11380"/>
                </a:lnTo>
                <a:lnTo>
                  <a:pt x="2504" y="11408"/>
                </a:lnTo>
                <a:lnTo>
                  <a:pt x="2570" y="11435"/>
                </a:lnTo>
                <a:lnTo>
                  <a:pt x="2638" y="11462"/>
                </a:lnTo>
                <a:lnTo>
                  <a:pt x="2706" y="11486"/>
                </a:lnTo>
                <a:lnTo>
                  <a:pt x="2775" y="11509"/>
                </a:lnTo>
                <a:lnTo>
                  <a:pt x="2844" y="11531"/>
                </a:lnTo>
                <a:lnTo>
                  <a:pt x="2914" y="11552"/>
                </a:lnTo>
                <a:lnTo>
                  <a:pt x="2985" y="11572"/>
                </a:lnTo>
                <a:lnTo>
                  <a:pt x="3054" y="11591"/>
                </a:lnTo>
                <a:lnTo>
                  <a:pt x="3126" y="11608"/>
                </a:lnTo>
                <a:lnTo>
                  <a:pt x="3197" y="11623"/>
                </a:lnTo>
                <a:lnTo>
                  <a:pt x="3269" y="11638"/>
                </a:lnTo>
                <a:lnTo>
                  <a:pt x="3342" y="11650"/>
                </a:lnTo>
                <a:lnTo>
                  <a:pt x="3415" y="11661"/>
                </a:lnTo>
                <a:lnTo>
                  <a:pt x="3489" y="11670"/>
                </a:lnTo>
                <a:lnTo>
                  <a:pt x="3562" y="11678"/>
                </a:lnTo>
                <a:lnTo>
                  <a:pt x="3636" y="11684"/>
                </a:lnTo>
                <a:lnTo>
                  <a:pt x="3710" y="11689"/>
                </a:lnTo>
                <a:lnTo>
                  <a:pt x="3785" y="11691"/>
                </a:lnTo>
                <a:lnTo>
                  <a:pt x="3860" y="11692"/>
                </a:lnTo>
                <a:lnTo>
                  <a:pt x="6204" y="11692"/>
                </a:lnTo>
                <a:lnTo>
                  <a:pt x="6204" y="9957"/>
                </a:lnTo>
                <a:lnTo>
                  <a:pt x="3963" y="9957"/>
                </a:lnTo>
                <a:lnTo>
                  <a:pt x="3909" y="9956"/>
                </a:lnTo>
                <a:lnTo>
                  <a:pt x="3854" y="9954"/>
                </a:lnTo>
                <a:lnTo>
                  <a:pt x="3800" y="9950"/>
                </a:lnTo>
                <a:lnTo>
                  <a:pt x="3746" y="9945"/>
                </a:lnTo>
                <a:lnTo>
                  <a:pt x="3692" y="9939"/>
                </a:lnTo>
                <a:lnTo>
                  <a:pt x="3638" y="9931"/>
                </a:lnTo>
                <a:lnTo>
                  <a:pt x="3585" y="9922"/>
                </a:lnTo>
                <a:lnTo>
                  <a:pt x="3532" y="9912"/>
                </a:lnTo>
                <a:lnTo>
                  <a:pt x="3480" y="9900"/>
                </a:lnTo>
                <a:lnTo>
                  <a:pt x="3428" y="9886"/>
                </a:lnTo>
                <a:lnTo>
                  <a:pt x="3376" y="9872"/>
                </a:lnTo>
                <a:lnTo>
                  <a:pt x="3325" y="9856"/>
                </a:lnTo>
                <a:lnTo>
                  <a:pt x="3274" y="9840"/>
                </a:lnTo>
                <a:lnTo>
                  <a:pt x="3223" y="9821"/>
                </a:lnTo>
                <a:lnTo>
                  <a:pt x="3173" y="9802"/>
                </a:lnTo>
                <a:lnTo>
                  <a:pt x="3123" y="9781"/>
                </a:lnTo>
                <a:lnTo>
                  <a:pt x="3074" y="9760"/>
                </a:lnTo>
                <a:lnTo>
                  <a:pt x="3026" y="9737"/>
                </a:lnTo>
                <a:lnTo>
                  <a:pt x="2977" y="9712"/>
                </a:lnTo>
                <a:lnTo>
                  <a:pt x="2930" y="9688"/>
                </a:lnTo>
                <a:lnTo>
                  <a:pt x="2883" y="9661"/>
                </a:lnTo>
                <a:lnTo>
                  <a:pt x="2836" y="9635"/>
                </a:lnTo>
                <a:lnTo>
                  <a:pt x="2791" y="9606"/>
                </a:lnTo>
                <a:lnTo>
                  <a:pt x="2745" y="9577"/>
                </a:lnTo>
                <a:lnTo>
                  <a:pt x="2701" y="9546"/>
                </a:lnTo>
                <a:lnTo>
                  <a:pt x="2658" y="9515"/>
                </a:lnTo>
                <a:lnTo>
                  <a:pt x="2614" y="9483"/>
                </a:lnTo>
                <a:lnTo>
                  <a:pt x="2572" y="9450"/>
                </a:lnTo>
                <a:lnTo>
                  <a:pt x="2530" y="9415"/>
                </a:lnTo>
                <a:lnTo>
                  <a:pt x="2490" y="9381"/>
                </a:lnTo>
                <a:lnTo>
                  <a:pt x="2449" y="9345"/>
                </a:lnTo>
                <a:lnTo>
                  <a:pt x="2410" y="9308"/>
                </a:lnTo>
                <a:lnTo>
                  <a:pt x="2407" y="9305"/>
                </a:lnTo>
                <a:lnTo>
                  <a:pt x="2404" y="9302"/>
                </a:lnTo>
                <a:lnTo>
                  <a:pt x="2379" y="9275"/>
                </a:lnTo>
                <a:lnTo>
                  <a:pt x="2306" y="9195"/>
                </a:lnTo>
                <a:lnTo>
                  <a:pt x="2245" y="9125"/>
                </a:lnTo>
                <a:lnTo>
                  <a:pt x="2219" y="9094"/>
                </a:lnTo>
                <a:lnTo>
                  <a:pt x="2193" y="9063"/>
                </a:lnTo>
                <a:lnTo>
                  <a:pt x="2169" y="9032"/>
                </a:lnTo>
                <a:lnTo>
                  <a:pt x="2146" y="9001"/>
                </a:lnTo>
                <a:lnTo>
                  <a:pt x="2123" y="8969"/>
                </a:lnTo>
                <a:lnTo>
                  <a:pt x="2101" y="8936"/>
                </a:lnTo>
                <a:lnTo>
                  <a:pt x="2078" y="8900"/>
                </a:lnTo>
                <a:lnTo>
                  <a:pt x="2056" y="8862"/>
                </a:lnTo>
                <a:lnTo>
                  <a:pt x="2031" y="8819"/>
                </a:lnTo>
                <a:lnTo>
                  <a:pt x="2007" y="8774"/>
                </a:lnTo>
                <a:lnTo>
                  <a:pt x="1980" y="8723"/>
                </a:lnTo>
                <a:lnTo>
                  <a:pt x="1952" y="8667"/>
                </a:lnTo>
                <a:lnTo>
                  <a:pt x="1925" y="8611"/>
                </a:lnTo>
                <a:lnTo>
                  <a:pt x="1900" y="8555"/>
                </a:lnTo>
                <a:lnTo>
                  <a:pt x="1876" y="8497"/>
                </a:lnTo>
                <a:lnTo>
                  <a:pt x="1855" y="8438"/>
                </a:lnTo>
                <a:lnTo>
                  <a:pt x="1836" y="8380"/>
                </a:lnTo>
                <a:lnTo>
                  <a:pt x="1819" y="8321"/>
                </a:lnTo>
                <a:lnTo>
                  <a:pt x="1803" y="8260"/>
                </a:lnTo>
                <a:lnTo>
                  <a:pt x="1789" y="8200"/>
                </a:lnTo>
                <a:lnTo>
                  <a:pt x="1777" y="8138"/>
                </a:lnTo>
                <a:lnTo>
                  <a:pt x="1767" y="8077"/>
                </a:lnTo>
                <a:lnTo>
                  <a:pt x="1758" y="8015"/>
                </a:lnTo>
                <a:lnTo>
                  <a:pt x="1751" y="7953"/>
                </a:lnTo>
                <a:lnTo>
                  <a:pt x="1745" y="7890"/>
                </a:lnTo>
                <a:lnTo>
                  <a:pt x="1741" y="7828"/>
                </a:lnTo>
                <a:lnTo>
                  <a:pt x="1739" y="7765"/>
                </a:lnTo>
                <a:lnTo>
                  <a:pt x="1739" y="7702"/>
                </a:lnTo>
                <a:lnTo>
                  <a:pt x="1740" y="7638"/>
                </a:lnTo>
                <a:lnTo>
                  <a:pt x="1742" y="7575"/>
                </a:lnTo>
                <a:lnTo>
                  <a:pt x="1747" y="7513"/>
                </a:lnTo>
                <a:lnTo>
                  <a:pt x="1752" y="7450"/>
                </a:lnTo>
                <a:lnTo>
                  <a:pt x="1759" y="7388"/>
                </a:lnTo>
                <a:lnTo>
                  <a:pt x="1768" y="7326"/>
                </a:lnTo>
                <a:lnTo>
                  <a:pt x="1778" y="7264"/>
                </a:lnTo>
                <a:lnTo>
                  <a:pt x="1789" y="7202"/>
                </a:lnTo>
                <a:lnTo>
                  <a:pt x="1802" y="7141"/>
                </a:lnTo>
                <a:lnTo>
                  <a:pt x="1815" y="7080"/>
                </a:lnTo>
                <a:lnTo>
                  <a:pt x="1831" y="7020"/>
                </a:lnTo>
                <a:lnTo>
                  <a:pt x="1847" y="6962"/>
                </a:lnTo>
                <a:lnTo>
                  <a:pt x="1866" y="6903"/>
                </a:lnTo>
                <a:lnTo>
                  <a:pt x="1885" y="6844"/>
                </a:lnTo>
                <a:lnTo>
                  <a:pt x="1906" y="6788"/>
                </a:lnTo>
                <a:lnTo>
                  <a:pt x="1928" y="6731"/>
                </a:lnTo>
                <a:lnTo>
                  <a:pt x="1949" y="6679"/>
                </a:lnTo>
                <a:lnTo>
                  <a:pt x="1974" y="6627"/>
                </a:lnTo>
                <a:lnTo>
                  <a:pt x="1998" y="6576"/>
                </a:lnTo>
                <a:lnTo>
                  <a:pt x="2026" y="6526"/>
                </a:lnTo>
                <a:lnTo>
                  <a:pt x="2054" y="6476"/>
                </a:lnTo>
                <a:lnTo>
                  <a:pt x="2084" y="6427"/>
                </a:lnTo>
                <a:lnTo>
                  <a:pt x="2115" y="6378"/>
                </a:lnTo>
                <a:lnTo>
                  <a:pt x="2147" y="6330"/>
                </a:lnTo>
                <a:lnTo>
                  <a:pt x="2180" y="6284"/>
                </a:lnTo>
                <a:lnTo>
                  <a:pt x="2213" y="6238"/>
                </a:lnTo>
                <a:lnTo>
                  <a:pt x="2249" y="6193"/>
                </a:lnTo>
                <a:lnTo>
                  <a:pt x="2284" y="6150"/>
                </a:lnTo>
                <a:lnTo>
                  <a:pt x="2320" y="6107"/>
                </a:lnTo>
                <a:lnTo>
                  <a:pt x="2356" y="6066"/>
                </a:lnTo>
                <a:lnTo>
                  <a:pt x="2393" y="6028"/>
                </a:lnTo>
                <a:lnTo>
                  <a:pt x="2429" y="5990"/>
                </a:lnTo>
                <a:lnTo>
                  <a:pt x="2469" y="5951"/>
                </a:lnTo>
                <a:lnTo>
                  <a:pt x="2510" y="5914"/>
                </a:lnTo>
                <a:lnTo>
                  <a:pt x="2551" y="5877"/>
                </a:lnTo>
                <a:lnTo>
                  <a:pt x="2593" y="5842"/>
                </a:lnTo>
                <a:lnTo>
                  <a:pt x="2635" y="5807"/>
                </a:lnTo>
                <a:lnTo>
                  <a:pt x="2679" y="5775"/>
                </a:lnTo>
                <a:lnTo>
                  <a:pt x="2722" y="5744"/>
                </a:lnTo>
                <a:lnTo>
                  <a:pt x="2766" y="5713"/>
                </a:lnTo>
                <a:lnTo>
                  <a:pt x="2811" y="5684"/>
                </a:lnTo>
                <a:lnTo>
                  <a:pt x="2856" y="5657"/>
                </a:lnTo>
                <a:lnTo>
                  <a:pt x="2903" y="5630"/>
                </a:lnTo>
                <a:lnTo>
                  <a:pt x="2949" y="5606"/>
                </a:lnTo>
                <a:lnTo>
                  <a:pt x="2997" y="5581"/>
                </a:lnTo>
                <a:lnTo>
                  <a:pt x="3044" y="5559"/>
                </a:lnTo>
                <a:lnTo>
                  <a:pt x="3093" y="5537"/>
                </a:lnTo>
                <a:lnTo>
                  <a:pt x="3142" y="5517"/>
                </a:lnTo>
                <a:lnTo>
                  <a:pt x="3192" y="5498"/>
                </a:lnTo>
                <a:lnTo>
                  <a:pt x="3243" y="5480"/>
                </a:lnTo>
                <a:lnTo>
                  <a:pt x="3294" y="5464"/>
                </a:lnTo>
                <a:lnTo>
                  <a:pt x="3346" y="5448"/>
                </a:lnTo>
                <a:lnTo>
                  <a:pt x="3398" y="5434"/>
                </a:lnTo>
                <a:lnTo>
                  <a:pt x="3451" y="5422"/>
                </a:lnTo>
                <a:lnTo>
                  <a:pt x="3504" y="5410"/>
                </a:lnTo>
                <a:lnTo>
                  <a:pt x="3559" y="5400"/>
                </a:lnTo>
                <a:lnTo>
                  <a:pt x="3613" y="5391"/>
                </a:lnTo>
                <a:lnTo>
                  <a:pt x="3669" y="5383"/>
                </a:lnTo>
                <a:lnTo>
                  <a:pt x="3725" y="5375"/>
                </a:lnTo>
                <a:lnTo>
                  <a:pt x="3781" y="5371"/>
                </a:lnTo>
                <a:lnTo>
                  <a:pt x="3839" y="5366"/>
                </a:lnTo>
                <a:lnTo>
                  <a:pt x="3898" y="5363"/>
                </a:lnTo>
                <a:lnTo>
                  <a:pt x="3956" y="5361"/>
                </a:lnTo>
                <a:lnTo>
                  <a:pt x="4015" y="5361"/>
                </a:lnTo>
                <a:lnTo>
                  <a:pt x="4043" y="5361"/>
                </a:lnTo>
                <a:lnTo>
                  <a:pt x="4071" y="5362"/>
                </a:lnTo>
                <a:lnTo>
                  <a:pt x="4098" y="5364"/>
                </a:lnTo>
                <a:lnTo>
                  <a:pt x="4125" y="5366"/>
                </a:lnTo>
                <a:lnTo>
                  <a:pt x="4177" y="5372"/>
                </a:lnTo>
                <a:lnTo>
                  <a:pt x="4228" y="5378"/>
                </a:lnTo>
                <a:lnTo>
                  <a:pt x="4277" y="5386"/>
                </a:lnTo>
                <a:lnTo>
                  <a:pt x="4324" y="5392"/>
                </a:lnTo>
                <a:lnTo>
                  <a:pt x="4349" y="5395"/>
                </a:lnTo>
                <a:lnTo>
                  <a:pt x="4371" y="5397"/>
                </a:lnTo>
                <a:lnTo>
                  <a:pt x="4394" y="5398"/>
                </a:lnTo>
                <a:lnTo>
                  <a:pt x="4416" y="5400"/>
                </a:lnTo>
                <a:lnTo>
                  <a:pt x="4414" y="5369"/>
                </a:lnTo>
                <a:lnTo>
                  <a:pt x="4410" y="5341"/>
                </a:lnTo>
                <a:lnTo>
                  <a:pt x="4405" y="5315"/>
                </a:lnTo>
                <a:lnTo>
                  <a:pt x="4401" y="5291"/>
                </a:lnTo>
                <a:lnTo>
                  <a:pt x="4390" y="5244"/>
                </a:lnTo>
                <a:lnTo>
                  <a:pt x="4379" y="5197"/>
                </a:lnTo>
                <a:lnTo>
                  <a:pt x="4374" y="5171"/>
                </a:lnTo>
                <a:lnTo>
                  <a:pt x="4369" y="5143"/>
                </a:lnTo>
                <a:lnTo>
                  <a:pt x="4364" y="5110"/>
                </a:lnTo>
                <a:lnTo>
                  <a:pt x="4360" y="5075"/>
                </a:lnTo>
                <a:lnTo>
                  <a:pt x="4357" y="5035"/>
                </a:lnTo>
                <a:lnTo>
                  <a:pt x="4354" y="4990"/>
                </a:lnTo>
                <a:lnTo>
                  <a:pt x="4352" y="4939"/>
                </a:lnTo>
                <a:lnTo>
                  <a:pt x="4352" y="4881"/>
                </a:lnTo>
                <a:lnTo>
                  <a:pt x="4352" y="4851"/>
                </a:lnTo>
                <a:lnTo>
                  <a:pt x="4353" y="4821"/>
                </a:lnTo>
                <a:lnTo>
                  <a:pt x="4355" y="4791"/>
                </a:lnTo>
                <a:lnTo>
                  <a:pt x="4359" y="4761"/>
                </a:lnTo>
                <a:lnTo>
                  <a:pt x="4362" y="4733"/>
                </a:lnTo>
                <a:lnTo>
                  <a:pt x="4367" y="4703"/>
                </a:lnTo>
                <a:lnTo>
                  <a:pt x="4371" y="4674"/>
                </a:lnTo>
                <a:lnTo>
                  <a:pt x="4376" y="4645"/>
                </a:lnTo>
                <a:lnTo>
                  <a:pt x="4383" y="4616"/>
                </a:lnTo>
                <a:lnTo>
                  <a:pt x="4391" y="4588"/>
                </a:lnTo>
                <a:lnTo>
                  <a:pt x="4399" y="4560"/>
                </a:lnTo>
                <a:lnTo>
                  <a:pt x="4406" y="4532"/>
                </a:lnTo>
                <a:lnTo>
                  <a:pt x="4415" y="4504"/>
                </a:lnTo>
                <a:lnTo>
                  <a:pt x="4425" y="4477"/>
                </a:lnTo>
                <a:lnTo>
                  <a:pt x="4435" y="4450"/>
                </a:lnTo>
                <a:lnTo>
                  <a:pt x="4446" y="4424"/>
                </a:lnTo>
                <a:lnTo>
                  <a:pt x="4457" y="4397"/>
                </a:lnTo>
                <a:lnTo>
                  <a:pt x="4468" y="4370"/>
                </a:lnTo>
                <a:lnTo>
                  <a:pt x="4481" y="4345"/>
                </a:lnTo>
                <a:lnTo>
                  <a:pt x="4494" y="4319"/>
                </a:lnTo>
                <a:lnTo>
                  <a:pt x="4507" y="4294"/>
                </a:lnTo>
                <a:lnTo>
                  <a:pt x="4521" y="4270"/>
                </a:lnTo>
                <a:lnTo>
                  <a:pt x="4535" y="4245"/>
                </a:lnTo>
                <a:lnTo>
                  <a:pt x="4549" y="4221"/>
                </a:lnTo>
                <a:lnTo>
                  <a:pt x="4580" y="4174"/>
                </a:lnTo>
                <a:lnTo>
                  <a:pt x="4613" y="4129"/>
                </a:lnTo>
                <a:lnTo>
                  <a:pt x="4645" y="4086"/>
                </a:lnTo>
                <a:lnTo>
                  <a:pt x="4680" y="4044"/>
                </a:lnTo>
                <a:lnTo>
                  <a:pt x="4726" y="3993"/>
                </a:lnTo>
                <a:lnTo>
                  <a:pt x="4774" y="3943"/>
                </a:lnTo>
                <a:lnTo>
                  <a:pt x="4825" y="3895"/>
                </a:lnTo>
                <a:lnTo>
                  <a:pt x="4877" y="3849"/>
                </a:lnTo>
                <a:lnTo>
                  <a:pt x="4933" y="3804"/>
                </a:lnTo>
                <a:lnTo>
                  <a:pt x="4990" y="3762"/>
                </a:lnTo>
                <a:lnTo>
                  <a:pt x="5049" y="3722"/>
                </a:lnTo>
                <a:lnTo>
                  <a:pt x="5110" y="3685"/>
                </a:lnTo>
                <a:lnTo>
                  <a:pt x="5172" y="3649"/>
                </a:lnTo>
                <a:lnTo>
                  <a:pt x="5235" y="3616"/>
                </a:lnTo>
                <a:lnTo>
                  <a:pt x="5301" y="3585"/>
                </a:lnTo>
                <a:lnTo>
                  <a:pt x="5367" y="3556"/>
                </a:lnTo>
                <a:lnTo>
                  <a:pt x="5435" y="3530"/>
                </a:lnTo>
                <a:lnTo>
                  <a:pt x="5502" y="3506"/>
                </a:lnTo>
                <a:lnTo>
                  <a:pt x="5572" y="3485"/>
                </a:lnTo>
                <a:lnTo>
                  <a:pt x="5642" y="3467"/>
                </a:lnTo>
                <a:lnTo>
                  <a:pt x="5712" y="3452"/>
                </a:lnTo>
                <a:lnTo>
                  <a:pt x="5783" y="3439"/>
                </a:lnTo>
                <a:lnTo>
                  <a:pt x="5854" y="3429"/>
                </a:lnTo>
                <a:lnTo>
                  <a:pt x="5926" y="3422"/>
                </a:lnTo>
                <a:lnTo>
                  <a:pt x="5997" y="3419"/>
                </a:lnTo>
                <a:lnTo>
                  <a:pt x="6068" y="3418"/>
                </a:lnTo>
                <a:lnTo>
                  <a:pt x="6140" y="3421"/>
                </a:lnTo>
                <a:lnTo>
                  <a:pt x="6210" y="3427"/>
                </a:lnTo>
                <a:lnTo>
                  <a:pt x="6280" y="3435"/>
                </a:lnTo>
                <a:lnTo>
                  <a:pt x="6350" y="3449"/>
                </a:lnTo>
                <a:lnTo>
                  <a:pt x="6419" y="3464"/>
                </a:lnTo>
                <a:lnTo>
                  <a:pt x="6488" y="3484"/>
                </a:lnTo>
                <a:lnTo>
                  <a:pt x="6554" y="3507"/>
                </a:lnTo>
                <a:lnTo>
                  <a:pt x="6621" y="3534"/>
                </a:lnTo>
                <a:lnTo>
                  <a:pt x="6685" y="3565"/>
                </a:lnTo>
                <a:lnTo>
                  <a:pt x="6749" y="3599"/>
                </a:lnTo>
                <a:lnTo>
                  <a:pt x="6782" y="3619"/>
                </a:lnTo>
                <a:lnTo>
                  <a:pt x="6816" y="3639"/>
                </a:lnTo>
                <a:lnTo>
                  <a:pt x="6849" y="3659"/>
                </a:lnTo>
                <a:lnTo>
                  <a:pt x="6880" y="3680"/>
                </a:lnTo>
                <a:lnTo>
                  <a:pt x="6911" y="3702"/>
                </a:lnTo>
                <a:lnTo>
                  <a:pt x="6941" y="3726"/>
                </a:lnTo>
                <a:lnTo>
                  <a:pt x="6970" y="3750"/>
                </a:lnTo>
                <a:lnTo>
                  <a:pt x="6997" y="3778"/>
                </a:lnTo>
                <a:lnTo>
                  <a:pt x="7026" y="3805"/>
                </a:lnTo>
                <a:lnTo>
                  <a:pt x="7054" y="3832"/>
                </a:lnTo>
                <a:lnTo>
                  <a:pt x="7082" y="3860"/>
                </a:lnTo>
                <a:lnTo>
                  <a:pt x="7107" y="3888"/>
                </a:lnTo>
                <a:lnTo>
                  <a:pt x="7130" y="3922"/>
                </a:lnTo>
                <a:lnTo>
                  <a:pt x="7153" y="3955"/>
                </a:lnTo>
                <a:lnTo>
                  <a:pt x="7159" y="3963"/>
                </a:lnTo>
                <a:lnTo>
                  <a:pt x="7165" y="3969"/>
                </a:lnTo>
                <a:lnTo>
                  <a:pt x="7171" y="3976"/>
                </a:lnTo>
                <a:lnTo>
                  <a:pt x="7179" y="3983"/>
                </a:lnTo>
                <a:lnTo>
                  <a:pt x="7187" y="3988"/>
                </a:lnTo>
                <a:lnTo>
                  <a:pt x="7195" y="3994"/>
                </a:lnTo>
                <a:lnTo>
                  <a:pt x="7205" y="3998"/>
                </a:lnTo>
                <a:lnTo>
                  <a:pt x="7215" y="4001"/>
                </a:lnTo>
                <a:lnTo>
                  <a:pt x="7217" y="3983"/>
                </a:lnTo>
                <a:lnTo>
                  <a:pt x="7221" y="3964"/>
                </a:lnTo>
                <a:lnTo>
                  <a:pt x="7227" y="3942"/>
                </a:lnTo>
                <a:lnTo>
                  <a:pt x="7235" y="3918"/>
                </a:lnTo>
                <a:lnTo>
                  <a:pt x="7244" y="3893"/>
                </a:lnTo>
                <a:lnTo>
                  <a:pt x="7253" y="3866"/>
                </a:lnTo>
                <a:lnTo>
                  <a:pt x="7266" y="3839"/>
                </a:lnTo>
                <a:lnTo>
                  <a:pt x="7279" y="3810"/>
                </a:lnTo>
                <a:lnTo>
                  <a:pt x="7308" y="3749"/>
                </a:lnTo>
                <a:lnTo>
                  <a:pt x="7341" y="3685"/>
                </a:lnTo>
                <a:lnTo>
                  <a:pt x="7377" y="3618"/>
                </a:lnTo>
                <a:lnTo>
                  <a:pt x="7414" y="3551"/>
                </a:lnTo>
                <a:lnTo>
                  <a:pt x="7453" y="3484"/>
                </a:lnTo>
                <a:lnTo>
                  <a:pt x="7492" y="3419"/>
                </a:lnTo>
                <a:lnTo>
                  <a:pt x="7531" y="3356"/>
                </a:lnTo>
                <a:lnTo>
                  <a:pt x="7568" y="3296"/>
                </a:lnTo>
                <a:lnTo>
                  <a:pt x="7604" y="3242"/>
                </a:lnTo>
                <a:lnTo>
                  <a:pt x="7637" y="3193"/>
                </a:lnTo>
                <a:lnTo>
                  <a:pt x="7666" y="3151"/>
                </a:lnTo>
                <a:lnTo>
                  <a:pt x="7690" y="3116"/>
                </a:lnTo>
                <a:lnTo>
                  <a:pt x="7746" y="3045"/>
                </a:lnTo>
                <a:lnTo>
                  <a:pt x="7802" y="2975"/>
                </a:lnTo>
                <a:lnTo>
                  <a:pt x="7861" y="2906"/>
                </a:lnTo>
                <a:lnTo>
                  <a:pt x="7921" y="2837"/>
                </a:lnTo>
                <a:lnTo>
                  <a:pt x="7952" y="2804"/>
                </a:lnTo>
                <a:lnTo>
                  <a:pt x="7983" y="2771"/>
                </a:lnTo>
                <a:lnTo>
                  <a:pt x="8014" y="2739"/>
                </a:lnTo>
                <a:lnTo>
                  <a:pt x="8046" y="2706"/>
                </a:lnTo>
                <a:lnTo>
                  <a:pt x="8078" y="2674"/>
                </a:lnTo>
                <a:lnTo>
                  <a:pt x="8110" y="2643"/>
                </a:lnTo>
                <a:lnTo>
                  <a:pt x="8143" y="2612"/>
                </a:lnTo>
                <a:lnTo>
                  <a:pt x="8178" y="2581"/>
                </a:lnTo>
                <a:lnTo>
                  <a:pt x="8211" y="2551"/>
                </a:lnTo>
                <a:lnTo>
                  <a:pt x="8245" y="2521"/>
                </a:lnTo>
                <a:lnTo>
                  <a:pt x="8280" y="2493"/>
                </a:lnTo>
                <a:lnTo>
                  <a:pt x="8315" y="2464"/>
                </a:lnTo>
                <a:lnTo>
                  <a:pt x="8351" y="2435"/>
                </a:lnTo>
                <a:lnTo>
                  <a:pt x="8386" y="2407"/>
                </a:lnTo>
                <a:lnTo>
                  <a:pt x="8423" y="2380"/>
                </a:lnTo>
                <a:lnTo>
                  <a:pt x="8459" y="2353"/>
                </a:lnTo>
                <a:lnTo>
                  <a:pt x="8496" y="2326"/>
                </a:lnTo>
                <a:lnTo>
                  <a:pt x="8534" y="2301"/>
                </a:lnTo>
                <a:lnTo>
                  <a:pt x="8571" y="2275"/>
                </a:lnTo>
                <a:lnTo>
                  <a:pt x="8609" y="2251"/>
                </a:lnTo>
                <a:lnTo>
                  <a:pt x="8648" y="2227"/>
                </a:lnTo>
                <a:lnTo>
                  <a:pt x="8686" y="2203"/>
                </a:lnTo>
                <a:lnTo>
                  <a:pt x="8725" y="2180"/>
                </a:lnTo>
                <a:lnTo>
                  <a:pt x="8765" y="2158"/>
                </a:lnTo>
                <a:lnTo>
                  <a:pt x="8818" y="2129"/>
                </a:lnTo>
                <a:lnTo>
                  <a:pt x="8876" y="2099"/>
                </a:lnTo>
                <a:lnTo>
                  <a:pt x="8935" y="2069"/>
                </a:lnTo>
                <a:lnTo>
                  <a:pt x="8996" y="2041"/>
                </a:lnTo>
                <a:lnTo>
                  <a:pt x="9057" y="2014"/>
                </a:lnTo>
                <a:lnTo>
                  <a:pt x="9118" y="1989"/>
                </a:lnTo>
                <a:lnTo>
                  <a:pt x="9177" y="1964"/>
                </a:lnTo>
                <a:lnTo>
                  <a:pt x="9236" y="1944"/>
                </a:lnTo>
                <a:lnTo>
                  <a:pt x="9325" y="1915"/>
                </a:lnTo>
                <a:lnTo>
                  <a:pt x="9412" y="1889"/>
                </a:lnTo>
                <a:lnTo>
                  <a:pt x="9500" y="1864"/>
                </a:lnTo>
                <a:lnTo>
                  <a:pt x="9586" y="1842"/>
                </a:lnTo>
                <a:lnTo>
                  <a:pt x="9674" y="1822"/>
                </a:lnTo>
                <a:lnTo>
                  <a:pt x="9760" y="1804"/>
                </a:lnTo>
                <a:lnTo>
                  <a:pt x="9847" y="1788"/>
                </a:lnTo>
                <a:lnTo>
                  <a:pt x="9932" y="1774"/>
                </a:lnTo>
                <a:lnTo>
                  <a:pt x="10019" y="1761"/>
                </a:lnTo>
                <a:lnTo>
                  <a:pt x="10104" y="1751"/>
                </a:lnTo>
                <a:lnTo>
                  <a:pt x="10189" y="1744"/>
                </a:lnTo>
                <a:lnTo>
                  <a:pt x="10275" y="1737"/>
                </a:lnTo>
                <a:lnTo>
                  <a:pt x="10360" y="1734"/>
                </a:lnTo>
                <a:lnTo>
                  <a:pt x="10445" y="1732"/>
                </a:lnTo>
                <a:lnTo>
                  <a:pt x="10531" y="1733"/>
                </a:lnTo>
                <a:lnTo>
                  <a:pt x="10615" y="1735"/>
                </a:lnTo>
                <a:lnTo>
                  <a:pt x="10699" y="1739"/>
                </a:lnTo>
                <a:lnTo>
                  <a:pt x="10784" y="1746"/>
                </a:lnTo>
                <a:lnTo>
                  <a:pt x="10869" y="1755"/>
                </a:lnTo>
                <a:lnTo>
                  <a:pt x="10953" y="1766"/>
                </a:lnTo>
                <a:lnTo>
                  <a:pt x="11037" y="1778"/>
                </a:lnTo>
                <a:lnTo>
                  <a:pt x="11121" y="1794"/>
                </a:lnTo>
                <a:lnTo>
                  <a:pt x="11206" y="1810"/>
                </a:lnTo>
                <a:lnTo>
                  <a:pt x="11290" y="1830"/>
                </a:lnTo>
                <a:lnTo>
                  <a:pt x="11374" y="1851"/>
                </a:lnTo>
                <a:lnTo>
                  <a:pt x="11458" y="1876"/>
                </a:lnTo>
                <a:lnTo>
                  <a:pt x="11542" y="1901"/>
                </a:lnTo>
                <a:lnTo>
                  <a:pt x="11627" y="1929"/>
                </a:lnTo>
                <a:lnTo>
                  <a:pt x="11711" y="1959"/>
                </a:lnTo>
                <a:lnTo>
                  <a:pt x="11795" y="1991"/>
                </a:lnTo>
                <a:lnTo>
                  <a:pt x="11880" y="2026"/>
                </a:lnTo>
                <a:lnTo>
                  <a:pt x="11965" y="2063"/>
                </a:lnTo>
                <a:lnTo>
                  <a:pt x="12010" y="2083"/>
                </a:lnTo>
                <a:lnTo>
                  <a:pt x="12054" y="2105"/>
                </a:lnTo>
                <a:lnTo>
                  <a:pt x="12098" y="2127"/>
                </a:lnTo>
                <a:lnTo>
                  <a:pt x="12141" y="2150"/>
                </a:lnTo>
                <a:lnTo>
                  <a:pt x="12183" y="2175"/>
                </a:lnTo>
                <a:lnTo>
                  <a:pt x="12225" y="2199"/>
                </a:lnTo>
                <a:lnTo>
                  <a:pt x="12266" y="2225"/>
                </a:lnTo>
                <a:lnTo>
                  <a:pt x="12306" y="2250"/>
                </a:lnTo>
                <a:lnTo>
                  <a:pt x="12346" y="2277"/>
                </a:lnTo>
                <a:lnTo>
                  <a:pt x="12386" y="2303"/>
                </a:lnTo>
                <a:lnTo>
                  <a:pt x="12425" y="2331"/>
                </a:lnTo>
                <a:lnTo>
                  <a:pt x="12463" y="2359"/>
                </a:lnTo>
                <a:lnTo>
                  <a:pt x="12540" y="2415"/>
                </a:lnTo>
                <a:lnTo>
                  <a:pt x="12616" y="2473"/>
                </a:lnTo>
                <a:lnTo>
                  <a:pt x="12653" y="2503"/>
                </a:lnTo>
                <a:lnTo>
                  <a:pt x="12689" y="2532"/>
                </a:lnTo>
                <a:lnTo>
                  <a:pt x="12726" y="2565"/>
                </a:lnTo>
                <a:lnTo>
                  <a:pt x="12761" y="2597"/>
                </a:lnTo>
                <a:lnTo>
                  <a:pt x="12796" y="2630"/>
                </a:lnTo>
                <a:lnTo>
                  <a:pt x="12831" y="2664"/>
                </a:lnTo>
                <a:lnTo>
                  <a:pt x="12865" y="2699"/>
                </a:lnTo>
                <a:lnTo>
                  <a:pt x="12899" y="2734"/>
                </a:lnTo>
                <a:lnTo>
                  <a:pt x="12931" y="2771"/>
                </a:lnTo>
                <a:lnTo>
                  <a:pt x="12964" y="2807"/>
                </a:lnTo>
                <a:lnTo>
                  <a:pt x="12995" y="2844"/>
                </a:lnTo>
                <a:lnTo>
                  <a:pt x="13026" y="2881"/>
                </a:lnTo>
                <a:lnTo>
                  <a:pt x="13057" y="2919"/>
                </a:lnTo>
                <a:lnTo>
                  <a:pt x="13087" y="2957"/>
                </a:lnTo>
                <a:lnTo>
                  <a:pt x="13116" y="2994"/>
                </a:lnTo>
                <a:lnTo>
                  <a:pt x="13145" y="3032"/>
                </a:lnTo>
                <a:lnTo>
                  <a:pt x="13168" y="3063"/>
                </a:lnTo>
                <a:lnTo>
                  <a:pt x="13191" y="3095"/>
                </a:lnTo>
                <a:lnTo>
                  <a:pt x="13214" y="3127"/>
                </a:lnTo>
                <a:lnTo>
                  <a:pt x="13235" y="3160"/>
                </a:lnTo>
                <a:lnTo>
                  <a:pt x="13277" y="3224"/>
                </a:lnTo>
                <a:lnTo>
                  <a:pt x="13317" y="3290"/>
                </a:lnTo>
                <a:lnTo>
                  <a:pt x="13356" y="3357"/>
                </a:lnTo>
                <a:lnTo>
                  <a:pt x="13393" y="3425"/>
                </a:lnTo>
                <a:lnTo>
                  <a:pt x="13431" y="3494"/>
                </a:lnTo>
                <a:lnTo>
                  <a:pt x="13466" y="3565"/>
                </a:lnTo>
                <a:lnTo>
                  <a:pt x="13494" y="3621"/>
                </a:lnTo>
                <a:lnTo>
                  <a:pt x="13521" y="3679"/>
                </a:lnTo>
                <a:lnTo>
                  <a:pt x="13546" y="3737"/>
                </a:lnTo>
                <a:lnTo>
                  <a:pt x="13571" y="3794"/>
                </a:lnTo>
                <a:lnTo>
                  <a:pt x="13594" y="3852"/>
                </a:lnTo>
                <a:lnTo>
                  <a:pt x="13616" y="3911"/>
                </a:lnTo>
                <a:lnTo>
                  <a:pt x="13637" y="3970"/>
                </a:lnTo>
                <a:lnTo>
                  <a:pt x="13657" y="4029"/>
                </a:lnTo>
                <a:lnTo>
                  <a:pt x="13677" y="4090"/>
                </a:lnTo>
                <a:lnTo>
                  <a:pt x="13695" y="4150"/>
                </a:lnTo>
                <a:lnTo>
                  <a:pt x="13712" y="4212"/>
                </a:lnTo>
                <a:lnTo>
                  <a:pt x="13728" y="4273"/>
                </a:lnTo>
                <a:lnTo>
                  <a:pt x="13743" y="4336"/>
                </a:lnTo>
                <a:lnTo>
                  <a:pt x="13758" y="4399"/>
                </a:lnTo>
                <a:lnTo>
                  <a:pt x="13772" y="4463"/>
                </a:lnTo>
                <a:lnTo>
                  <a:pt x="13784" y="4529"/>
                </a:lnTo>
                <a:lnTo>
                  <a:pt x="13795" y="4582"/>
                </a:lnTo>
                <a:lnTo>
                  <a:pt x="13804" y="4635"/>
                </a:lnTo>
                <a:lnTo>
                  <a:pt x="13813" y="4689"/>
                </a:lnTo>
                <a:lnTo>
                  <a:pt x="13822" y="4744"/>
                </a:lnTo>
                <a:lnTo>
                  <a:pt x="13830" y="4798"/>
                </a:lnTo>
                <a:lnTo>
                  <a:pt x="13837" y="4851"/>
                </a:lnTo>
                <a:lnTo>
                  <a:pt x="13843" y="4907"/>
                </a:lnTo>
                <a:lnTo>
                  <a:pt x="13849" y="4961"/>
                </a:lnTo>
                <a:lnTo>
                  <a:pt x="13854" y="5015"/>
                </a:lnTo>
                <a:lnTo>
                  <a:pt x="13859" y="5069"/>
                </a:lnTo>
                <a:lnTo>
                  <a:pt x="13863" y="5125"/>
                </a:lnTo>
                <a:lnTo>
                  <a:pt x="13866" y="5179"/>
                </a:lnTo>
                <a:lnTo>
                  <a:pt x="13869" y="5234"/>
                </a:lnTo>
                <a:lnTo>
                  <a:pt x="13871" y="5289"/>
                </a:lnTo>
                <a:lnTo>
                  <a:pt x="13872" y="5344"/>
                </a:lnTo>
                <a:lnTo>
                  <a:pt x="13872" y="5400"/>
                </a:lnTo>
                <a:lnTo>
                  <a:pt x="13922" y="5400"/>
                </a:lnTo>
                <a:lnTo>
                  <a:pt x="13971" y="5402"/>
                </a:lnTo>
                <a:lnTo>
                  <a:pt x="14019" y="5404"/>
                </a:lnTo>
                <a:lnTo>
                  <a:pt x="14067" y="5408"/>
                </a:lnTo>
                <a:lnTo>
                  <a:pt x="14114" y="5413"/>
                </a:lnTo>
                <a:lnTo>
                  <a:pt x="14160" y="5418"/>
                </a:lnTo>
                <a:lnTo>
                  <a:pt x="14206" y="5425"/>
                </a:lnTo>
                <a:lnTo>
                  <a:pt x="14251" y="5433"/>
                </a:lnTo>
                <a:lnTo>
                  <a:pt x="14295" y="5442"/>
                </a:lnTo>
                <a:lnTo>
                  <a:pt x="14340" y="5451"/>
                </a:lnTo>
                <a:lnTo>
                  <a:pt x="14384" y="5460"/>
                </a:lnTo>
                <a:lnTo>
                  <a:pt x="14427" y="5472"/>
                </a:lnTo>
                <a:lnTo>
                  <a:pt x="14472" y="5484"/>
                </a:lnTo>
                <a:lnTo>
                  <a:pt x="14515" y="5496"/>
                </a:lnTo>
                <a:lnTo>
                  <a:pt x="14559" y="5510"/>
                </a:lnTo>
                <a:lnTo>
                  <a:pt x="14602" y="5524"/>
                </a:lnTo>
                <a:lnTo>
                  <a:pt x="14651" y="5541"/>
                </a:lnTo>
                <a:lnTo>
                  <a:pt x="14700" y="5560"/>
                </a:lnTo>
                <a:lnTo>
                  <a:pt x="14746" y="5580"/>
                </a:lnTo>
                <a:lnTo>
                  <a:pt x="14793" y="5602"/>
                </a:lnTo>
                <a:lnTo>
                  <a:pt x="14838" y="5624"/>
                </a:lnTo>
                <a:lnTo>
                  <a:pt x="14884" y="5648"/>
                </a:lnTo>
                <a:lnTo>
                  <a:pt x="14928" y="5673"/>
                </a:lnTo>
                <a:lnTo>
                  <a:pt x="14972" y="5698"/>
                </a:lnTo>
                <a:lnTo>
                  <a:pt x="15015" y="5722"/>
                </a:lnTo>
                <a:lnTo>
                  <a:pt x="15054" y="5749"/>
                </a:lnTo>
                <a:lnTo>
                  <a:pt x="15095" y="5775"/>
                </a:lnTo>
                <a:lnTo>
                  <a:pt x="15134" y="5804"/>
                </a:lnTo>
                <a:lnTo>
                  <a:pt x="15173" y="5833"/>
                </a:lnTo>
                <a:lnTo>
                  <a:pt x="15211" y="5864"/>
                </a:lnTo>
                <a:lnTo>
                  <a:pt x="15248" y="5895"/>
                </a:lnTo>
                <a:lnTo>
                  <a:pt x="15284" y="5927"/>
                </a:lnTo>
                <a:lnTo>
                  <a:pt x="15319" y="5960"/>
                </a:lnTo>
                <a:lnTo>
                  <a:pt x="15354" y="5994"/>
                </a:lnTo>
                <a:lnTo>
                  <a:pt x="15388" y="6030"/>
                </a:lnTo>
                <a:lnTo>
                  <a:pt x="15420" y="6065"/>
                </a:lnTo>
                <a:lnTo>
                  <a:pt x="15452" y="6102"/>
                </a:lnTo>
                <a:lnTo>
                  <a:pt x="15483" y="6140"/>
                </a:lnTo>
                <a:lnTo>
                  <a:pt x="15513" y="6177"/>
                </a:lnTo>
                <a:lnTo>
                  <a:pt x="15543" y="6215"/>
                </a:lnTo>
                <a:lnTo>
                  <a:pt x="15652" y="6378"/>
                </a:lnTo>
                <a:lnTo>
                  <a:pt x="15678" y="6422"/>
                </a:lnTo>
                <a:lnTo>
                  <a:pt x="15703" y="6466"/>
                </a:lnTo>
                <a:lnTo>
                  <a:pt x="15728" y="6511"/>
                </a:lnTo>
                <a:lnTo>
                  <a:pt x="15752" y="6555"/>
                </a:lnTo>
                <a:lnTo>
                  <a:pt x="15774" y="6599"/>
                </a:lnTo>
                <a:lnTo>
                  <a:pt x="15796" y="6646"/>
                </a:lnTo>
                <a:lnTo>
                  <a:pt x="15815" y="6692"/>
                </a:lnTo>
                <a:lnTo>
                  <a:pt x="15834" y="6741"/>
                </a:lnTo>
                <a:lnTo>
                  <a:pt x="15851" y="6795"/>
                </a:lnTo>
                <a:lnTo>
                  <a:pt x="15869" y="6852"/>
                </a:lnTo>
                <a:lnTo>
                  <a:pt x="15886" y="6908"/>
                </a:lnTo>
                <a:lnTo>
                  <a:pt x="15900" y="6967"/>
                </a:lnTo>
                <a:lnTo>
                  <a:pt x="15914" y="7025"/>
                </a:lnTo>
                <a:lnTo>
                  <a:pt x="15928" y="7085"/>
                </a:lnTo>
                <a:lnTo>
                  <a:pt x="15940" y="7144"/>
                </a:lnTo>
                <a:lnTo>
                  <a:pt x="15951" y="7205"/>
                </a:lnTo>
                <a:lnTo>
                  <a:pt x="15961" y="7266"/>
                </a:lnTo>
                <a:lnTo>
                  <a:pt x="15970" y="7327"/>
                </a:lnTo>
                <a:lnTo>
                  <a:pt x="15977" y="7389"/>
                </a:lnTo>
                <a:lnTo>
                  <a:pt x="15983" y="7451"/>
                </a:lnTo>
                <a:lnTo>
                  <a:pt x="15988" y="7513"/>
                </a:lnTo>
                <a:lnTo>
                  <a:pt x="15991" y="7576"/>
                </a:lnTo>
                <a:lnTo>
                  <a:pt x="15993" y="7638"/>
                </a:lnTo>
                <a:lnTo>
                  <a:pt x="15994" y="7702"/>
                </a:lnTo>
                <a:lnTo>
                  <a:pt x="15993" y="7764"/>
                </a:lnTo>
                <a:lnTo>
                  <a:pt x="15991" y="7826"/>
                </a:lnTo>
                <a:lnTo>
                  <a:pt x="15988" y="7889"/>
                </a:lnTo>
                <a:lnTo>
                  <a:pt x="15982" y="7950"/>
                </a:lnTo>
                <a:lnTo>
                  <a:pt x="15975" y="8012"/>
                </a:lnTo>
                <a:lnTo>
                  <a:pt x="15967" y="8073"/>
                </a:lnTo>
                <a:lnTo>
                  <a:pt x="15957" y="8134"/>
                </a:lnTo>
                <a:lnTo>
                  <a:pt x="15946" y="8195"/>
                </a:lnTo>
                <a:lnTo>
                  <a:pt x="15932" y="8254"/>
                </a:lnTo>
                <a:lnTo>
                  <a:pt x="15917" y="8313"/>
                </a:lnTo>
                <a:lnTo>
                  <a:pt x="15900" y="8372"/>
                </a:lnTo>
                <a:lnTo>
                  <a:pt x="15881" y="8428"/>
                </a:lnTo>
                <a:lnTo>
                  <a:pt x="15861" y="8486"/>
                </a:lnTo>
                <a:lnTo>
                  <a:pt x="15839" y="8541"/>
                </a:lnTo>
                <a:lnTo>
                  <a:pt x="15815" y="8596"/>
                </a:lnTo>
                <a:lnTo>
                  <a:pt x="15789" y="8649"/>
                </a:lnTo>
                <a:lnTo>
                  <a:pt x="15778" y="8671"/>
                </a:lnTo>
                <a:lnTo>
                  <a:pt x="15768" y="8691"/>
                </a:lnTo>
                <a:lnTo>
                  <a:pt x="15758" y="8712"/>
                </a:lnTo>
                <a:lnTo>
                  <a:pt x="15747" y="8736"/>
                </a:lnTo>
                <a:lnTo>
                  <a:pt x="15734" y="8764"/>
                </a:lnTo>
                <a:lnTo>
                  <a:pt x="15723" y="8786"/>
                </a:lnTo>
                <a:lnTo>
                  <a:pt x="15712" y="8806"/>
                </a:lnTo>
                <a:lnTo>
                  <a:pt x="15698" y="8829"/>
                </a:lnTo>
                <a:lnTo>
                  <a:pt x="15673" y="8870"/>
                </a:lnTo>
                <a:lnTo>
                  <a:pt x="15648" y="8912"/>
                </a:lnTo>
                <a:lnTo>
                  <a:pt x="15622" y="8955"/>
                </a:lnTo>
                <a:lnTo>
                  <a:pt x="15594" y="8997"/>
                </a:lnTo>
                <a:lnTo>
                  <a:pt x="15566" y="9038"/>
                </a:lnTo>
                <a:lnTo>
                  <a:pt x="15537" y="9078"/>
                </a:lnTo>
                <a:lnTo>
                  <a:pt x="15522" y="9096"/>
                </a:lnTo>
                <a:lnTo>
                  <a:pt x="15507" y="9115"/>
                </a:lnTo>
                <a:lnTo>
                  <a:pt x="15491" y="9134"/>
                </a:lnTo>
                <a:lnTo>
                  <a:pt x="15476" y="9151"/>
                </a:lnTo>
                <a:lnTo>
                  <a:pt x="15424" y="9205"/>
                </a:lnTo>
                <a:lnTo>
                  <a:pt x="15373" y="9257"/>
                </a:lnTo>
                <a:lnTo>
                  <a:pt x="15322" y="9309"/>
                </a:lnTo>
                <a:lnTo>
                  <a:pt x="15268" y="9359"/>
                </a:lnTo>
                <a:lnTo>
                  <a:pt x="15215" y="9408"/>
                </a:lnTo>
                <a:lnTo>
                  <a:pt x="15160" y="9455"/>
                </a:lnTo>
                <a:lnTo>
                  <a:pt x="15103" y="9502"/>
                </a:lnTo>
                <a:lnTo>
                  <a:pt x="15043" y="9548"/>
                </a:lnTo>
                <a:lnTo>
                  <a:pt x="15012" y="9572"/>
                </a:lnTo>
                <a:lnTo>
                  <a:pt x="14980" y="9594"/>
                </a:lnTo>
                <a:lnTo>
                  <a:pt x="14948" y="9615"/>
                </a:lnTo>
                <a:lnTo>
                  <a:pt x="14914" y="9637"/>
                </a:lnTo>
                <a:lnTo>
                  <a:pt x="14879" y="9657"/>
                </a:lnTo>
                <a:lnTo>
                  <a:pt x="14844" y="9678"/>
                </a:lnTo>
                <a:lnTo>
                  <a:pt x="14808" y="9697"/>
                </a:lnTo>
                <a:lnTo>
                  <a:pt x="14772" y="9716"/>
                </a:lnTo>
                <a:lnTo>
                  <a:pt x="14734" y="9734"/>
                </a:lnTo>
                <a:lnTo>
                  <a:pt x="14697" y="9752"/>
                </a:lnTo>
                <a:lnTo>
                  <a:pt x="14658" y="9769"/>
                </a:lnTo>
                <a:lnTo>
                  <a:pt x="14619" y="9785"/>
                </a:lnTo>
                <a:lnTo>
                  <a:pt x="14579" y="9802"/>
                </a:lnTo>
                <a:lnTo>
                  <a:pt x="14539" y="9816"/>
                </a:lnTo>
                <a:lnTo>
                  <a:pt x="14499" y="9831"/>
                </a:lnTo>
                <a:lnTo>
                  <a:pt x="14459" y="9845"/>
                </a:lnTo>
                <a:lnTo>
                  <a:pt x="14418" y="9859"/>
                </a:lnTo>
                <a:lnTo>
                  <a:pt x="14377" y="9871"/>
                </a:lnTo>
                <a:lnTo>
                  <a:pt x="14336" y="9882"/>
                </a:lnTo>
                <a:lnTo>
                  <a:pt x="14295" y="9893"/>
                </a:lnTo>
                <a:lnTo>
                  <a:pt x="14254" y="9903"/>
                </a:lnTo>
                <a:lnTo>
                  <a:pt x="14212" y="9912"/>
                </a:lnTo>
                <a:lnTo>
                  <a:pt x="14171" y="9921"/>
                </a:lnTo>
                <a:lnTo>
                  <a:pt x="14130" y="9927"/>
                </a:lnTo>
                <a:lnTo>
                  <a:pt x="14089" y="9935"/>
                </a:lnTo>
                <a:lnTo>
                  <a:pt x="14048" y="9941"/>
                </a:lnTo>
                <a:lnTo>
                  <a:pt x="14007" y="9945"/>
                </a:lnTo>
                <a:lnTo>
                  <a:pt x="13966" y="9949"/>
                </a:lnTo>
                <a:lnTo>
                  <a:pt x="13926" y="9953"/>
                </a:lnTo>
                <a:lnTo>
                  <a:pt x="13886" y="9955"/>
                </a:lnTo>
                <a:lnTo>
                  <a:pt x="13846" y="9956"/>
                </a:lnTo>
                <a:lnTo>
                  <a:pt x="13808" y="9957"/>
                </a:lnTo>
                <a:lnTo>
                  <a:pt x="12150" y="9957"/>
                </a:lnTo>
                <a:lnTo>
                  <a:pt x="12150" y="11692"/>
                </a:lnTo>
                <a:lnTo>
                  <a:pt x="13885" y="11692"/>
                </a:lnTo>
                <a:lnTo>
                  <a:pt x="13942" y="11691"/>
                </a:lnTo>
                <a:lnTo>
                  <a:pt x="13998" y="11690"/>
                </a:lnTo>
                <a:lnTo>
                  <a:pt x="14055" y="11686"/>
                </a:lnTo>
                <a:lnTo>
                  <a:pt x="14110" y="11682"/>
                </a:lnTo>
                <a:lnTo>
                  <a:pt x="14166" y="11678"/>
                </a:lnTo>
                <a:lnTo>
                  <a:pt x="14221" y="11671"/>
                </a:lnTo>
                <a:lnTo>
                  <a:pt x="14276" y="11664"/>
                </a:lnTo>
                <a:lnTo>
                  <a:pt x="14330" y="11657"/>
                </a:lnTo>
                <a:lnTo>
                  <a:pt x="14384" y="11649"/>
                </a:lnTo>
                <a:lnTo>
                  <a:pt x="14436" y="11640"/>
                </a:lnTo>
                <a:lnTo>
                  <a:pt x="14488" y="11631"/>
                </a:lnTo>
                <a:lnTo>
                  <a:pt x="14539" y="11621"/>
                </a:lnTo>
                <a:lnTo>
                  <a:pt x="14588" y="11610"/>
                </a:lnTo>
                <a:lnTo>
                  <a:pt x="14637" y="11600"/>
                </a:lnTo>
                <a:lnTo>
                  <a:pt x="14684" y="11589"/>
                </a:lnTo>
                <a:lnTo>
                  <a:pt x="14730" y="11578"/>
                </a:lnTo>
                <a:lnTo>
                  <a:pt x="14773" y="11568"/>
                </a:lnTo>
                <a:lnTo>
                  <a:pt x="14816" y="11556"/>
                </a:lnTo>
                <a:lnTo>
                  <a:pt x="14859" y="11545"/>
                </a:lnTo>
                <a:lnTo>
                  <a:pt x="14904" y="11531"/>
                </a:lnTo>
                <a:lnTo>
                  <a:pt x="14947" y="11518"/>
                </a:lnTo>
                <a:lnTo>
                  <a:pt x="14990" y="11505"/>
                </a:lnTo>
                <a:lnTo>
                  <a:pt x="15033" y="11490"/>
                </a:lnTo>
                <a:lnTo>
                  <a:pt x="15077" y="11475"/>
                </a:lnTo>
                <a:lnTo>
                  <a:pt x="15163" y="11444"/>
                </a:lnTo>
                <a:lnTo>
                  <a:pt x="15248" y="11411"/>
                </a:lnTo>
                <a:lnTo>
                  <a:pt x="15334" y="11375"/>
                </a:lnTo>
                <a:lnTo>
                  <a:pt x="15418" y="11337"/>
                </a:lnTo>
                <a:lnTo>
                  <a:pt x="15501" y="11298"/>
                </a:lnTo>
                <a:lnTo>
                  <a:pt x="15583" y="11257"/>
                </a:lnTo>
                <a:lnTo>
                  <a:pt x="15664" y="11213"/>
                </a:lnTo>
                <a:lnTo>
                  <a:pt x="15744" y="11169"/>
                </a:lnTo>
                <a:lnTo>
                  <a:pt x="15783" y="11146"/>
                </a:lnTo>
                <a:lnTo>
                  <a:pt x="15821" y="11123"/>
                </a:lnTo>
                <a:lnTo>
                  <a:pt x="15859" y="11098"/>
                </a:lnTo>
                <a:lnTo>
                  <a:pt x="15897" y="11075"/>
                </a:lnTo>
                <a:lnTo>
                  <a:pt x="15934" y="11049"/>
                </a:lnTo>
                <a:lnTo>
                  <a:pt x="15971" y="11025"/>
                </a:lnTo>
                <a:lnTo>
                  <a:pt x="16008" y="11000"/>
                </a:lnTo>
                <a:lnTo>
                  <a:pt x="16043" y="10974"/>
                </a:lnTo>
                <a:lnTo>
                  <a:pt x="16116" y="10920"/>
                </a:lnTo>
                <a:lnTo>
                  <a:pt x="16187" y="10866"/>
                </a:lnTo>
                <a:lnTo>
                  <a:pt x="16256" y="10811"/>
                </a:lnTo>
                <a:lnTo>
                  <a:pt x="16321" y="10756"/>
                </a:lnTo>
                <a:lnTo>
                  <a:pt x="16384" y="10702"/>
                </a:lnTo>
                <a:lnTo>
                  <a:pt x="16446" y="10646"/>
                </a:lnTo>
                <a:lnTo>
                  <a:pt x="16506" y="10590"/>
                </a:lnTo>
                <a:lnTo>
                  <a:pt x="16564" y="10532"/>
                </a:lnTo>
                <a:lnTo>
                  <a:pt x="16622" y="10474"/>
                </a:lnTo>
                <a:lnTo>
                  <a:pt x="16677" y="10415"/>
                </a:lnTo>
                <a:lnTo>
                  <a:pt x="16732" y="10354"/>
                </a:lnTo>
                <a:lnTo>
                  <a:pt x="16787" y="10291"/>
                </a:lnTo>
                <a:lnTo>
                  <a:pt x="16841" y="10225"/>
                </a:lnTo>
                <a:lnTo>
                  <a:pt x="16894" y="10159"/>
                </a:lnTo>
                <a:lnTo>
                  <a:pt x="16948" y="10090"/>
                </a:lnTo>
                <a:lnTo>
                  <a:pt x="17003" y="10018"/>
                </a:lnTo>
                <a:lnTo>
                  <a:pt x="17043" y="9965"/>
                </a:lnTo>
                <a:lnTo>
                  <a:pt x="17080" y="9910"/>
                </a:lnTo>
                <a:lnTo>
                  <a:pt x="17119" y="9852"/>
                </a:lnTo>
                <a:lnTo>
                  <a:pt x="17156" y="9794"/>
                </a:lnTo>
                <a:lnTo>
                  <a:pt x="17192" y="9734"/>
                </a:lnTo>
                <a:lnTo>
                  <a:pt x="17228" y="9674"/>
                </a:lnTo>
                <a:lnTo>
                  <a:pt x="17262" y="9610"/>
                </a:lnTo>
                <a:lnTo>
                  <a:pt x="17295" y="9547"/>
                </a:lnTo>
                <a:lnTo>
                  <a:pt x="17327" y="9483"/>
                </a:lnTo>
                <a:lnTo>
                  <a:pt x="17360" y="9417"/>
                </a:lnTo>
                <a:lnTo>
                  <a:pt x="17390" y="9350"/>
                </a:lnTo>
                <a:lnTo>
                  <a:pt x="17419" y="9282"/>
                </a:lnTo>
                <a:lnTo>
                  <a:pt x="17448" y="9215"/>
                </a:lnTo>
                <a:lnTo>
                  <a:pt x="17475" y="9145"/>
                </a:lnTo>
                <a:lnTo>
                  <a:pt x="17501" y="9076"/>
                </a:lnTo>
                <a:lnTo>
                  <a:pt x="17526" y="9006"/>
                </a:lnTo>
                <a:lnTo>
                  <a:pt x="17549" y="8936"/>
                </a:lnTo>
                <a:lnTo>
                  <a:pt x="17572" y="8864"/>
                </a:lnTo>
                <a:lnTo>
                  <a:pt x="17593" y="8793"/>
                </a:lnTo>
                <a:lnTo>
                  <a:pt x="17612" y="8722"/>
                </a:lnTo>
                <a:lnTo>
                  <a:pt x="17631" y="8650"/>
                </a:lnTo>
                <a:lnTo>
                  <a:pt x="17648" y="8578"/>
                </a:lnTo>
                <a:lnTo>
                  <a:pt x="17663" y="8506"/>
                </a:lnTo>
                <a:lnTo>
                  <a:pt x="17678" y="8434"/>
                </a:lnTo>
                <a:lnTo>
                  <a:pt x="17690" y="8363"/>
                </a:lnTo>
                <a:lnTo>
                  <a:pt x="17701" y="8291"/>
                </a:lnTo>
                <a:lnTo>
                  <a:pt x="17710" y="8220"/>
                </a:lnTo>
                <a:lnTo>
                  <a:pt x="17718" y="8149"/>
                </a:lnTo>
                <a:lnTo>
                  <a:pt x="17724" y="8079"/>
                </a:lnTo>
                <a:lnTo>
                  <a:pt x="17729" y="8010"/>
                </a:lnTo>
                <a:lnTo>
                  <a:pt x="17731" y="7941"/>
                </a:lnTo>
                <a:lnTo>
                  <a:pt x="17732" y="7872"/>
                </a:lnTo>
                <a:lnTo>
                  <a:pt x="17732" y="7761"/>
                </a:lnTo>
                <a:lnTo>
                  <a:pt x="17731" y="7656"/>
                </a:lnTo>
                <a:lnTo>
                  <a:pt x="17728" y="7558"/>
                </a:lnTo>
                <a:lnTo>
                  <a:pt x="17724" y="7463"/>
                </a:lnTo>
                <a:lnTo>
                  <a:pt x="17720" y="7373"/>
                </a:lnTo>
                <a:lnTo>
                  <a:pt x="17713" y="7285"/>
                </a:lnTo>
                <a:lnTo>
                  <a:pt x="17704" y="7201"/>
                </a:lnTo>
                <a:lnTo>
                  <a:pt x="17693" y="7117"/>
                </a:lnTo>
                <a:lnTo>
                  <a:pt x="17688" y="7075"/>
                </a:lnTo>
                <a:lnTo>
                  <a:pt x="17680" y="7034"/>
                </a:lnTo>
                <a:lnTo>
                  <a:pt x="17673" y="6991"/>
                </a:lnTo>
                <a:lnTo>
                  <a:pt x="17666" y="6949"/>
                </a:lnTo>
                <a:lnTo>
                  <a:pt x="17657" y="6907"/>
                </a:lnTo>
                <a:lnTo>
                  <a:pt x="17647" y="6864"/>
                </a:lnTo>
                <a:lnTo>
                  <a:pt x="17637" y="6821"/>
                </a:lnTo>
                <a:lnTo>
                  <a:pt x="17626" y="6777"/>
                </a:lnTo>
                <a:lnTo>
                  <a:pt x="17602" y="6686"/>
                </a:lnTo>
                <a:lnTo>
                  <a:pt x="17575" y="6590"/>
                </a:lnTo>
                <a:lnTo>
                  <a:pt x="17545" y="6491"/>
                </a:lnTo>
                <a:lnTo>
                  <a:pt x="17510" y="6386"/>
                </a:lnTo>
                <a:lnTo>
                  <a:pt x="17497" y="6346"/>
                </a:lnTo>
                <a:lnTo>
                  <a:pt x="17483" y="6305"/>
                </a:lnTo>
                <a:lnTo>
                  <a:pt x="17467" y="6261"/>
                </a:lnTo>
                <a:lnTo>
                  <a:pt x="17451" y="6219"/>
                </a:lnTo>
                <a:lnTo>
                  <a:pt x="17434" y="6176"/>
                </a:lnTo>
                <a:lnTo>
                  <a:pt x="17417" y="6135"/>
                </a:lnTo>
                <a:lnTo>
                  <a:pt x="17400" y="6095"/>
                </a:lnTo>
                <a:lnTo>
                  <a:pt x="17383" y="6060"/>
                </a:lnTo>
                <a:lnTo>
                  <a:pt x="17345" y="5986"/>
                </a:lnTo>
                <a:lnTo>
                  <a:pt x="17308" y="5912"/>
                </a:lnTo>
                <a:lnTo>
                  <a:pt x="17270" y="5839"/>
                </a:lnTo>
                <a:lnTo>
                  <a:pt x="17230" y="5766"/>
                </a:lnTo>
                <a:lnTo>
                  <a:pt x="17189" y="5694"/>
                </a:lnTo>
                <a:lnTo>
                  <a:pt x="17148" y="5623"/>
                </a:lnTo>
                <a:lnTo>
                  <a:pt x="17105" y="5552"/>
                </a:lnTo>
                <a:lnTo>
                  <a:pt x="17060" y="5483"/>
                </a:lnTo>
                <a:lnTo>
                  <a:pt x="17014" y="5414"/>
                </a:lnTo>
                <a:lnTo>
                  <a:pt x="16967" y="5346"/>
                </a:lnTo>
                <a:lnTo>
                  <a:pt x="16917" y="5280"/>
                </a:lnTo>
                <a:lnTo>
                  <a:pt x="16868" y="5215"/>
                </a:lnTo>
                <a:lnTo>
                  <a:pt x="16842" y="5182"/>
                </a:lnTo>
                <a:lnTo>
                  <a:pt x="16815" y="5151"/>
                </a:lnTo>
                <a:lnTo>
                  <a:pt x="16789" y="5119"/>
                </a:lnTo>
                <a:lnTo>
                  <a:pt x="16761" y="5088"/>
                </a:lnTo>
                <a:lnTo>
                  <a:pt x="16733" y="5058"/>
                </a:lnTo>
                <a:lnTo>
                  <a:pt x="16705" y="5027"/>
                </a:lnTo>
                <a:lnTo>
                  <a:pt x="16677" y="4999"/>
                </a:lnTo>
                <a:lnTo>
                  <a:pt x="16647" y="4969"/>
                </a:lnTo>
                <a:lnTo>
                  <a:pt x="16589" y="4911"/>
                </a:lnTo>
                <a:lnTo>
                  <a:pt x="16531" y="4856"/>
                </a:lnTo>
                <a:lnTo>
                  <a:pt x="16473" y="4800"/>
                </a:lnTo>
                <a:lnTo>
                  <a:pt x="16414" y="4746"/>
                </a:lnTo>
                <a:lnTo>
                  <a:pt x="16356" y="4693"/>
                </a:lnTo>
                <a:lnTo>
                  <a:pt x="16295" y="4641"/>
                </a:lnTo>
                <a:lnTo>
                  <a:pt x="16233" y="4591"/>
                </a:lnTo>
                <a:lnTo>
                  <a:pt x="16168" y="4541"/>
                </a:lnTo>
                <a:lnTo>
                  <a:pt x="16114" y="4501"/>
                </a:lnTo>
                <a:lnTo>
                  <a:pt x="16065" y="4466"/>
                </a:lnTo>
                <a:lnTo>
                  <a:pt x="16021" y="4435"/>
                </a:lnTo>
                <a:lnTo>
                  <a:pt x="15980" y="4407"/>
                </a:lnTo>
                <a:lnTo>
                  <a:pt x="15942" y="4383"/>
                </a:lnTo>
                <a:lnTo>
                  <a:pt x="15907" y="4360"/>
                </a:lnTo>
                <a:lnTo>
                  <a:pt x="15872" y="4340"/>
                </a:lnTo>
                <a:lnTo>
                  <a:pt x="15840" y="4322"/>
                </a:lnTo>
                <a:lnTo>
                  <a:pt x="15775" y="4286"/>
                </a:lnTo>
                <a:lnTo>
                  <a:pt x="15706" y="4249"/>
                </a:lnTo>
                <a:lnTo>
                  <a:pt x="15629" y="4204"/>
                </a:lnTo>
                <a:lnTo>
                  <a:pt x="15537" y="4150"/>
                </a:lnTo>
                <a:lnTo>
                  <a:pt x="15522" y="4140"/>
                </a:lnTo>
                <a:lnTo>
                  <a:pt x="15509" y="4130"/>
                </a:lnTo>
                <a:lnTo>
                  <a:pt x="15499" y="4119"/>
                </a:lnTo>
                <a:lnTo>
                  <a:pt x="15490" y="4108"/>
                </a:lnTo>
                <a:lnTo>
                  <a:pt x="15483" y="4096"/>
                </a:lnTo>
                <a:lnTo>
                  <a:pt x="15478" y="4083"/>
                </a:lnTo>
                <a:lnTo>
                  <a:pt x="15473" y="4070"/>
                </a:lnTo>
                <a:lnTo>
                  <a:pt x="15470" y="4056"/>
                </a:lnTo>
                <a:lnTo>
                  <a:pt x="15465" y="4024"/>
                </a:lnTo>
                <a:lnTo>
                  <a:pt x="15460" y="3987"/>
                </a:lnTo>
                <a:lnTo>
                  <a:pt x="15457" y="3966"/>
                </a:lnTo>
                <a:lnTo>
                  <a:pt x="15452" y="3944"/>
                </a:lnTo>
                <a:lnTo>
                  <a:pt x="15448" y="3921"/>
                </a:lnTo>
                <a:lnTo>
                  <a:pt x="15442" y="3894"/>
                </a:lnTo>
                <a:lnTo>
                  <a:pt x="15426" y="3830"/>
                </a:lnTo>
                <a:lnTo>
                  <a:pt x="15409" y="3764"/>
                </a:lnTo>
                <a:lnTo>
                  <a:pt x="15391" y="3699"/>
                </a:lnTo>
                <a:lnTo>
                  <a:pt x="15373" y="3635"/>
                </a:lnTo>
                <a:lnTo>
                  <a:pt x="15353" y="3569"/>
                </a:lnTo>
                <a:lnTo>
                  <a:pt x="15333" y="3505"/>
                </a:lnTo>
                <a:lnTo>
                  <a:pt x="15312" y="3441"/>
                </a:lnTo>
                <a:lnTo>
                  <a:pt x="15289" y="3378"/>
                </a:lnTo>
                <a:lnTo>
                  <a:pt x="15266" y="3314"/>
                </a:lnTo>
                <a:lnTo>
                  <a:pt x="15243" y="3250"/>
                </a:lnTo>
                <a:lnTo>
                  <a:pt x="15218" y="3188"/>
                </a:lnTo>
                <a:lnTo>
                  <a:pt x="15193" y="3126"/>
                </a:lnTo>
                <a:lnTo>
                  <a:pt x="15166" y="3064"/>
                </a:lnTo>
                <a:lnTo>
                  <a:pt x="15139" y="3003"/>
                </a:lnTo>
                <a:lnTo>
                  <a:pt x="15110" y="2942"/>
                </a:lnTo>
                <a:lnTo>
                  <a:pt x="15081" y="2883"/>
                </a:lnTo>
                <a:lnTo>
                  <a:pt x="15042" y="2806"/>
                </a:lnTo>
                <a:lnTo>
                  <a:pt x="15003" y="2731"/>
                </a:lnTo>
                <a:lnTo>
                  <a:pt x="14965" y="2657"/>
                </a:lnTo>
                <a:lnTo>
                  <a:pt x="14926" y="2585"/>
                </a:lnTo>
                <a:lnTo>
                  <a:pt x="14886" y="2513"/>
                </a:lnTo>
                <a:lnTo>
                  <a:pt x="14844" y="2442"/>
                </a:lnTo>
                <a:lnTo>
                  <a:pt x="14801" y="2372"/>
                </a:lnTo>
                <a:lnTo>
                  <a:pt x="14755" y="2302"/>
                </a:lnTo>
                <a:lnTo>
                  <a:pt x="14713" y="2238"/>
                </a:lnTo>
                <a:lnTo>
                  <a:pt x="14668" y="2171"/>
                </a:lnTo>
                <a:lnTo>
                  <a:pt x="14621" y="2103"/>
                </a:lnTo>
                <a:lnTo>
                  <a:pt x="14572" y="2035"/>
                </a:lnTo>
                <a:lnTo>
                  <a:pt x="14548" y="2001"/>
                </a:lnTo>
                <a:lnTo>
                  <a:pt x="14523" y="1967"/>
                </a:lnTo>
                <a:lnTo>
                  <a:pt x="14498" y="1934"/>
                </a:lnTo>
                <a:lnTo>
                  <a:pt x="14473" y="1902"/>
                </a:lnTo>
                <a:lnTo>
                  <a:pt x="14446" y="1871"/>
                </a:lnTo>
                <a:lnTo>
                  <a:pt x="14421" y="1840"/>
                </a:lnTo>
                <a:lnTo>
                  <a:pt x="14394" y="1811"/>
                </a:lnTo>
                <a:lnTo>
                  <a:pt x="14367" y="1784"/>
                </a:lnTo>
                <a:lnTo>
                  <a:pt x="14207" y="1607"/>
                </a:lnTo>
                <a:lnTo>
                  <a:pt x="14193" y="1590"/>
                </a:lnTo>
                <a:lnTo>
                  <a:pt x="14182" y="1575"/>
                </a:lnTo>
                <a:lnTo>
                  <a:pt x="14171" y="1562"/>
                </a:lnTo>
                <a:lnTo>
                  <a:pt x="14155" y="1544"/>
                </a:lnTo>
                <a:lnTo>
                  <a:pt x="13804" y="1221"/>
                </a:lnTo>
                <a:lnTo>
                  <a:pt x="13772" y="1192"/>
                </a:lnTo>
                <a:lnTo>
                  <a:pt x="13741" y="1167"/>
                </a:lnTo>
                <a:lnTo>
                  <a:pt x="13709" y="1141"/>
                </a:lnTo>
                <a:lnTo>
                  <a:pt x="13676" y="1116"/>
                </a:lnTo>
                <a:lnTo>
                  <a:pt x="13612" y="1065"/>
                </a:lnTo>
                <a:lnTo>
                  <a:pt x="13546" y="1015"/>
                </a:lnTo>
                <a:lnTo>
                  <a:pt x="13480" y="965"/>
                </a:lnTo>
                <a:lnTo>
                  <a:pt x="13413" y="917"/>
                </a:lnTo>
                <a:lnTo>
                  <a:pt x="13344" y="870"/>
                </a:lnTo>
                <a:lnTo>
                  <a:pt x="13276" y="823"/>
                </a:lnTo>
                <a:lnTo>
                  <a:pt x="13207" y="779"/>
                </a:lnTo>
                <a:lnTo>
                  <a:pt x="13136" y="736"/>
                </a:lnTo>
                <a:lnTo>
                  <a:pt x="13081" y="702"/>
                </a:lnTo>
                <a:lnTo>
                  <a:pt x="13024" y="670"/>
                </a:lnTo>
                <a:lnTo>
                  <a:pt x="12969" y="639"/>
                </a:lnTo>
                <a:lnTo>
                  <a:pt x="12912" y="608"/>
                </a:lnTo>
                <a:lnTo>
                  <a:pt x="12855" y="578"/>
                </a:lnTo>
                <a:lnTo>
                  <a:pt x="12798" y="549"/>
                </a:lnTo>
                <a:lnTo>
                  <a:pt x="12740" y="521"/>
                </a:lnTo>
                <a:lnTo>
                  <a:pt x="12683" y="493"/>
                </a:lnTo>
                <a:lnTo>
                  <a:pt x="12625" y="466"/>
                </a:lnTo>
                <a:lnTo>
                  <a:pt x="12568" y="440"/>
                </a:lnTo>
                <a:lnTo>
                  <a:pt x="12509" y="413"/>
                </a:lnTo>
                <a:lnTo>
                  <a:pt x="12449" y="388"/>
                </a:lnTo>
                <a:lnTo>
                  <a:pt x="12390" y="363"/>
                </a:lnTo>
                <a:lnTo>
                  <a:pt x="12330" y="338"/>
                </a:lnTo>
                <a:lnTo>
                  <a:pt x="12269" y="315"/>
                </a:lnTo>
                <a:lnTo>
                  <a:pt x="12208" y="290"/>
                </a:lnTo>
                <a:lnTo>
                  <a:pt x="12165" y="274"/>
                </a:lnTo>
                <a:lnTo>
                  <a:pt x="12121" y="258"/>
                </a:lnTo>
                <a:lnTo>
                  <a:pt x="12077" y="243"/>
                </a:lnTo>
                <a:lnTo>
                  <a:pt x="12031" y="227"/>
                </a:lnTo>
                <a:lnTo>
                  <a:pt x="11986" y="213"/>
                </a:lnTo>
                <a:lnTo>
                  <a:pt x="11939" y="198"/>
                </a:lnTo>
                <a:lnTo>
                  <a:pt x="11892" y="184"/>
                </a:lnTo>
                <a:lnTo>
                  <a:pt x="11844" y="171"/>
                </a:lnTo>
                <a:lnTo>
                  <a:pt x="11747" y="145"/>
                </a:lnTo>
                <a:lnTo>
                  <a:pt x="11650" y="121"/>
                </a:lnTo>
                <a:lnTo>
                  <a:pt x="11551" y="99"/>
                </a:lnTo>
                <a:lnTo>
                  <a:pt x="11452" y="79"/>
                </a:lnTo>
                <a:lnTo>
                  <a:pt x="11352" y="61"/>
                </a:lnTo>
                <a:lnTo>
                  <a:pt x="11252" y="45"/>
                </a:lnTo>
                <a:lnTo>
                  <a:pt x="11152" y="32"/>
                </a:lnTo>
                <a:lnTo>
                  <a:pt x="11054" y="21"/>
                </a:lnTo>
                <a:lnTo>
                  <a:pt x="11004" y="16"/>
                </a:lnTo>
                <a:lnTo>
                  <a:pt x="10956" y="12"/>
                </a:lnTo>
                <a:lnTo>
                  <a:pt x="10907" y="8"/>
                </a:lnTo>
                <a:lnTo>
                  <a:pt x="10860" y="6"/>
                </a:lnTo>
                <a:lnTo>
                  <a:pt x="10812" y="3"/>
                </a:lnTo>
                <a:lnTo>
                  <a:pt x="10766" y="1"/>
                </a:lnTo>
                <a:lnTo>
                  <a:pt x="10719" y="0"/>
                </a:lnTo>
                <a:lnTo>
                  <a:pt x="10672" y="0"/>
                </a:lnTo>
                <a:lnTo>
                  <a:pt x="10556" y="0"/>
                </a:lnTo>
                <a:lnTo>
                  <a:pt x="10447" y="1"/>
                </a:lnTo>
                <a:lnTo>
                  <a:pt x="10343" y="3"/>
                </a:lnTo>
                <a:lnTo>
                  <a:pt x="10246" y="7"/>
                </a:lnTo>
                <a:lnTo>
                  <a:pt x="10152" y="10"/>
                </a:lnTo>
                <a:lnTo>
                  <a:pt x="10061" y="16"/>
                </a:lnTo>
                <a:lnTo>
                  <a:pt x="9973" y="23"/>
                </a:lnTo>
                <a:lnTo>
                  <a:pt x="9886" y="31"/>
                </a:lnTo>
                <a:lnTo>
                  <a:pt x="9799" y="42"/>
                </a:lnTo>
                <a:lnTo>
                  <a:pt x="9712" y="54"/>
                </a:lnTo>
                <a:lnTo>
                  <a:pt x="9623" y="69"/>
                </a:lnTo>
                <a:lnTo>
                  <a:pt x="9532" y="85"/>
                </a:lnTo>
                <a:lnTo>
                  <a:pt x="9438" y="104"/>
                </a:lnTo>
                <a:lnTo>
                  <a:pt x="9340" y="125"/>
                </a:lnTo>
                <a:lnTo>
                  <a:pt x="9236" y="150"/>
                </a:lnTo>
                <a:lnTo>
                  <a:pt x="9126" y="176"/>
                </a:lnTo>
                <a:lnTo>
                  <a:pt x="9079" y="188"/>
                </a:lnTo>
                <a:lnTo>
                  <a:pt x="9031" y="202"/>
                </a:lnTo>
                <a:lnTo>
                  <a:pt x="8982" y="215"/>
                </a:lnTo>
                <a:lnTo>
                  <a:pt x="8934" y="229"/>
                </a:lnTo>
                <a:lnTo>
                  <a:pt x="8885" y="245"/>
                </a:lnTo>
                <a:lnTo>
                  <a:pt x="8835" y="261"/>
                </a:lnTo>
                <a:lnTo>
                  <a:pt x="8785" y="278"/>
                </a:lnTo>
                <a:lnTo>
                  <a:pt x="8735" y="297"/>
                </a:lnTo>
                <a:lnTo>
                  <a:pt x="8685" y="315"/>
                </a:lnTo>
                <a:lnTo>
                  <a:pt x="8634" y="335"/>
                </a:lnTo>
                <a:lnTo>
                  <a:pt x="8585" y="353"/>
                </a:lnTo>
                <a:lnTo>
                  <a:pt x="8534" y="374"/>
                </a:lnTo>
                <a:lnTo>
                  <a:pt x="8483" y="395"/>
                </a:lnTo>
                <a:lnTo>
                  <a:pt x="8433" y="417"/>
                </a:lnTo>
                <a:lnTo>
                  <a:pt x="8383" y="440"/>
                </a:lnTo>
                <a:lnTo>
                  <a:pt x="8333" y="462"/>
                </a:lnTo>
                <a:lnTo>
                  <a:pt x="8283" y="485"/>
                </a:lnTo>
                <a:lnTo>
                  <a:pt x="8233" y="510"/>
                </a:lnTo>
                <a:lnTo>
                  <a:pt x="8184" y="534"/>
                </a:lnTo>
                <a:lnTo>
                  <a:pt x="8136" y="558"/>
                </a:lnTo>
                <a:lnTo>
                  <a:pt x="8087" y="584"/>
                </a:lnTo>
                <a:lnTo>
                  <a:pt x="8039" y="609"/>
                </a:lnTo>
                <a:lnTo>
                  <a:pt x="7993" y="635"/>
                </a:lnTo>
                <a:lnTo>
                  <a:pt x="7946" y="661"/>
                </a:lnTo>
                <a:lnTo>
                  <a:pt x="7901" y="688"/>
                </a:lnTo>
                <a:lnTo>
                  <a:pt x="7855" y="715"/>
                </a:lnTo>
                <a:lnTo>
                  <a:pt x="7811" y="742"/>
                </a:lnTo>
                <a:lnTo>
                  <a:pt x="7768" y="770"/>
                </a:lnTo>
                <a:lnTo>
                  <a:pt x="7726" y="798"/>
                </a:lnTo>
                <a:lnTo>
                  <a:pt x="7685" y="825"/>
                </a:lnTo>
                <a:lnTo>
                  <a:pt x="7645" y="854"/>
                </a:lnTo>
                <a:lnTo>
                  <a:pt x="7605" y="882"/>
                </a:lnTo>
                <a:lnTo>
                  <a:pt x="7308" y="1103"/>
                </a:lnTo>
                <a:lnTo>
                  <a:pt x="7285" y="1123"/>
                </a:lnTo>
                <a:lnTo>
                  <a:pt x="7260" y="1142"/>
                </a:lnTo>
                <a:lnTo>
                  <a:pt x="7238" y="1160"/>
                </a:lnTo>
                <a:lnTo>
                  <a:pt x="7215" y="1178"/>
                </a:lnTo>
                <a:lnTo>
                  <a:pt x="7178" y="1206"/>
                </a:lnTo>
                <a:lnTo>
                  <a:pt x="7144" y="1236"/>
                </a:lnTo>
                <a:lnTo>
                  <a:pt x="7109" y="1267"/>
                </a:lnTo>
                <a:lnTo>
                  <a:pt x="7076" y="1298"/>
                </a:lnTo>
                <a:lnTo>
                  <a:pt x="7043" y="1330"/>
                </a:lnTo>
                <a:lnTo>
                  <a:pt x="7011" y="1363"/>
                </a:lnTo>
                <a:lnTo>
                  <a:pt x="6979" y="1395"/>
                </a:lnTo>
                <a:lnTo>
                  <a:pt x="6945" y="1428"/>
                </a:lnTo>
                <a:lnTo>
                  <a:pt x="6923" y="1450"/>
                </a:lnTo>
                <a:lnTo>
                  <a:pt x="6901" y="1472"/>
                </a:lnTo>
                <a:lnTo>
                  <a:pt x="6880" y="1493"/>
                </a:lnTo>
                <a:lnTo>
                  <a:pt x="6858" y="1514"/>
                </a:lnTo>
                <a:lnTo>
                  <a:pt x="6837" y="1537"/>
                </a:lnTo>
                <a:lnTo>
                  <a:pt x="6816" y="1558"/>
                </a:lnTo>
                <a:lnTo>
                  <a:pt x="6794" y="1580"/>
                </a:lnTo>
                <a:lnTo>
                  <a:pt x="6771" y="1602"/>
                </a:lnTo>
                <a:lnTo>
                  <a:pt x="6606" y="17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4267200" y="3059470"/>
            <a:ext cx="3657600" cy="3798530"/>
          </a:xfrm>
          <a:custGeom>
            <a:avLst/>
            <a:gdLst>
              <a:gd name="T0" fmla="*/ 0 w 6376"/>
              <a:gd name="T1" fmla="*/ 3185 h 6477"/>
              <a:gd name="T2" fmla="*/ 1468 w 6376"/>
              <a:gd name="T3" fmla="*/ 3188 h 6477"/>
              <a:gd name="T4" fmla="*/ 1468 w 6376"/>
              <a:gd name="T5" fmla="*/ 6477 h 6477"/>
              <a:gd name="T6" fmla="*/ 4913 w 6376"/>
              <a:gd name="T7" fmla="*/ 6477 h 6477"/>
              <a:gd name="T8" fmla="*/ 4913 w 6376"/>
              <a:gd name="T9" fmla="*/ 3188 h 6477"/>
              <a:gd name="T10" fmla="*/ 6376 w 6376"/>
              <a:gd name="T11" fmla="*/ 3188 h 6477"/>
              <a:gd name="T12" fmla="*/ 3193 w 6376"/>
              <a:gd name="T13" fmla="*/ 0 h 6477"/>
              <a:gd name="T14" fmla="*/ 0 w 6376"/>
              <a:gd name="T15" fmla="*/ 3185 h 6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76" h="6477">
                <a:moveTo>
                  <a:pt x="0" y="3185"/>
                </a:moveTo>
                <a:lnTo>
                  <a:pt x="1468" y="3188"/>
                </a:lnTo>
                <a:lnTo>
                  <a:pt x="1468" y="6477"/>
                </a:lnTo>
                <a:lnTo>
                  <a:pt x="4913" y="6477"/>
                </a:lnTo>
                <a:lnTo>
                  <a:pt x="4913" y="3188"/>
                </a:lnTo>
                <a:lnTo>
                  <a:pt x="6376" y="3188"/>
                </a:lnTo>
                <a:lnTo>
                  <a:pt x="3193" y="0"/>
                </a:lnTo>
                <a:lnTo>
                  <a:pt x="0" y="3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587797" y="228600"/>
            <a:ext cx="1271208" cy="838200"/>
            <a:chOff x="724409" y="0"/>
            <a:chExt cx="10400791" cy="6858000"/>
          </a:xfrm>
          <a:solidFill>
            <a:schemeClr val="accent1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24409" y="0"/>
              <a:ext cx="10400791" cy="6858000"/>
            </a:xfrm>
            <a:custGeom>
              <a:avLst/>
              <a:gdLst>
                <a:gd name="T0" fmla="*/ 5531 w 17732"/>
                <a:gd name="T1" fmla="*/ 1695 h 11692"/>
                <a:gd name="T2" fmla="*/ 4432 w 17732"/>
                <a:gd name="T3" fmla="*/ 2013 h 11692"/>
                <a:gd name="T4" fmla="*/ 3652 w 17732"/>
                <a:gd name="T5" fmla="*/ 2565 h 11692"/>
                <a:gd name="T6" fmla="*/ 3297 w 17732"/>
                <a:gd name="T7" fmla="*/ 2968 h 11692"/>
                <a:gd name="T8" fmla="*/ 2897 w 17732"/>
                <a:gd name="T9" fmla="*/ 3750 h 11692"/>
                <a:gd name="T10" fmla="*/ 2468 w 17732"/>
                <a:gd name="T11" fmla="*/ 4024 h 11692"/>
                <a:gd name="T12" fmla="*/ 1524 w 17732"/>
                <a:gd name="T13" fmla="*/ 4578 h 11692"/>
                <a:gd name="T14" fmla="*/ 477 w 17732"/>
                <a:gd name="T15" fmla="*/ 5811 h 11692"/>
                <a:gd name="T16" fmla="*/ 81 w 17732"/>
                <a:gd name="T17" fmla="*/ 6878 h 11692"/>
                <a:gd name="T18" fmla="*/ 61 w 17732"/>
                <a:gd name="T19" fmla="*/ 8432 h 11692"/>
                <a:gd name="T20" fmla="*/ 398 w 17732"/>
                <a:gd name="T21" fmla="*/ 9464 h 11692"/>
                <a:gd name="T22" fmla="*/ 884 w 17732"/>
                <a:gd name="T23" fmla="*/ 10221 h 11692"/>
                <a:gd name="T24" fmla="*/ 1931 w 17732"/>
                <a:gd name="T25" fmla="*/ 11119 h 11692"/>
                <a:gd name="T26" fmla="*/ 3126 w 17732"/>
                <a:gd name="T27" fmla="*/ 11608 h 11692"/>
                <a:gd name="T28" fmla="*/ 3692 w 17732"/>
                <a:gd name="T29" fmla="*/ 9939 h 11692"/>
                <a:gd name="T30" fmla="*/ 2791 w 17732"/>
                <a:gd name="T31" fmla="*/ 9606 h 11692"/>
                <a:gd name="T32" fmla="*/ 2146 w 17732"/>
                <a:gd name="T33" fmla="*/ 9001 h 11692"/>
                <a:gd name="T34" fmla="*/ 1767 w 17732"/>
                <a:gd name="T35" fmla="*/ 8077 h 11692"/>
                <a:gd name="T36" fmla="*/ 1847 w 17732"/>
                <a:gd name="T37" fmla="*/ 6962 h 11692"/>
                <a:gd name="T38" fmla="*/ 2356 w 17732"/>
                <a:gd name="T39" fmla="*/ 6066 h 11692"/>
                <a:gd name="T40" fmla="*/ 3142 w 17732"/>
                <a:gd name="T41" fmla="*/ 5517 h 11692"/>
                <a:gd name="T42" fmla="*/ 4071 w 17732"/>
                <a:gd name="T43" fmla="*/ 5362 h 11692"/>
                <a:gd name="T44" fmla="*/ 4369 w 17732"/>
                <a:gd name="T45" fmla="*/ 5143 h 11692"/>
                <a:gd name="T46" fmla="*/ 4406 w 17732"/>
                <a:gd name="T47" fmla="*/ 4532 h 11692"/>
                <a:gd name="T48" fmla="*/ 4774 w 17732"/>
                <a:gd name="T49" fmla="*/ 3943 h 11692"/>
                <a:gd name="T50" fmla="*/ 5926 w 17732"/>
                <a:gd name="T51" fmla="*/ 3422 h 11692"/>
                <a:gd name="T52" fmla="*/ 6941 w 17732"/>
                <a:gd name="T53" fmla="*/ 3726 h 11692"/>
                <a:gd name="T54" fmla="*/ 7221 w 17732"/>
                <a:gd name="T55" fmla="*/ 3964 h 11692"/>
                <a:gd name="T56" fmla="*/ 7690 w 17732"/>
                <a:gd name="T57" fmla="*/ 3116 h 11692"/>
                <a:gd name="T58" fmla="*/ 8386 w 17732"/>
                <a:gd name="T59" fmla="*/ 2407 h 11692"/>
                <a:gd name="T60" fmla="*/ 9236 w 17732"/>
                <a:gd name="T61" fmla="*/ 1944 h 11692"/>
                <a:gd name="T62" fmla="*/ 10784 w 17732"/>
                <a:gd name="T63" fmla="*/ 1746 h 11692"/>
                <a:gd name="T64" fmla="*/ 12141 w 17732"/>
                <a:gd name="T65" fmla="*/ 2150 h 11692"/>
                <a:gd name="T66" fmla="*/ 12899 w 17732"/>
                <a:gd name="T67" fmla="*/ 2734 h 11692"/>
                <a:gd name="T68" fmla="*/ 13466 w 17732"/>
                <a:gd name="T69" fmla="*/ 3565 h 11692"/>
                <a:gd name="T70" fmla="*/ 13804 w 17732"/>
                <a:gd name="T71" fmla="*/ 4635 h 11692"/>
                <a:gd name="T72" fmla="*/ 14067 w 17732"/>
                <a:gd name="T73" fmla="*/ 5408 h 11692"/>
                <a:gd name="T74" fmla="*/ 14884 w 17732"/>
                <a:gd name="T75" fmla="*/ 5648 h 11692"/>
                <a:gd name="T76" fmla="*/ 15543 w 17732"/>
                <a:gd name="T77" fmla="*/ 6215 h 11692"/>
                <a:gd name="T78" fmla="*/ 15961 w 17732"/>
                <a:gd name="T79" fmla="*/ 7266 h 11692"/>
                <a:gd name="T80" fmla="*/ 15900 w 17732"/>
                <a:gd name="T81" fmla="*/ 8372 h 11692"/>
                <a:gd name="T82" fmla="*/ 15566 w 17732"/>
                <a:gd name="T83" fmla="*/ 9038 h 11692"/>
                <a:gd name="T84" fmla="*/ 14879 w 17732"/>
                <a:gd name="T85" fmla="*/ 9657 h 11692"/>
                <a:gd name="T86" fmla="*/ 14171 w 17732"/>
                <a:gd name="T87" fmla="*/ 9921 h 11692"/>
                <a:gd name="T88" fmla="*/ 14221 w 17732"/>
                <a:gd name="T89" fmla="*/ 11671 h 11692"/>
                <a:gd name="T90" fmla="*/ 15077 w 17732"/>
                <a:gd name="T91" fmla="*/ 11475 h 11692"/>
                <a:gd name="T92" fmla="*/ 16187 w 17732"/>
                <a:gd name="T93" fmla="*/ 10866 h 11692"/>
                <a:gd name="T94" fmla="*/ 17156 w 17732"/>
                <a:gd name="T95" fmla="*/ 9794 h 11692"/>
                <a:gd name="T96" fmla="*/ 17648 w 17732"/>
                <a:gd name="T97" fmla="*/ 8578 h 11692"/>
                <a:gd name="T98" fmla="*/ 17693 w 17732"/>
                <a:gd name="T99" fmla="*/ 7117 h 11692"/>
                <a:gd name="T100" fmla="*/ 17417 w 17732"/>
                <a:gd name="T101" fmla="*/ 6135 h 11692"/>
                <a:gd name="T102" fmla="*/ 16761 w 17732"/>
                <a:gd name="T103" fmla="*/ 5088 h 11692"/>
                <a:gd name="T104" fmla="*/ 15907 w 17732"/>
                <a:gd name="T105" fmla="*/ 4360 h 11692"/>
                <a:gd name="T106" fmla="*/ 15452 w 17732"/>
                <a:gd name="T107" fmla="*/ 3944 h 11692"/>
                <a:gd name="T108" fmla="*/ 15081 w 17732"/>
                <a:gd name="T109" fmla="*/ 2883 h 11692"/>
                <a:gd name="T110" fmla="*/ 14421 w 17732"/>
                <a:gd name="T111" fmla="*/ 1840 h 11692"/>
                <a:gd name="T112" fmla="*/ 13276 w 17732"/>
                <a:gd name="T113" fmla="*/ 823 h 11692"/>
                <a:gd name="T114" fmla="*/ 12208 w 17732"/>
                <a:gd name="T115" fmla="*/ 290 h 11692"/>
                <a:gd name="T116" fmla="*/ 10956 w 17732"/>
                <a:gd name="T117" fmla="*/ 12 h 11692"/>
                <a:gd name="T118" fmla="*/ 9532 w 17732"/>
                <a:gd name="T119" fmla="*/ 85 h 11692"/>
                <a:gd name="T120" fmla="*/ 8433 w 17732"/>
                <a:gd name="T121" fmla="*/ 417 h 11692"/>
                <a:gd name="T122" fmla="*/ 7605 w 17732"/>
                <a:gd name="T123" fmla="*/ 882 h 11692"/>
                <a:gd name="T124" fmla="*/ 6837 w 17732"/>
                <a:gd name="T125" fmla="*/ 1537 h 1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32" h="11692">
                  <a:moveTo>
                    <a:pt x="6606" y="1787"/>
                  </a:moveTo>
                  <a:lnTo>
                    <a:pt x="6541" y="1773"/>
                  </a:lnTo>
                  <a:lnTo>
                    <a:pt x="6477" y="1759"/>
                  </a:lnTo>
                  <a:lnTo>
                    <a:pt x="6413" y="1747"/>
                  </a:lnTo>
                  <a:lnTo>
                    <a:pt x="6349" y="1735"/>
                  </a:lnTo>
                  <a:lnTo>
                    <a:pt x="6285" y="1725"/>
                  </a:lnTo>
                  <a:lnTo>
                    <a:pt x="6222" y="1716"/>
                  </a:lnTo>
                  <a:lnTo>
                    <a:pt x="6159" y="1708"/>
                  </a:lnTo>
                  <a:lnTo>
                    <a:pt x="6095" y="1702"/>
                  </a:lnTo>
                  <a:lnTo>
                    <a:pt x="6031" y="1696"/>
                  </a:lnTo>
                  <a:lnTo>
                    <a:pt x="5969" y="1692"/>
                  </a:lnTo>
                  <a:lnTo>
                    <a:pt x="5906" y="1688"/>
                  </a:lnTo>
                  <a:lnTo>
                    <a:pt x="5843" y="1686"/>
                  </a:lnTo>
                  <a:lnTo>
                    <a:pt x="5781" y="1686"/>
                  </a:lnTo>
                  <a:lnTo>
                    <a:pt x="5717" y="1686"/>
                  </a:lnTo>
                  <a:lnTo>
                    <a:pt x="5655" y="1688"/>
                  </a:lnTo>
                  <a:lnTo>
                    <a:pt x="5593" y="1692"/>
                  </a:lnTo>
                  <a:lnTo>
                    <a:pt x="5531" y="1695"/>
                  </a:lnTo>
                  <a:lnTo>
                    <a:pt x="5469" y="1702"/>
                  </a:lnTo>
                  <a:lnTo>
                    <a:pt x="5407" y="1708"/>
                  </a:lnTo>
                  <a:lnTo>
                    <a:pt x="5345" y="1717"/>
                  </a:lnTo>
                  <a:lnTo>
                    <a:pt x="5283" y="1727"/>
                  </a:lnTo>
                  <a:lnTo>
                    <a:pt x="5222" y="1738"/>
                  </a:lnTo>
                  <a:lnTo>
                    <a:pt x="5160" y="1750"/>
                  </a:lnTo>
                  <a:lnTo>
                    <a:pt x="5099" y="1765"/>
                  </a:lnTo>
                  <a:lnTo>
                    <a:pt x="5038" y="1780"/>
                  </a:lnTo>
                  <a:lnTo>
                    <a:pt x="4976" y="1797"/>
                  </a:lnTo>
                  <a:lnTo>
                    <a:pt x="4915" y="1815"/>
                  </a:lnTo>
                  <a:lnTo>
                    <a:pt x="4854" y="1835"/>
                  </a:lnTo>
                  <a:lnTo>
                    <a:pt x="4793" y="1857"/>
                  </a:lnTo>
                  <a:lnTo>
                    <a:pt x="4732" y="1879"/>
                  </a:lnTo>
                  <a:lnTo>
                    <a:pt x="4672" y="1903"/>
                  </a:lnTo>
                  <a:lnTo>
                    <a:pt x="4611" y="1930"/>
                  </a:lnTo>
                  <a:lnTo>
                    <a:pt x="4552" y="1956"/>
                  </a:lnTo>
                  <a:lnTo>
                    <a:pt x="4492" y="1984"/>
                  </a:lnTo>
                  <a:lnTo>
                    <a:pt x="4432" y="2013"/>
                  </a:lnTo>
                  <a:lnTo>
                    <a:pt x="4373" y="2043"/>
                  </a:lnTo>
                  <a:lnTo>
                    <a:pt x="4313" y="2074"/>
                  </a:lnTo>
                  <a:lnTo>
                    <a:pt x="4255" y="2107"/>
                  </a:lnTo>
                  <a:lnTo>
                    <a:pt x="4197" y="2140"/>
                  </a:lnTo>
                  <a:lnTo>
                    <a:pt x="4139" y="2175"/>
                  </a:lnTo>
                  <a:lnTo>
                    <a:pt x="4083" y="2211"/>
                  </a:lnTo>
                  <a:lnTo>
                    <a:pt x="4027" y="2248"/>
                  </a:lnTo>
                  <a:lnTo>
                    <a:pt x="3972" y="2287"/>
                  </a:lnTo>
                  <a:lnTo>
                    <a:pt x="3919" y="2328"/>
                  </a:lnTo>
                  <a:lnTo>
                    <a:pt x="3867" y="2369"/>
                  </a:lnTo>
                  <a:lnTo>
                    <a:pt x="3817" y="2412"/>
                  </a:lnTo>
                  <a:lnTo>
                    <a:pt x="3792" y="2434"/>
                  </a:lnTo>
                  <a:lnTo>
                    <a:pt x="3768" y="2456"/>
                  </a:lnTo>
                  <a:lnTo>
                    <a:pt x="3744" y="2479"/>
                  </a:lnTo>
                  <a:lnTo>
                    <a:pt x="3720" y="2503"/>
                  </a:lnTo>
                  <a:lnTo>
                    <a:pt x="3695" y="2527"/>
                  </a:lnTo>
                  <a:lnTo>
                    <a:pt x="3674" y="2547"/>
                  </a:lnTo>
                  <a:lnTo>
                    <a:pt x="3652" y="2565"/>
                  </a:lnTo>
                  <a:lnTo>
                    <a:pt x="3624" y="2588"/>
                  </a:lnTo>
                  <a:lnTo>
                    <a:pt x="3613" y="2598"/>
                  </a:lnTo>
                  <a:lnTo>
                    <a:pt x="3602" y="2609"/>
                  </a:lnTo>
                  <a:lnTo>
                    <a:pt x="3592" y="2621"/>
                  </a:lnTo>
                  <a:lnTo>
                    <a:pt x="3583" y="2632"/>
                  </a:lnTo>
                  <a:lnTo>
                    <a:pt x="3573" y="2644"/>
                  </a:lnTo>
                  <a:lnTo>
                    <a:pt x="3563" y="2658"/>
                  </a:lnTo>
                  <a:lnTo>
                    <a:pt x="3552" y="2670"/>
                  </a:lnTo>
                  <a:lnTo>
                    <a:pt x="3540" y="2683"/>
                  </a:lnTo>
                  <a:lnTo>
                    <a:pt x="3511" y="2713"/>
                  </a:lnTo>
                  <a:lnTo>
                    <a:pt x="3482" y="2743"/>
                  </a:lnTo>
                  <a:lnTo>
                    <a:pt x="3454" y="2774"/>
                  </a:lnTo>
                  <a:lnTo>
                    <a:pt x="3427" y="2805"/>
                  </a:lnTo>
                  <a:lnTo>
                    <a:pt x="3400" y="2836"/>
                  </a:lnTo>
                  <a:lnTo>
                    <a:pt x="3374" y="2868"/>
                  </a:lnTo>
                  <a:lnTo>
                    <a:pt x="3347" y="2901"/>
                  </a:lnTo>
                  <a:lnTo>
                    <a:pt x="3321" y="2935"/>
                  </a:lnTo>
                  <a:lnTo>
                    <a:pt x="3297" y="2968"/>
                  </a:lnTo>
                  <a:lnTo>
                    <a:pt x="3273" y="3002"/>
                  </a:lnTo>
                  <a:lnTo>
                    <a:pt x="3249" y="3038"/>
                  </a:lnTo>
                  <a:lnTo>
                    <a:pt x="3226" y="3072"/>
                  </a:lnTo>
                  <a:lnTo>
                    <a:pt x="3203" y="3107"/>
                  </a:lnTo>
                  <a:lnTo>
                    <a:pt x="3181" y="3143"/>
                  </a:lnTo>
                  <a:lnTo>
                    <a:pt x="3159" y="3179"/>
                  </a:lnTo>
                  <a:lnTo>
                    <a:pt x="3137" y="3216"/>
                  </a:lnTo>
                  <a:lnTo>
                    <a:pt x="3118" y="3253"/>
                  </a:lnTo>
                  <a:lnTo>
                    <a:pt x="3096" y="3290"/>
                  </a:lnTo>
                  <a:lnTo>
                    <a:pt x="3078" y="3327"/>
                  </a:lnTo>
                  <a:lnTo>
                    <a:pt x="3059" y="3364"/>
                  </a:lnTo>
                  <a:lnTo>
                    <a:pt x="3040" y="3403"/>
                  </a:lnTo>
                  <a:lnTo>
                    <a:pt x="3022" y="3441"/>
                  </a:lnTo>
                  <a:lnTo>
                    <a:pt x="3004" y="3479"/>
                  </a:lnTo>
                  <a:lnTo>
                    <a:pt x="2988" y="3517"/>
                  </a:lnTo>
                  <a:lnTo>
                    <a:pt x="2955" y="3595"/>
                  </a:lnTo>
                  <a:lnTo>
                    <a:pt x="2925" y="3672"/>
                  </a:lnTo>
                  <a:lnTo>
                    <a:pt x="2897" y="3750"/>
                  </a:lnTo>
                  <a:lnTo>
                    <a:pt x="2871" y="3829"/>
                  </a:lnTo>
                  <a:lnTo>
                    <a:pt x="2865" y="3845"/>
                  </a:lnTo>
                  <a:lnTo>
                    <a:pt x="2858" y="3861"/>
                  </a:lnTo>
                  <a:lnTo>
                    <a:pt x="2850" y="3873"/>
                  </a:lnTo>
                  <a:lnTo>
                    <a:pt x="2843" y="3884"/>
                  </a:lnTo>
                  <a:lnTo>
                    <a:pt x="2833" y="3893"/>
                  </a:lnTo>
                  <a:lnTo>
                    <a:pt x="2823" y="3901"/>
                  </a:lnTo>
                  <a:lnTo>
                    <a:pt x="2812" y="3908"/>
                  </a:lnTo>
                  <a:lnTo>
                    <a:pt x="2798" y="3914"/>
                  </a:lnTo>
                  <a:lnTo>
                    <a:pt x="2770" y="3924"/>
                  </a:lnTo>
                  <a:lnTo>
                    <a:pt x="2733" y="3934"/>
                  </a:lnTo>
                  <a:lnTo>
                    <a:pt x="2691" y="3945"/>
                  </a:lnTo>
                  <a:lnTo>
                    <a:pt x="2641" y="3960"/>
                  </a:lnTo>
                  <a:lnTo>
                    <a:pt x="2607" y="3972"/>
                  </a:lnTo>
                  <a:lnTo>
                    <a:pt x="2572" y="3984"/>
                  </a:lnTo>
                  <a:lnTo>
                    <a:pt x="2538" y="3997"/>
                  </a:lnTo>
                  <a:lnTo>
                    <a:pt x="2502" y="4010"/>
                  </a:lnTo>
                  <a:lnTo>
                    <a:pt x="2468" y="4024"/>
                  </a:lnTo>
                  <a:lnTo>
                    <a:pt x="2435" y="4038"/>
                  </a:lnTo>
                  <a:lnTo>
                    <a:pt x="2402" y="4052"/>
                  </a:lnTo>
                  <a:lnTo>
                    <a:pt x="2371" y="4066"/>
                  </a:lnTo>
                  <a:lnTo>
                    <a:pt x="2310" y="4095"/>
                  </a:lnTo>
                  <a:lnTo>
                    <a:pt x="2249" y="4123"/>
                  </a:lnTo>
                  <a:lnTo>
                    <a:pt x="2190" y="4153"/>
                  </a:lnTo>
                  <a:lnTo>
                    <a:pt x="2131" y="4184"/>
                  </a:lnTo>
                  <a:lnTo>
                    <a:pt x="2074" y="4216"/>
                  </a:lnTo>
                  <a:lnTo>
                    <a:pt x="2016" y="4249"/>
                  </a:lnTo>
                  <a:lnTo>
                    <a:pt x="1960" y="4283"/>
                  </a:lnTo>
                  <a:lnTo>
                    <a:pt x="1904" y="4317"/>
                  </a:lnTo>
                  <a:lnTo>
                    <a:pt x="1849" y="4352"/>
                  </a:lnTo>
                  <a:lnTo>
                    <a:pt x="1794" y="4388"/>
                  </a:lnTo>
                  <a:lnTo>
                    <a:pt x="1740" y="4425"/>
                  </a:lnTo>
                  <a:lnTo>
                    <a:pt x="1686" y="4461"/>
                  </a:lnTo>
                  <a:lnTo>
                    <a:pt x="1631" y="4500"/>
                  </a:lnTo>
                  <a:lnTo>
                    <a:pt x="1578" y="4538"/>
                  </a:lnTo>
                  <a:lnTo>
                    <a:pt x="1524" y="4578"/>
                  </a:lnTo>
                  <a:lnTo>
                    <a:pt x="1471" y="4616"/>
                  </a:lnTo>
                  <a:lnTo>
                    <a:pt x="1181" y="4871"/>
                  </a:lnTo>
                  <a:lnTo>
                    <a:pt x="1124" y="4935"/>
                  </a:lnTo>
                  <a:lnTo>
                    <a:pt x="1069" y="4995"/>
                  </a:lnTo>
                  <a:lnTo>
                    <a:pt x="1018" y="5053"/>
                  </a:lnTo>
                  <a:lnTo>
                    <a:pt x="972" y="5108"/>
                  </a:lnTo>
                  <a:lnTo>
                    <a:pt x="926" y="5161"/>
                  </a:lnTo>
                  <a:lnTo>
                    <a:pt x="883" y="5213"/>
                  </a:lnTo>
                  <a:lnTo>
                    <a:pt x="842" y="5265"/>
                  </a:lnTo>
                  <a:lnTo>
                    <a:pt x="802" y="5318"/>
                  </a:lnTo>
                  <a:lnTo>
                    <a:pt x="764" y="5370"/>
                  </a:lnTo>
                  <a:lnTo>
                    <a:pt x="725" y="5424"/>
                  </a:lnTo>
                  <a:lnTo>
                    <a:pt x="686" y="5480"/>
                  </a:lnTo>
                  <a:lnTo>
                    <a:pt x="647" y="5539"/>
                  </a:lnTo>
                  <a:lnTo>
                    <a:pt x="607" y="5600"/>
                  </a:lnTo>
                  <a:lnTo>
                    <a:pt x="565" y="5667"/>
                  </a:lnTo>
                  <a:lnTo>
                    <a:pt x="522" y="5736"/>
                  </a:lnTo>
                  <a:lnTo>
                    <a:pt x="477" y="5811"/>
                  </a:lnTo>
                  <a:lnTo>
                    <a:pt x="460" y="5839"/>
                  </a:lnTo>
                  <a:lnTo>
                    <a:pt x="444" y="5868"/>
                  </a:lnTo>
                  <a:lnTo>
                    <a:pt x="428" y="5898"/>
                  </a:lnTo>
                  <a:lnTo>
                    <a:pt x="412" y="5929"/>
                  </a:lnTo>
                  <a:lnTo>
                    <a:pt x="381" y="5993"/>
                  </a:lnTo>
                  <a:lnTo>
                    <a:pt x="351" y="6060"/>
                  </a:lnTo>
                  <a:lnTo>
                    <a:pt x="323" y="6126"/>
                  </a:lnTo>
                  <a:lnTo>
                    <a:pt x="296" y="6193"/>
                  </a:lnTo>
                  <a:lnTo>
                    <a:pt x="270" y="6258"/>
                  </a:lnTo>
                  <a:lnTo>
                    <a:pt x="247" y="6320"/>
                  </a:lnTo>
                  <a:lnTo>
                    <a:pt x="223" y="6388"/>
                  </a:lnTo>
                  <a:lnTo>
                    <a:pt x="199" y="6456"/>
                  </a:lnTo>
                  <a:lnTo>
                    <a:pt x="177" y="6524"/>
                  </a:lnTo>
                  <a:lnTo>
                    <a:pt x="155" y="6593"/>
                  </a:lnTo>
                  <a:lnTo>
                    <a:pt x="135" y="6661"/>
                  </a:lnTo>
                  <a:lnTo>
                    <a:pt x="115" y="6732"/>
                  </a:lnTo>
                  <a:lnTo>
                    <a:pt x="98" y="6804"/>
                  </a:lnTo>
                  <a:lnTo>
                    <a:pt x="81" y="6878"/>
                  </a:lnTo>
                  <a:lnTo>
                    <a:pt x="65" y="6957"/>
                  </a:lnTo>
                  <a:lnTo>
                    <a:pt x="51" y="7036"/>
                  </a:lnTo>
                  <a:lnTo>
                    <a:pt x="39" y="7116"/>
                  </a:lnTo>
                  <a:lnTo>
                    <a:pt x="28" y="7194"/>
                  </a:lnTo>
                  <a:lnTo>
                    <a:pt x="18" y="7275"/>
                  </a:lnTo>
                  <a:lnTo>
                    <a:pt x="10" y="7355"/>
                  </a:lnTo>
                  <a:lnTo>
                    <a:pt x="4" y="7436"/>
                  </a:lnTo>
                  <a:lnTo>
                    <a:pt x="0" y="7515"/>
                  </a:lnTo>
                  <a:lnTo>
                    <a:pt x="0" y="7886"/>
                  </a:lnTo>
                  <a:lnTo>
                    <a:pt x="3" y="7946"/>
                  </a:lnTo>
                  <a:lnTo>
                    <a:pt x="8" y="8007"/>
                  </a:lnTo>
                  <a:lnTo>
                    <a:pt x="12" y="8068"/>
                  </a:lnTo>
                  <a:lnTo>
                    <a:pt x="18" y="8129"/>
                  </a:lnTo>
                  <a:lnTo>
                    <a:pt x="25" y="8190"/>
                  </a:lnTo>
                  <a:lnTo>
                    <a:pt x="32" y="8250"/>
                  </a:lnTo>
                  <a:lnTo>
                    <a:pt x="41" y="8311"/>
                  </a:lnTo>
                  <a:lnTo>
                    <a:pt x="51" y="8371"/>
                  </a:lnTo>
                  <a:lnTo>
                    <a:pt x="61" y="8432"/>
                  </a:lnTo>
                  <a:lnTo>
                    <a:pt x="72" y="8491"/>
                  </a:lnTo>
                  <a:lnTo>
                    <a:pt x="84" y="8551"/>
                  </a:lnTo>
                  <a:lnTo>
                    <a:pt x="98" y="8610"/>
                  </a:lnTo>
                  <a:lnTo>
                    <a:pt x="112" y="8670"/>
                  </a:lnTo>
                  <a:lnTo>
                    <a:pt x="126" y="8729"/>
                  </a:lnTo>
                  <a:lnTo>
                    <a:pt x="142" y="8787"/>
                  </a:lnTo>
                  <a:lnTo>
                    <a:pt x="158" y="8846"/>
                  </a:lnTo>
                  <a:lnTo>
                    <a:pt x="176" y="8904"/>
                  </a:lnTo>
                  <a:lnTo>
                    <a:pt x="194" y="8961"/>
                  </a:lnTo>
                  <a:lnTo>
                    <a:pt x="213" y="9019"/>
                  </a:lnTo>
                  <a:lnTo>
                    <a:pt x="234" y="9076"/>
                  </a:lnTo>
                  <a:lnTo>
                    <a:pt x="254" y="9133"/>
                  </a:lnTo>
                  <a:lnTo>
                    <a:pt x="276" y="9189"/>
                  </a:lnTo>
                  <a:lnTo>
                    <a:pt x="299" y="9245"/>
                  </a:lnTo>
                  <a:lnTo>
                    <a:pt x="323" y="9300"/>
                  </a:lnTo>
                  <a:lnTo>
                    <a:pt x="347" y="9356"/>
                  </a:lnTo>
                  <a:lnTo>
                    <a:pt x="372" y="9410"/>
                  </a:lnTo>
                  <a:lnTo>
                    <a:pt x="398" y="9464"/>
                  </a:lnTo>
                  <a:lnTo>
                    <a:pt x="426" y="9517"/>
                  </a:lnTo>
                  <a:lnTo>
                    <a:pt x="453" y="9571"/>
                  </a:lnTo>
                  <a:lnTo>
                    <a:pt x="482" y="9623"/>
                  </a:lnTo>
                  <a:lnTo>
                    <a:pt x="511" y="9675"/>
                  </a:lnTo>
                  <a:lnTo>
                    <a:pt x="542" y="9727"/>
                  </a:lnTo>
                  <a:lnTo>
                    <a:pt x="564" y="9763"/>
                  </a:lnTo>
                  <a:lnTo>
                    <a:pt x="584" y="9799"/>
                  </a:lnTo>
                  <a:lnTo>
                    <a:pt x="606" y="9834"/>
                  </a:lnTo>
                  <a:lnTo>
                    <a:pt x="629" y="9872"/>
                  </a:lnTo>
                  <a:lnTo>
                    <a:pt x="655" y="9911"/>
                  </a:lnTo>
                  <a:lnTo>
                    <a:pt x="679" y="9945"/>
                  </a:lnTo>
                  <a:lnTo>
                    <a:pt x="704" y="9979"/>
                  </a:lnTo>
                  <a:lnTo>
                    <a:pt x="730" y="10017"/>
                  </a:lnTo>
                  <a:lnTo>
                    <a:pt x="755" y="10051"/>
                  </a:lnTo>
                  <a:lnTo>
                    <a:pt x="780" y="10086"/>
                  </a:lnTo>
                  <a:lnTo>
                    <a:pt x="806" y="10120"/>
                  </a:lnTo>
                  <a:lnTo>
                    <a:pt x="831" y="10154"/>
                  </a:lnTo>
                  <a:lnTo>
                    <a:pt x="884" y="10221"/>
                  </a:lnTo>
                  <a:lnTo>
                    <a:pt x="939" y="10286"/>
                  </a:lnTo>
                  <a:lnTo>
                    <a:pt x="994" y="10350"/>
                  </a:lnTo>
                  <a:lnTo>
                    <a:pt x="1052" y="10414"/>
                  </a:lnTo>
                  <a:lnTo>
                    <a:pt x="1109" y="10476"/>
                  </a:lnTo>
                  <a:lnTo>
                    <a:pt x="1169" y="10537"/>
                  </a:lnTo>
                  <a:lnTo>
                    <a:pt x="1422" y="10763"/>
                  </a:lnTo>
                  <a:lnTo>
                    <a:pt x="1453" y="10791"/>
                  </a:lnTo>
                  <a:lnTo>
                    <a:pt x="1485" y="10819"/>
                  </a:lnTo>
                  <a:lnTo>
                    <a:pt x="1519" y="10846"/>
                  </a:lnTo>
                  <a:lnTo>
                    <a:pt x="1554" y="10871"/>
                  </a:lnTo>
                  <a:lnTo>
                    <a:pt x="1588" y="10897"/>
                  </a:lnTo>
                  <a:lnTo>
                    <a:pt x="1624" y="10921"/>
                  </a:lnTo>
                  <a:lnTo>
                    <a:pt x="1659" y="10945"/>
                  </a:lnTo>
                  <a:lnTo>
                    <a:pt x="1695" y="10970"/>
                  </a:lnTo>
                  <a:lnTo>
                    <a:pt x="1752" y="11007"/>
                  </a:lnTo>
                  <a:lnTo>
                    <a:pt x="1811" y="11046"/>
                  </a:lnTo>
                  <a:lnTo>
                    <a:pt x="1870" y="11083"/>
                  </a:lnTo>
                  <a:lnTo>
                    <a:pt x="1931" y="11119"/>
                  </a:lnTo>
                  <a:lnTo>
                    <a:pt x="1992" y="11155"/>
                  </a:lnTo>
                  <a:lnTo>
                    <a:pt x="2052" y="11190"/>
                  </a:lnTo>
                  <a:lnTo>
                    <a:pt x="2115" y="11223"/>
                  </a:lnTo>
                  <a:lnTo>
                    <a:pt x="2178" y="11257"/>
                  </a:lnTo>
                  <a:lnTo>
                    <a:pt x="2242" y="11289"/>
                  </a:lnTo>
                  <a:lnTo>
                    <a:pt x="2306" y="11321"/>
                  </a:lnTo>
                  <a:lnTo>
                    <a:pt x="2372" y="11351"/>
                  </a:lnTo>
                  <a:lnTo>
                    <a:pt x="2437" y="11380"/>
                  </a:lnTo>
                  <a:lnTo>
                    <a:pt x="2504" y="11408"/>
                  </a:lnTo>
                  <a:lnTo>
                    <a:pt x="2570" y="11435"/>
                  </a:lnTo>
                  <a:lnTo>
                    <a:pt x="2638" y="11462"/>
                  </a:lnTo>
                  <a:lnTo>
                    <a:pt x="2706" y="11486"/>
                  </a:lnTo>
                  <a:lnTo>
                    <a:pt x="2775" y="11509"/>
                  </a:lnTo>
                  <a:lnTo>
                    <a:pt x="2844" y="11531"/>
                  </a:lnTo>
                  <a:lnTo>
                    <a:pt x="2914" y="11552"/>
                  </a:lnTo>
                  <a:lnTo>
                    <a:pt x="2985" y="11572"/>
                  </a:lnTo>
                  <a:lnTo>
                    <a:pt x="3054" y="11591"/>
                  </a:lnTo>
                  <a:lnTo>
                    <a:pt x="3126" y="11608"/>
                  </a:lnTo>
                  <a:lnTo>
                    <a:pt x="3197" y="11623"/>
                  </a:lnTo>
                  <a:lnTo>
                    <a:pt x="3269" y="11638"/>
                  </a:lnTo>
                  <a:lnTo>
                    <a:pt x="3342" y="11650"/>
                  </a:lnTo>
                  <a:lnTo>
                    <a:pt x="3415" y="11661"/>
                  </a:lnTo>
                  <a:lnTo>
                    <a:pt x="3489" y="11670"/>
                  </a:lnTo>
                  <a:lnTo>
                    <a:pt x="3562" y="11678"/>
                  </a:lnTo>
                  <a:lnTo>
                    <a:pt x="3636" y="11684"/>
                  </a:lnTo>
                  <a:lnTo>
                    <a:pt x="3710" y="11689"/>
                  </a:lnTo>
                  <a:lnTo>
                    <a:pt x="3785" y="11691"/>
                  </a:lnTo>
                  <a:lnTo>
                    <a:pt x="3860" y="11692"/>
                  </a:lnTo>
                  <a:lnTo>
                    <a:pt x="6204" y="11692"/>
                  </a:lnTo>
                  <a:lnTo>
                    <a:pt x="6204" y="9957"/>
                  </a:lnTo>
                  <a:lnTo>
                    <a:pt x="3963" y="9957"/>
                  </a:lnTo>
                  <a:lnTo>
                    <a:pt x="3909" y="9956"/>
                  </a:lnTo>
                  <a:lnTo>
                    <a:pt x="3854" y="9954"/>
                  </a:lnTo>
                  <a:lnTo>
                    <a:pt x="3800" y="9950"/>
                  </a:lnTo>
                  <a:lnTo>
                    <a:pt x="3746" y="9945"/>
                  </a:lnTo>
                  <a:lnTo>
                    <a:pt x="3692" y="9939"/>
                  </a:lnTo>
                  <a:lnTo>
                    <a:pt x="3638" y="9931"/>
                  </a:lnTo>
                  <a:lnTo>
                    <a:pt x="3585" y="9922"/>
                  </a:lnTo>
                  <a:lnTo>
                    <a:pt x="3532" y="9912"/>
                  </a:lnTo>
                  <a:lnTo>
                    <a:pt x="3480" y="9900"/>
                  </a:lnTo>
                  <a:lnTo>
                    <a:pt x="3428" y="9886"/>
                  </a:lnTo>
                  <a:lnTo>
                    <a:pt x="3376" y="9872"/>
                  </a:lnTo>
                  <a:lnTo>
                    <a:pt x="3325" y="9856"/>
                  </a:lnTo>
                  <a:lnTo>
                    <a:pt x="3274" y="9840"/>
                  </a:lnTo>
                  <a:lnTo>
                    <a:pt x="3223" y="9821"/>
                  </a:lnTo>
                  <a:lnTo>
                    <a:pt x="3173" y="9802"/>
                  </a:lnTo>
                  <a:lnTo>
                    <a:pt x="3123" y="9781"/>
                  </a:lnTo>
                  <a:lnTo>
                    <a:pt x="3074" y="9760"/>
                  </a:lnTo>
                  <a:lnTo>
                    <a:pt x="3026" y="9737"/>
                  </a:lnTo>
                  <a:lnTo>
                    <a:pt x="2977" y="9712"/>
                  </a:lnTo>
                  <a:lnTo>
                    <a:pt x="2930" y="9688"/>
                  </a:lnTo>
                  <a:lnTo>
                    <a:pt x="2883" y="9661"/>
                  </a:lnTo>
                  <a:lnTo>
                    <a:pt x="2836" y="9635"/>
                  </a:lnTo>
                  <a:lnTo>
                    <a:pt x="2791" y="9606"/>
                  </a:lnTo>
                  <a:lnTo>
                    <a:pt x="2745" y="9577"/>
                  </a:lnTo>
                  <a:lnTo>
                    <a:pt x="2701" y="9546"/>
                  </a:lnTo>
                  <a:lnTo>
                    <a:pt x="2658" y="9515"/>
                  </a:lnTo>
                  <a:lnTo>
                    <a:pt x="2614" y="9483"/>
                  </a:lnTo>
                  <a:lnTo>
                    <a:pt x="2572" y="9450"/>
                  </a:lnTo>
                  <a:lnTo>
                    <a:pt x="2530" y="9415"/>
                  </a:lnTo>
                  <a:lnTo>
                    <a:pt x="2490" y="9381"/>
                  </a:lnTo>
                  <a:lnTo>
                    <a:pt x="2449" y="9345"/>
                  </a:lnTo>
                  <a:lnTo>
                    <a:pt x="2410" y="9308"/>
                  </a:lnTo>
                  <a:lnTo>
                    <a:pt x="2407" y="9305"/>
                  </a:lnTo>
                  <a:lnTo>
                    <a:pt x="2404" y="9302"/>
                  </a:lnTo>
                  <a:lnTo>
                    <a:pt x="2379" y="9275"/>
                  </a:lnTo>
                  <a:lnTo>
                    <a:pt x="2306" y="9195"/>
                  </a:lnTo>
                  <a:lnTo>
                    <a:pt x="2245" y="9125"/>
                  </a:lnTo>
                  <a:lnTo>
                    <a:pt x="2219" y="9094"/>
                  </a:lnTo>
                  <a:lnTo>
                    <a:pt x="2193" y="9063"/>
                  </a:lnTo>
                  <a:lnTo>
                    <a:pt x="2169" y="9032"/>
                  </a:lnTo>
                  <a:lnTo>
                    <a:pt x="2146" y="9001"/>
                  </a:lnTo>
                  <a:lnTo>
                    <a:pt x="2123" y="8969"/>
                  </a:lnTo>
                  <a:lnTo>
                    <a:pt x="2101" y="8936"/>
                  </a:lnTo>
                  <a:lnTo>
                    <a:pt x="2078" y="8900"/>
                  </a:lnTo>
                  <a:lnTo>
                    <a:pt x="2056" y="8862"/>
                  </a:lnTo>
                  <a:lnTo>
                    <a:pt x="2031" y="8819"/>
                  </a:lnTo>
                  <a:lnTo>
                    <a:pt x="2007" y="8774"/>
                  </a:lnTo>
                  <a:lnTo>
                    <a:pt x="1980" y="8723"/>
                  </a:lnTo>
                  <a:lnTo>
                    <a:pt x="1952" y="8667"/>
                  </a:lnTo>
                  <a:lnTo>
                    <a:pt x="1925" y="8611"/>
                  </a:lnTo>
                  <a:lnTo>
                    <a:pt x="1900" y="8555"/>
                  </a:lnTo>
                  <a:lnTo>
                    <a:pt x="1876" y="8497"/>
                  </a:lnTo>
                  <a:lnTo>
                    <a:pt x="1855" y="8438"/>
                  </a:lnTo>
                  <a:lnTo>
                    <a:pt x="1836" y="8380"/>
                  </a:lnTo>
                  <a:lnTo>
                    <a:pt x="1819" y="8321"/>
                  </a:lnTo>
                  <a:lnTo>
                    <a:pt x="1803" y="8260"/>
                  </a:lnTo>
                  <a:lnTo>
                    <a:pt x="1789" y="8200"/>
                  </a:lnTo>
                  <a:lnTo>
                    <a:pt x="1777" y="8138"/>
                  </a:lnTo>
                  <a:lnTo>
                    <a:pt x="1767" y="8077"/>
                  </a:lnTo>
                  <a:lnTo>
                    <a:pt x="1758" y="8015"/>
                  </a:lnTo>
                  <a:lnTo>
                    <a:pt x="1751" y="7953"/>
                  </a:lnTo>
                  <a:lnTo>
                    <a:pt x="1745" y="7890"/>
                  </a:lnTo>
                  <a:lnTo>
                    <a:pt x="1741" y="7828"/>
                  </a:lnTo>
                  <a:lnTo>
                    <a:pt x="1739" y="7765"/>
                  </a:lnTo>
                  <a:lnTo>
                    <a:pt x="1739" y="7702"/>
                  </a:lnTo>
                  <a:lnTo>
                    <a:pt x="1740" y="7638"/>
                  </a:lnTo>
                  <a:lnTo>
                    <a:pt x="1742" y="7575"/>
                  </a:lnTo>
                  <a:lnTo>
                    <a:pt x="1747" y="7513"/>
                  </a:lnTo>
                  <a:lnTo>
                    <a:pt x="1752" y="7450"/>
                  </a:lnTo>
                  <a:lnTo>
                    <a:pt x="1759" y="7388"/>
                  </a:lnTo>
                  <a:lnTo>
                    <a:pt x="1768" y="7326"/>
                  </a:lnTo>
                  <a:lnTo>
                    <a:pt x="1778" y="7264"/>
                  </a:lnTo>
                  <a:lnTo>
                    <a:pt x="1789" y="7202"/>
                  </a:lnTo>
                  <a:lnTo>
                    <a:pt x="1802" y="7141"/>
                  </a:lnTo>
                  <a:lnTo>
                    <a:pt x="1815" y="7080"/>
                  </a:lnTo>
                  <a:lnTo>
                    <a:pt x="1831" y="7020"/>
                  </a:lnTo>
                  <a:lnTo>
                    <a:pt x="1847" y="6962"/>
                  </a:lnTo>
                  <a:lnTo>
                    <a:pt x="1866" y="6903"/>
                  </a:lnTo>
                  <a:lnTo>
                    <a:pt x="1885" y="6844"/>
                  </a:lnTo>
                  <a:lnTo>
                    <a:pt x="1906" y="6788"/>
                  </a:lnTo>
                  <a:lnTo>
                    <a:pt x="1928" y="6731"/>
                  </a:lnTo>
                  <a:lnTo>
                    <a:pt x="1949" y="6679"/>
                  </a:lnTo>
                  <a:lnTo>
                    <a:pt x="1974" y="6627"/>
                  </a:lnTo>
                  <a:lnTo>
                    <a:pt x="1998" y="6576"/>
                  </a:lnTo>
                  <a:lnTo>
                    <a:pt x="2026" y="6526"/>
                  </a:lnTo>
                  <a:lnTo>
                    <a:pt x="2054" y="6476"/>
                  </a:lnTo>
                  <a:lnTo>
                    <a:pt x="2084" y="6427"/>
                  </a:lnTo>
                  <a:lnTo>
                    <a:pt x="2115" y="6378"/>
                  </a:lnTo>
                  <a:lnTo>
                    <a:pt x="2147" y="6330"/>
                  </a:lnTo>
                  <a:lnTo>
                    <a:pt x="2180" y="6284"/>
                  </a:lnTo>
                  <a:lnTo>
                    <a:pt x="2213" y="6238"/>
                  </a:lnTo>
                  <a:lnTo>
                    <a:pt x="2249" y="6193"/>
                  </a:lnTo>
                  <a:lnTo>
                    <a:pt x="2284" y="6150"/>
                  </a:lnTo>
                  <a:lnTo>
                    <a:pt x="2320" y="6107"/>
                  </a:lnTo>
                  <a:lnTo>
                    <a:pt x="2356" y="6066"/>
                  </a:lnTo>
                  <a:lnTo>
                    <a:pt x="2393" y="6028"/>
                  </a:lnTo>
                  <a:lnTo>
                    <a:pt x="2429" y="5990"/>
                  </a:lnTo>
                  <a:lnTo>
                    <a:pt x="2469" y="5951"/>
                  </a:lnTo>
                  <a:lnTo>
                    <a:pt x="2510" y="5914"/>
                  </a:lnTo>
                  <a:lnTo>
                    <a:pt x="2551" y="5877"/>
                  </a:lnTo>
                  <a:lnTo>
                    <a:pt x="2593" y="5842"/>
                  </a:lnTo>
                  <a:lnTo>
                    <a:pt x="2635" y="5807"/>
                  </a:lnTo>
                  <a:lnTo>
                    <a:pt x="2679" y="5775"/>
                  </a:lnTo>
                  <a:lnTo>
                    <a:pt x="2722" y="5744"/>
                  </a:lnTo>
                  <a:lnTo>
                    <a:pt x="2766" y="5713"/>
                  </a:lnTo>
                  <a:lnTo>
                    <a:pt x="2811" y="5684"/>
                  </a:lnTo>
                  <a:lnTo>
                    <a:pt x="2856" y="5657"/>
                  </a:lnTo>
                  <a:lnTo>
                    <a:pt x="2903" y="5630"/>
                  </a:lnTo>
                  <a:lnTo>
                    <a:pt x="2949" y="5606"/>
                  </a:lnTo>
                  <a:lnTo>
                    <a:pt x="2997" y="5581"/>
                  </a:lnTo>
                  <a:lnTo>
                    <a:pt x="3044" y="5559"/>
                  </a:lnTo>
                  <a:lnTo>
                    <a:pt x="3093" y="5537"/>
                  </a:lnTo>
                  <a:lnTo>
                    <a:pt x="3142" y="5517"/>
                  </a:lnTo>
                  <a:lnTo>
                    <a:pt x="3192" y="5498"/>
                  </a:lnTo>
                  <a:lnTo>
                    <a:pt x="3243" y="5480"/>
                  </a:lnTo>
                  <a:lnTo>
                    <a:pt x="3294" y="5464"/>
                  </a:lnTo>
                  <a:lnTo>
                    <a:pt x="3346" y="5448"/>
                  </a:lnTo>
                  <a:lnTo>
                    <a:pt x="3398" y="5434"/>
                  </a:lnTo>
                  <a:lnTo>
                    <a:pt x="3451" y="5422"/>
                  </a:lnTo>
                  <a:lnTo>
                    <a:pt x="3504" y="5410"/>
                  </a:lnTo>
                  <a:lnTo>
                    <a:pt x="3559" y="5400"/>
                  </a:lnTo>
                  <a:lnTo>
                    <a:pt x="3613" y="5391"/>
                  </a:lnTo>
                  <a:lnTo>
                    <a:pt x="3669" y="5383"/>
                  </a:lnTo>
                  <a:lnTo>
                    <a:pt x="3725" y="5375"/>
                  </a:lnTo>
                  <a:lnTo>
                    <a:pt x="3781" y="5371"/>
                  </a:lnTo>
                  <a:lnTo>
                    <a:pt x="3839" y="5366"/>
                  </a:lnTo>
                  <a:lnTo>
                    <a:pt x="3898" y="5363"/>
                  </a:lnTo>
                  <a:lnTo>
                    <a:pt x="3956" y="5361"/>
                  </a:lnTo>
                  <a:lnTo>
                    <a:pt x="4015" y="5361"/>
                  </a:lnTo>
                  <a:lnTo>
                    <a:pt x="4043" y="5361"/>
                  </a:lnTo>
                  <a:lnTo>
                    <a:pt x="4071" y="5362"/>
                  </a:lnTo>
                  <a:lnTo>
                    <a:pt x="4098" y="5364"/>
                  </a:lnTo>
                  <a:lnTo>
                    <a:pt x="4125" y="5366"/>
                  </a:lnTo>
                  <a:lnTo>
                    <a:pt x="4177" y="5372"/>
                  </a:lnTo>
                  <a:lnTo>
                    <a:pt x="4228" y="5378"/>
                  </a:lnTo>
                  <a:lnTo>
                    <a:pt x="4277" y="5386"/>
                  </a:lnTo>
                  <a:lnTo>
                    <a:pt x="4324" y="5392"/>
                  </a:lnTo>
                  <a:lnTo>
                    <a:pt x="4349" y="5395"/>
                  </a:lnTo>
                  <a:lnTo>
                    <a:pt x="4371" y="5397"/>
                  </a:lnTo>
                  <a:lnTo>
                    <a:pt x="4394" y="5398"/>
                  </a:lnTo>
                  <a:lnTo>
                    <a:pt x="4416" y="5400"/>
                  </a:lnTo>
                  <a:lnTo>
                    <a:pt x="4414" y="5369"/>
                  </a:lnTo>
                  <a:lnTo>
                    <a:pt x="4410" y="5341"/>
                  </a:lnTo>
                  <a:lnTo>
                    <a:pt x="4405" y="5315"/>
                  </a:lnTo>
                  <a:lnTo>
                    <a:pt x="4401" y="5291"/>
                  </a:lnTo>
                  <a:lnTo>
                    <a:pt x="4390" y="5244"/>
                  </a:lnTo>
                  <a:lnTo>
                    <a:pt x="4379" y="5197"/>
                  </a:lnTo>
                  <a:lnTo>
                    <a:pt x="4374" y="5171"/>
                  </a:lnTo>
                  <a:lnTo>
                    <a:pt x="4369" y="5143"/>
                  </a:lnTo>
                  <a:lnTo>
                    <a:pt x="4364" y="5110"/>
                  </a:lnTo>
                  <a:lnTo>
                    <a:pt x="4360" y="5075"/>
                  </a:lnTo>
                  <a:lnTo>
                    <a:pt x="4357" y="5035"/>
                  </a:lnTo>
                  <a:lnTo>
                    <a:pt x="4354" y="4990"/>
                  </a:lnTo>
                  <a:lnTo>
                    <a:pt x="4352" y="4939"/>
                  </a:lnTo>
                  <a:lnTo>
                    <a:pt x="4352" y="4881"/>
                  </a:lnTo>
                  <a:lnTo>
                    <a:pt x="4352" y="4851"/>
                  </a:lnTo>
                  <a:lnTo>
                    <a:pt x="4353" y="4821"/>
                  </a:lnTo>
                  <a:lnTo>
                    <a:pt x="4355" y="4791"/>
                  </a:lnTo>
                  <a:lnTo>
                    <a:pt x="4359" y="4761"/>
                  </a:lnTo>
                  <a:lnTo>
                    <a:pt x="4362" y="4733"/>
                  </a:lnTo>
                  <a:lnTo>
                    <a:pt x="4367" y="4703"/>
                  </a:lnTo>
                  <a:lnTo>
                    <a:pt x="4371" y="4674"/>
                  </a:lnTo>
                  <a:lnTo>
                    <a:pt x="4376" y="4645"/>
                  </a:lnTo>
                  <a:lnTo>
                    <a:pt x="4383" y="4616"/>
                  </a:lnTo>
                  <a:lnTo>
                    <a:pt x="4391" y="4588"/>
                  </a:lnTo>
                  <a:lnTo>
                    <a:pt x="4399" y="4560"/>
                  </a:lnTo>
                  <a:lnTo>
                    <a:pt x="4406" y="4532"/>
                  </a:lnTo>
                  <a:lnTo>
                    <a:pt x="4415" y="4504"/>
                  </a:lnTo>
                  <a:lnTo>
                    <a:pt x="4425" y="4477"/>
                  </a:lnTo>
                  <a:lnTo>
                    <a:pt x="4435" y="4450"/>
                  </a:lnTo>
                  <a:lnTo>
                    <a:pt x="4446" y="4424"/>
                  </a:lnTo>
                  <a:lnTo>
                    <a:pt x="4457" y="4397"/>
                  </a:lnTo>
                  <a:lnTo>
                    <a:pt x="4468" y="4370"/>
                  </a:lnTo>
                  <a:lnTo>
                    <a:pt x="4481" y="4345"/>
                  </a:lnTo>
                  <a:lnTo>
                    <a:pt x="4494" y="4319"/>
                  </a:lnTo>
                  <a:lnTo>
                    <a:pt x="4507" y="4294"/>
                  </a:lnTo>
                  <a:lnTo>
                    <a:pt x="4521" y="4270"/>
                  </a:lnTo>
                  <a:lnTo>
                    <a:pt x="4535" y="4245"/>
                  </a:lnTo>
                  <a:lnTo>
                    <a:pt x="4549" y="4221"/>
                  </a:lnTo>
                  <a:lnTo>
                    <a:pt x="4580" y="4174"/>
                  </a:lnTo>
                  <a:lnTo>
                    <a:pt x="4613" y="4129"/>
                  </a:lnTo>
                  <a:lnTo>
                    <a:pt x="4645" y="4086"/>
                  </a:lnTo>
                  <a:lnTo>
                    <a:pt x="4680" y="4044"/>
                  </a:lnTo>
                  <a:lnTo>
                    <a:pt x="4726" y="3993"/>
                  </a:lnTo>
                  <a:lnTo>
                    <a:pt x="4774" y="3943"/>
                  </a:lnTo>
                  <a:lnTo>
                    <a:pt x="4825" y="3895"/>
                  </a:lnTo>
                  <a:lnTo>
                    <a:pt x="4877" y="3849"/>
                  </a:lnTo>
                  <a:lnTo>
                    <a:pt x="4933" y="3804"/>
                  </a:lnTo>
                  <a:lnTo>
                    <a:pt x="4990" y="3762"/>
                  </a:lnTo>
                  <a:lnTo>
                    <a:pt x="5049" y="3722"/>
                  </a:lnTo>
                  <a:lnTo>
                    <a:pt x="5110" y="3685"/>
                  </a:lnTo>
                  <a:lnTo>
                    <a:pt x="5172" y="3649"/>
                  </a:lnTo>
                  <a:lnTo>
                    <a:pt x="5235" y="3616"/>
                  </a:lnTo>
                  <a:lnTo>
                    <a:pt x="5301" y="3585"/>
                  </a:lnTo>
                  <a:lnTo>
                    <a:pt x="5367" y="3556"/>
                  </a:lnTo>
                  <a:lnTo>
                    <a:pt x="5435" y="3530"/>
                  </a:lnTo>
                  <a:lnTo>
                    <a:pt x="5502" y="3506"/>
                  </a:lnTo>
                  <a:lnTo>
                    <a:pt x="5572" y="3485"/>
                  </a:lnTo>
                  <a:lnTo>
                    <a:pt x="5642" y="3467"/>
                  </a:lnTo>
                  <a:lnTo>
                    <a:pt x="5712" y="3452"/>
                  </a:lnTo>
                  <a:lnTo>
                    <a:pt x="5783" y="3439"/>
                  </a:lnTo>
                  <a:lnTo>
                    <a:pt x="5854" y="3429"/>
                  </a:lnTo>
                  <a:lnTo>
                    <a:pt x="5926" y="3422"/>
                  </a:lnTo>
                  <a:lnTo>
                    <a:pt x="5997" y="3419"/>
                  </a:lnTo>
                  <a:lnTo>
                    <a:pt x="6068" y="3418"/>
                  </a:lnTo>
                  <a:lnTo>
                    <a:pt x="6140" y="3421"/>
                  </a:lnTo>
                  <a:lnTo>
                    <a:pt x="6210" y="3427"/>
                  </a:lnTo>
                  <a:lnTo>
                    <a:pt x="6280" y="3435"/>
                  </a:lnTo>
                  <a:lnTo>
                    <a:pt x="6350" y="3449"/>
                  </a:lnTo>
                  <a:lnTo>
                    <a:pt x="6419" y="3464"/>
                  </a:lnTo>
                  <a:lnTo>
                    <a:pt x="6488" y="3484"/>
                  </a:lnTo>
                  <a:lnTo>
                    <a:pt x="6554" y="3507"/>
                  </a:lnTo>
                  <a:lnTo>
                    <a:pt x="6621" y="3534"/>
                  </a:lnTo>
                  <a:lnTo>
                    <a:pt x="6685" y="3565"/>
                  </a:lnTo>
                  <a:lnTo>
                    <a:pt x="6749" y="3599"/>
                  </a:lnTo>
                  <a:lnTo>
                    <a:pt x="6782" y="3619"/>
                  </a:lnTo>
                  <a:lnTo>
                    <a:pt x="6816" y="3639"/>
                  </a:lnTo>
                  <a:lnTo>
                    <a:pt x="6849" y="3659"/>
                  </a:lnTo>
                  <a:lnTo>
                    <a:pt x="6880" y="3680"/>
                  </a:lnTo>
                  <a:lnTo>
                    <a:pt x="6911" y="3702"/>
                  </a:lnTo>
                  <a:lnTo>
                    <a:pt x="6941" y="3726"/>
                  </a:lnTo>
                  <a:lnTo>
                    <a:pt x="6970" y="3750"/>
                  </a:lnTo>
                  <a:lnTo>
                    <a:pt x="6997" y="3778"/>
                  </a:lnTo>
                  <a:lnTo>
                    <a:pt x="7026" y="3805"/>
                  </a:lnTo>
                  <a:lnTo>
                    <a:pt x="7054" y="3832"/>
                  </a:lnTo>
                  <a:lnTo>
                    <a:pt x="7082" y="3860"/>
                  </a:lnTo>
                  <a:lnTo>
                    <a:pt x="7107" y="3888"/>
                  </a:lnTo>
                  <a:lnTo>
                    <a:pt x="7130" y="3922"/>
                  </a:lnTo>
                  <a:lnTo>
                    <a:pt x="7153" y="3955"/>
                  </a:lnTo>
                  <a:lnTo>
                    <a:pt x="7159" y="3963"/>
                  </a:lnTo>
                  <a:lnTo>
                    <a:pt x="7165" y="3969"/>
                  </a:lnTo>
                  <a:lnTo>
                    <a:pt x="7171" y="3976"/>
                  </a:lnTo>
                  <a:lnTo>
                    <a:pt x="7179" y="3983"/>
                  </a:lnTo>
                  <a:lnTo>
                    <a:pt x="7187" y="3988"/>
                  </a:lnTo>
                  <a:lnTo>
                    <a:pt x="7195" y="3994"/>
                  </a:lnTo>
                  <a:lnTo>
                    <a:pt x="7205" y="3998"/>
                  </a:lnTo>
                  <a:lnTo>
                    <a:pt x="7215" y="4001"/>
                  </a:lnTo>
                  <a:lnTo>
                    <a:pt x="7217" y="3983"/>
                  </a:lnTo>
                  <a:lnTo>
                    <a:pt x="7221" y="3964"/>
                  </a:lnTo>
                  <a:lnTo>
                    <a:pt x="7227" y="3942"/>
                  </a:lnTo>
                  <a:lnTo>
                    <a:pt x="7235" y="3918"/>
                  </a:lnTo>
                  <a:lnTo>
                    <a:pt x="7244" y="3893"/>
                  </a:lnTo>
                  <a:lnTo>
                    <a:pt x="7253" y="3866"/>
                  </a:lnTo>
                  <a:lnTo>
                    <a:pt x="7266" y="3839"/>
                  </a:lnTo>
                  <a:lnTo>
                    <a:pt x="7279" y="3810"/>
                  </a:lnTo>
                  <a:lnTo>
                    <a:pt x="7308" y="3749"/>
                  </a:lnTo>
                  <a:lnTo>
                    <a:pt x="7341" y="3685"/>
                  </a:lnTo>
                  <a:lnTo>
                    <a:pt x="7377" y="3618"/>
                  </a:lnTo>
                  <a:lnTo>
                    <a:pt x="7414" y="3551"/>
                  </a:lnTo>
                  <a:lnTo>
                    <a:pt x="7453" y="3484"/>
                  </a:lnTo>
                  <a:lnTo>
                    <a:pt x="7492" y="3419"/>
                  </a:lnTo>
                  <a:lnTo>
                    <a:pt x="7531" y="3356"/>
                  </a:lnTo>
                  <a:lnTo>
                    <a:pt x="7568" y="3296"/>
                  </a:lnTo>
                  <a:lnTo>
                    <a:pt x="7604" y="3242"/>
                  </a:lnTo>
                  <a:lnTo>
                    <a:pt x="7637" y="3193"/>
                  </a:lnTo>
                  <a:lnTo>
                    <a:pt x="7666" y="3151"/>
                  </a:lnTo>
                  <a:lnTo>
                    <a:pt x="7690" y="3116"/>
                  </a:lnTo>
                  <a:lnTo>
                    <a:pt x="7746" y="3045"/>
                  </a:lnTo>
                  <a:lnTo>
                    <a:pt x="7802" y="2975"/>
                  </a:lnTo>
                  <a:lnTo>
                    <a:pt x="7861" y="2906"/>
                  </a:lnTo>
                  <a:lnTo>
                    <a:pt x="7921" y="2837"/>
                  </a:lnTo>
                  <a:lnTo>
                    <a:pt x="7952" y="2804"/>
                  </a:lnTo>
                  <a:lnTo>
                    <a:pt x="7983" y="2771"/>
                  </a:lnTo>
                  <a:lnTo>
                    <a:pt x="8014" y="2739"/>
                  </a:lnTo>
                  <a:lnTo>
                    <a:pt x="8046" y="2706"/>
                  </a:lnTo>
                  <a:lnTo>
                    <a:pt x="8078" y="2674"/>
                  </a:lnTo>
                  <a:lnTo>
                    <a:pt x="8110" y="2643"/>
                  </a:lnTo>
                  <a:lnTo>
                    <a:pt x="8143" y="2612"/>
                  </a:lnTo>
                  <a:lnTo>
                    <a:pt x="8178" y="2581"/>
                  </a:lnTo>
                  <a:lnTo>
                    <a:pt x="8211" y="2551"/>
                  </a:lnTo>
                  <a:lnTo>
                    <a:pt x="8245" y="2521"/>
                  </a:lnTo>
                  <a:lnTo>
                    <a:pt x="8280" y="2493"/>
                  </a:lnTo>
                  <a:lnTo>
                    <a:pt x="8315" y="2464"/>
                  </a:lnTo>
                  <a:lnTo>
                    <a:pt x="8351" y="2435"/>
                  </a:lnTo>
                  <a:lnTo>
                    <a:pt x="8386" y="2407"/>
                  </a:lnTo>
                  <a:lnTo>
                    <a:pt x="8423" y="2380"/>
                  </a:lnTo>
                  <a:lnTo>
                    <a:pt x="8459" y="2353"/>
                  </a:lnTo>
                  <a:lnTo>
                    <a:pt x="8496" y="2326"/>
                  </a:lnTo>
                  <a:lnTo>
                    <a:pt x="8534" y="2301"/>
                  </a:lnTo>
                  <a:lnTo>
                    <a:pt x="8571" y="2275"/>
                  </a:lnTo>
                  <a:lnTo>
                    <a:pt x="8609" y="2251"/>
                  </a:lnTo>
                  <a:lnTo>
                    <a:pt x="8648" y="2227"/>
                  </a:lnTo>
                  <a:lnTo>
                    <a:pt x="8686" y="2203"/>
                  </a:lnTo>
                  <a:lnTo>
                    <a:pt x="8725" y="2180"/>
                  </a:lnTo>
                  <a:lnTo>
                    <a:pt x="8765" y="2158"/>
                  </a:lnTo>
                  <a:lnTo>
                    <a:pt x="8818" y="2129"/>
                  </a:lnTo>
                  <a:lnTo>
                    <a:pt x="8876" y="2099"/>
                  </a:lnTo>
                  <a:lnTo>
                    <a:pt x="8935" y="2069"/>
                  </a:lnTo>
                  <a:lnTo>
                    <a:pt x="8996" y="2041"/>
                  </a:lnTo>
                  <a:lnTo>
                    <a:pt x="9057" y="2014"/>
                  </a:lnTo>
                  <a:lnTo>
                    <a:pt x="9118" y="1989"/>
                  </a:lnTo>
                  <a:lnTo>
                    <a:pt x="9177" y="1964"/>
                  </a:lnTo>
                  <a:lnTo>
                    <a:pt x="9236" y="1944"/>
                  </a:lnTo>
                  <a:lnTo>
                    <a:pt x="9325" y="1915"/>
                  </a:lnTo>
                  <a:lnTo>
                    <a:pt x="9412" y="1889"/>
                  </a:lnTo>
                  <a:lnTo>
                    <a:pt x="9500" y="1864"/>
                  </a:lnTo>
                  <a:lnTo>
                    <a:pt x="9586" y="1842"/>
                  </a:lnTo>
                  <a:lnTo>
                    <a:pt x="9674" y="1822"/>
                  </a:lnTo>
                  <a:lnTo>
                    <a:pt x="9760" y="1804"/>
                  </a:lnTo>
                  <a:lnTo>
                    <a:pt x="9847" y="1788"/>
                  </a:lnTo>
                  <a:lnTo>
                    <a:pt x="9932" y="1774"/>
                  </a:lnTo>
                  <a:lnTo>
                    <a:pt x="10019" y="1761"/>
                  </a:lnTo>
                  <a:lnTo>
                    <a:pt x="10104" y="1751"/>
                  </a:lnTo>
                  <a:lnTo>
                    <a:pt x="10189" y="1744"/>
                  </a:lnTo>
                  <a:lnTo>
                    <a:pt x="10275" y="1737"/>
                  </a:lnTo>
                  <a:lnTo>
                    <a:pt x="10360" y="1734"/>
                  </a:lnTo>
                  <a:lnTo>
                    <a:pt x="10445" y="1732"/>
                  </a:lnTo>
                  <a:lnTo>
                    <a:pt x="10531" y="1733"/>
                  </a:lnTo>
                  <a:lnTo>
                    <a:pt x="10615" y="1735"/>
                  </a:lnTo>
                  <a:lnTo>
                    <a:pt x="10699" y="1739"/>
                  </a:lnTo>
                  <a:lnTo>
                    <a:pt x="10784" y="1746"/>
                  </a:lnTo>
                  <a:lnTo>
                    <a:pt x="10869" y="1755"/>
                  </a:lnTo>
                  <a:lnTo>
                    <a:pt x="10953" y="1766"/>
                  </a:lnTo>
                  <a:lnTo>
                    <a:pt x="11037" y="1778"/>
                  </a:lnTo>
                  <a:lnTo>
                    <a:pt x="11121" y="1794"/>
                  </a:lnTo>
                  <a:lnTo>
                    <a:pt x="11206" y="1810"/>
                  </a:lnTo>
                  <a:lnTo>
                    <a:pt x="11290" y="1830"/>
                  </a:lnTo>
                  <a:lnTo>
                    <a:pt x="11374" y="1851"/>
                  </a:lnTo>
                  <a:lnTo>
                    <a:pt x="11458" y="1876"/>
                  </a:lnTo>
                  <a:lnTo>
                    <a:pt x="11542" y="1901"/>
                  </a:lnTo>
                  <a:lnTo>
                    <a:pt x="11627" y="1929"/>
                  </a:lnTo>
                  <a:lnTo>
                    <a:pt x="11711" y="1959"/>
                  </a:lnTo>
                  <a:lnTo>
                    <a:pt x="11795" y="1991"/>
                  </a:lnTo>
                  <a:lnTo>
                    <a:pt x="11880" y="2026"/>
                  </a:lnTo>
                  <a:lnTo>
                    <a:pt x="11965" y="2063"/>
                  </a:lnTo>
                  <a:lnTo>
                    <a:pt x="12010" y="2083"/>
                  </a:lnTo>
                  <a:lnTo>
                    <a:pt x="12054" y="2105"/>
                  </a:lnTo>
                  <a:lnTo>
                    <a:pt x="12098" y="2127"/>
                  </a:lnTo>
                  <a:lnTo>
                    <a:pt x="12141" y="2150"/>
                  </a:lnTo>
                  <a:lnTo>
                    <a:pt x="12183" y="2175"/>
                  </a:lnTo>
                  <a:lnTo>
                    <a:pt x="12225" y="2199"/>
                  </a:lnTo>
                  <a:lnTo>
                    <a:pt x="12266" y="2225"/>
                  </a:lnTo>
                  <a:lnTo>
                    <a:pt x="12306" y="2250"/>
                  </a:lnTo>
                  <a:lnTo>
                    <a:pt x="12346" y="2277"/>
                  </a:lnTo>
                  <a:lnTo>
                    <a:pt x="12386" y="2303"/>
                  </a:lnTo>
                  <a:lnTo>
                    <a:pt x="12425" y="2331"/>
                  </a:lnTo>
                  <a:lnTo>
                    <a:pt x="12463" y="2359"/>
                  </a:lnTo>
                  <a:lnTo>
                    <a:pt x="12540" y="2415"/>
                  </a:lnTo>
                  <a:lnTo>
                    <a:pt x="12616" y="2473"/>
                  </a:lnTo>
                  <a:lnTo>
                    <a:pt x="12653" y="2503"/>
                  </a:lnTo>
                  <a:lnTo>
                    <a:pt x="12689" y="2532"/>
                  </a:lnTo>
                  <a:lnTo>
                    <a:pt x="12726" y="2565"/>
                  </a:lnTo>
                  <a:lnTo>
                    <a:pt x="12761" y="2597"/>
                  </a:lnTo>
                  <a:lnTo>
                    <a:pt x="12796" y="2630"/>
                  </a:lnTo>
                  <a:lnTo>
                    <a:pt x="12831" y="2664"/>
                  </a:lnTo>
                  <a:lnTo>
                    <a:pt x="12865" y="2699"/>
                  </a:lnTo>
                  <a:lnTo>
                    <a:pt x="12899" y="2734"/>
                  </a:lnTo>
                  <a:lnTo>
                    <a:pt x="12931" y="2771"/>
                  </a:lnTo>
                  <a:lnTo>
                    <a:pt x="12964" y="2807"/>
                  </a:lnTo>
                  <a:lnTo>
                    <a:pt x="12995" y="2844"/>
                  </a:lnTo>
                  <a:lnTo>
                    <a:pt x="13026" y="2881"/>
                  </a:lnTo>
                  <a:lnTo>
                    <a:pt x="13057" y="2919"/>
                  </a:lnTo>
                  <a:lnTo>
                    <a:pt x="13087" y="2957"/>
                  </a:lnTo>
                  <a:lnTo>
                    <a:pt x="13116" y="2994"/>
                  </a:lnTo>
                  <a:lnTo>
                    <a:pt x="13145" y="3032"/>
                  </a:lnTo>
                  <a:lnTo>
                    <a:pt x="13168" y="3063"/>
                  </a:lnTo>
                  <a:lnTo>
                    <a:pt x="13191" y="3095"/>
                  </a:lnTo>
                  <a:lnTo>
                    <a:pt x="13214" y="3127"/>
                  </a:lnTo>
                  <a:lnTo>
                    <a:pt x="13235" y="3160"/>
                  </a:lnTo>
                  <a:lnTo>
                    <a:pt x="13277" y="3224"/>
                  </a:lnTo>
                  <a:lnTo>
                    <a:pt x="13317" y="3290"/>
                  </a:lnTo>
                  <a:lnTo>
                    <a:pt x="13356" y="3357"/>
                  </a:lnTo>
                  <a:lnTo>
                    <a:pt x="13393" y="3425"/>
                  </a:lnTo>
                  <a:lnTo>
                    <a:pt x="13431" y="3494"/>
                  </a:lnTo>
                  <a:lnTo>
                    <a:pt x="13466" y="3565"/>
                  </a:lnTo>
                  <a:lnTo>
                    <a:pt x="13494" y="3621"/>
                  </a:lnTo>
                  <a:lnTo>
                    <a:pt x="13521" y="3679"/>
                  </a:lnTo>
                  <a:lnTo>
                    <a:pt x="13546" y="3737"/>
                  </a:lnTo>
                  <a:lnTo>
                    <a:pt x="13571" y="3794"/>
                  </a:lnTo>
                  <a:lnTo>
                    <a:pt x="13594" y="3852"/>
                  </a:lnTo>
                  <a:lnTo>
                    <a:pt x="13616" y="3911"/>
                  </a:lnTo>
                  <a:lnTo>
                    <a:pt x="13637" y="3970"/>
                  </a:lnTo>
                  <a:lnTo>
                    <a:pt x="13657" y="4029"/>
                  </a:lnTo>
                  <a:lnTo>
                    <a:pt x="13677" y="4090"/>
                  </a:lnTo>
                  <a:lnTo>
                    <a:pt x="13695" y="4150"/>
                  </a:lnTo>
                  <a:lnTo>
                    <a:pt x="13712" y="4212"/>
                  </a:lnTo>
                  <a:lnTo>
                    <a:pt x="13728" y="4273"/>
                  </a:lnTo>
                  <a:lnTo>
                    <a:pt x="13743" y="4336"/>
                  </a:lnTo>
                  <a:lnTo>
                    <a:pt x="13758" y="4399"/>
                  </a:lnTo>
                  <a:lnTo>
                    <a:pt x="13772" y="4463"/>
                  </a:lnTo>
                  <a:lnTo>
                    <a:pt x="13784" y="4529"/>
                  </a:lnTo>
                  <a:lnTo>
                    <a:pt x="13795" y="4582"/>
                  </a:lnTo>
                  <a:lnTo>
                    <a:pt x="13804" y="4635"/>
                  </a:lnTo>
                  <a:lnTo>
                    <a:pt x="13813" y="4689"/>
                  </a:lnTo>
                  <a:lnTo>
                    <a:pt x="13822" y="4744"/>
                  </a:lnTo>
                  <a:lnTo>
                    <a:pt x="13830" y="4798"/>
                  </a:lnTo>
                  <a:lnTo>
                    <a:pt x="13837" y="4851"/>
                  </a:lnTo>
                  <a:lnTo>
                    <a:pt x="13843" y="4907"/>
                  </a:lnTo>
                  <a:lnTo>
                    <a:pt x="13849" y="4961"/>
                  </a:lnTo>
                  <a:lnTo>
                    <a:pt x="13854" y="5015"/>
                  </a:lnTo>
                  <a:lnTo>
                    <a:pt x="13859" y="5069"/>
                  </a:lnTo>
                  <a:lnTo>
                    <a:pt x="13863" y="5125"/>
                  </a:lnTo>
                  <a:lnTo>
                    <a:pt x="13866" y="5179"/>
                  </a:lnTo>
                  <a:lnTo>
                    <a:pt x="13869" y="5234"/>
                  </a:lnTo>
                  <a:lnTo>
                    <a:pt x="13871" y="5289"/>
                  </a:lnTo>
                  <a:lnTo>
                    <a:pt x="13872" y="5344"/>
                  </a:lnTo>
                  <a:lnTo>
                    <a:pt x="13872" y="5400"/>
                  </a:lnTo>
                  <a:lnTo>
                    <a:pt x="13922" y="5400"/>
                  </a:lnTo>
                  <a:lnTo>
                    <a:pt x="13971" y="5402"/>
                  </a:lnTo>
                  <a:lnTo>
                    <a:pt x="14019" y="5404"/>
                  </a:lnTo>
                  <a:lnTo>
                    <a:pt x="14067" y="5408"/>
                  </a:lnTo>
                  <a:lnTo>
                    <a:pt x="14114" y="5413"/>
                  </a:lnTo>
                  <a:lnTo>
                    <a:pt x="14160" y="5418"/>
                  </a:lnTo>
                  <a:lnTo>
                    <a:pt x="14206" y="5425"/>
                  </a:lnTo>
                  <a:lnTo>
                    <a:pt x="14251" y="5433"/>
                  </a:lnTo>
                  <a:lnTo>
                    <a:pt x="14295" y="5442"/>
                  </a:lnTo>
                  <a:lnTo>
                    <a:pt x="14340" y="5451"/>
                  </a:lnTo>
                  <a:lnTo>
                    <a:pt x="14384" y="5460"/>
                  </a:lnTo>
                  <a:lnTo>
                    <a:pt x="14427" y="5472"/>
                  </a:lnTo>
                  <a:lnTo>
                    <a:pt x="14472" y="5484"/>
                  </a:lnTo>
                  <a:lnTo>
                    <a:pt x="14515" y="5496"/>
                  </a:lnTo>
                  <a:lnTo>
                    <a:pt x="14559" y="5510"/>
                  </a:lnTo>
                  <a:lnTo>
                    <a:pt x="14602" y="5524"/>
                  </a:lnTo>
                  <a:lnTo>
                    <a:pt x="14651" y="5541"/>
                  </a:lnTo>
                  <a:lnTo>
                    <a:pt x="14700" y="5560"/>
                  </a:lnTo>
                  <a:lnTo>
                    <a:pt x="14746" y="5580"/>
                  </a:lnTo>
                  <a:lnTo>
                    <a:pt x="14793" y="5602"/>
                  </a:lnTo>
                  <a:lnTo>
                    <a:pt x="14838" y="5624"/>
                  </a:lnTo>
                  <a:lnTo>
                    <a:pt x="14884" y="5648"/>
                  </a:lnTo>
                  <a:lnTo>
                    <a:pt x="14928" y="5673"/>
                  </a:lnTo>
                  <a:lnTo>
                    <a:pt x="14972" y="5698"/>
                  </a:lnTo>
                  <a:lnTo>
                    <a:pt x="15015" y="5722"/>
                  </a:lnTo>
                  <a:lnTo>
                    <a:pt x="15054" y="5749"/>
                  </a:lnTo>
                  <a:lnTo>
                    <a:pt x="15095" y="5775"/>
                  </a:lnTo>
                  <a:lnTo>
                    <a:pt x="15134" y="5804"/>
                  </a:lnTo>
                  <a:lnTo>
                    <a:pt x="15173" y="5833"/>
                  </a:lnTo>
                  <a:lnTo>
                    <a:pt x="15211" y="5864"/>
                  </a:lnTo>
                  <a:lnTo>
                    <a:pt x="15248" y="5895"/>
                  </a:lnTo>
                  <a:lnTo>
                    <a:pt x="15284" y="5927"/>
                  </a:lnTo>
                  <a:lnTo>
                    <a:pt x="15319" y="5960"/>
                  </a:lnTo>
                  <a:lnTo>
                    <a:pt x="15354" y="5994"/>
                  </a:lnTo>
                  <a:lnTo>
                    <a:pt x="15388" y="6030"/>
                  </a:lnTo>
                  <a:lnTo>
                    <a:pt x="15420" y="6065"/>
                  </a:lnTo>
                  <a:lnTo>
                    <a:pt x="15452" y="6102"/>
                  </a:lnTo>
                  <a:lnTo>
                    <a:pt x="15483" y="6140"/>
                  </a:lnTo>
                  <a:lnTo>
                    <a:pt x="15513" y="6177"/>
                  </a:lnTo>
                  <a:lnTo>
                    <a:pt x="15543" y="6215"/>
                  </a:lnTo>
                  <a:lnTo>
                    <a:pt x="15652" y="6378"/>
                  </a:lnTo>
                  <a:lnTo>
                    <a:pt x="15678" y="6422"/>
                  </a:lnTo>
                  <a:lnTo>
                    <a:pt x="15703" y="6466"/>
                  </a:lnTo>
                  <a:lnTo>
                    <a:pt x="15728" y="6511"/>
                  </a:lnTo>
                  <a:lnTo>
                    <a:pt x="15752" y="6555"/>
                  </a:lnTo>
                  <a:lnTo>
                    <a:pt x="15774" y="6599"/>
                  </a:lnTo>
                  <a:lnTo>
                    <a:pt x="15796" y="6646"/>
                  </a:lnTo>
                  <a:lnTo>
                    <a:pt x="15815" y="6692"/>
                  </a:lnTo>
                  <a:lnTo>
                    <a:pt x="15834" y="6741"/>
                  </a:lnTo>
                  <a:lnTo>
                    <a:pt x="15851" y="6795"/>
                  </a:lnTo>
                  <a:lnTo>
                    <a:pt x="15869" y="6852"/>
                  </a:lnTo>
                  <a:lnTo>
                    <a:pt x="15886" y="6908"/>
                  </a:lnTo>
                  <a:lnTo>
                    <a:pt x="15900" y="6967"/>
                  </a:lnTo>
                  <a:lnTo>
                    <a:pt x="15914" y="7025"/>
                  </a:lnTo>
                  <a:lnTo>
                    <a:pt x="15928" y="7085"/>
                  </a:lnTo>
                  <a:lnTo>
                    <a:pt x="15940" y="7144"/>
                  </a:lnTo>
                  <a:lnTo>
                    <a:pt x="15951" y="7205"/>
                  </a:lnTo>
                  <a:lnTo>
                    <a:pt x="15961" y="7266"/>
                  </a:lnTo>
                  <a:lnTo>
                    <a:pt x="15970" y="7327"/>
                  </a:lnTo>
                  <a:lnTo>
                    <a:pt x="15977" y="7389"/>
                  </a:lnTo>
                  <a:lnTo>
                    <a:pt x="15983" y="7451"/>
                  </a:lnTo>
                  <a:lnTo>
                    <a:pt x="15988" y="7513"/>
                  </a:lnTo>
                  <a:lnTo>
                    <a:pt x="15991" y="7576"/>
                  </a:lnTo>
                  <a:lnTo>
                    <a:pt x="15993" y="7638"/>
                  </a:lnTo>
                  <a:lnTo>
                    <a:pt x="15994" y="7702"/>
                  </a:lnTo>
                  <a:lnTo>
                    <a:pt x="15993" y="7764"/>
                  </a:lnTo>
                  <a:lnTo>
                    <a:pt x="15991" y="7826"/>
                  </a:lnTo>
                  <a:lnTo>
                    <a:pt x="15988" y="7889"/>
                  </a:lnTo>
                  <a:lnTo>
                    <a:pt x="15982" y="7950"/>
                  </a:lnTo>
                  <a:lnTo>
                    <a:pt x="15975" y="8012"/>
                  </a:lnTo>
                  <a:lnTo>
                    <a:pt x="15967" y="8073"/>
                  </a:lnTo>
                  <a:lnTo>
                    <a:pt x="15957" y="8134"/>
                  </a:lnTo>
                  <a:lnTo>
                    <a:pt x="15946" y="8195"/>
                  </a:lnTo>
                  <a:lnTo>
                    <a:pt x="15932" y="8254"/>
                  </a:lnTo>
                  <a:lnTo>
                    <a:pt x="15917" y="8313"/>
                  </a:lnTo>
                  <a:lnTo>
                    <a:pt x="15900" y="8372"/>
                  </a:lnTo>
                  <a:lnTo>
                    <a:pt x="15881" y="8428"/>
                  </a:lnTo>
                  <a:lnTo>
                    <a:pt x="15861" y="8486"/>
                  </a:lnTo>
                  <a:lnTo>
                    <a:pt x="15839" y="8541"/>
                  </a:lnTo>
                  <a:lnTo>
                    <a:pt x="15815" y="8596"/>
                  </a:lnTo>
                  <a:lnTo>
                    <a:pt x="15789" y="8649"/>
                  </a:lnTo>
                  <a:lnTo>
                    <a:pt x="15778" y="8671"/>
                  </a:lnTo>
                  <a:lnTo>
                    <a:pt x="15768" y="8691"/>
                  </a:lnTo>
                  <a:lnTo>
                    <a:pt x="15758" y="8712"/>
                  </a:lnTo>
                  <a:lnTo>
                    <a:pt x="15747" y="8736"/>
                  </a:lnTo>
                  <a:lnTo>
                    <a:pt x="15734" y="8764"/>
                  </a:lnTo>
                  <a:lnTo>
                    <a:pt x="15723" y="8786"/>
                  </a:lnTo>
                  <a:lnTo>
                    <a:pt x="15712" y="8806"/>
                  </a:lnTo>
                  <a:lnTo>
                    <a:pt x="15698" y="8829"/>
                  </a:lnTo>
                  <a:lnTo>
                    <a:pt x="15673" y="8870"/>
                  </a:lnTo>
                  <a:lnTo>
                    <a:pt x="15648" y="8912"/>
                  </a:lnTo>
                  <a:lnTo>
                    <a:pt x="15622" y="8955"/>
                  </a:lnTo>
                  <a:lnTo>
                    <a:pt x="15594" y="8997"/>
                  </a:lnTo>
                  <a:lnTo>
                    <a:pt x="15566" y="9038"/>
                  </a:lnTo>
                  <a:lnTo>
                    <a:pt x="15537" y="9078"/>
                  </a:lnTo>
                  <a:lnTo>
                    <a:pt x="15522" y="9096"/>
                  </a:lnTo>
                  <a:lnTo>
                    <a:pt x="15507" y="9115"/>
                  </a:lnTo>
                  <a:lnTo>
                    <a:pt x="15491" y="9134"/>
                  </a:lnTo>
                  <a:lnTo>
                    <a:pt x="15476" y="9151"/>
                  </a:lnTo>
                  <a:lnTo>
                    <a:pt x="15424" y="9205"/>
                  </a:lnTo>
                  <a:lnTo>
                    <a:pt x="15373" y="9257"/>
                  </a:lnTo>
                  <a:lnTo>
                    <a:pt x="15322" y="9309"/>
                  </a:lnTo>
                  <a:lnTo>
                    <a:pt x="15268" y="9359"/>
                  </a:lnTo>
                  <a:lnTo>
                    <a:pt x="15215" y="9408"/>
                  </a:lnTo>
                  <a:lnTo>
                    <a:pt x="15160" y="9455"/>
                  </a:lnTo>
                  <a:lnTo>
                    <a:pt x="15103" y="9502"/>
                  </a:lnTo>
                  <a:lnTo>
                    <a:pt x="15043" y="9548"/>
                  </a:lnTo>
                  <a:lnTo>
                    <a:pt x="15012" y="9572"/>
                  </a:lnTo>
                  <a:lnTo>
                    <a:pt x="14980" y="9594"/>
                  </a:lnTo>
                  <a:lnTo>
                    <a:pt x="14948" y="9615"/>
                  </a:lnTo>
                  <a:lnTo>
                    <a:pt x="14914" y="9637"/>
                  </a:lnTo>
                  <a:lnTo>
                    <a:pt x="14879" y="9657"/>
                  </a:lnTo>
                  <a:lnTo>
                    <a:pt x="14844" y="9678"/>
                  </a:lnTo>
                  <a:lnTo>
                    <a:pt x="14808" y="9697"/>
                  </a:lnTo>
                  <a:lnTo>
                    <a:pt x="14772" y="9716"/>
                  </a:lnTo>
                  <a:lnTo>
                    <a:pt x="14734" y="9734"/>
                  </a:lnTo>
                  <a:lnTo>
                    <a:pt x="14697" y="9752"/>
                  </a:lnTo>
                  <a:lnTo>
                    <a:pt x="14658" y="9769"/>
                  </a:lnTo>
                  <a:lnTo>
                    <a:pt x="14619" y="9785"/>
                  </a:lnTo>
                  <a:lnTo>
                    <a:pt x="14579" y="9802"/>
                  </a:lnTo>
                  <a:lnTo>
                    <a:pt x="14539" y="9816"/>
                  </a:lnTo>
                  <a:lnTo>
                    <a:pt x="14499" y="9831"/>
                  </a:lnTo>
                  <a:lnTo>
                    <a:pt x="14459" y="9845"/>
                  </a:lnTo>
                  <a:lnTo>
                    <a:pt x="14418" y="9859"/>
                  </a:lnTo>
                  <a:lnTo>
                    <a:pt x="14377" y="9871"/>
                  </a:lnTo>
                  <a:lnTo>
                    <a:pt x="14336" y="9882"/>
                  </a:lnTo>
                  <a:lnTo>
                    <a:pt x="14295" y="9893"/>
                  </a:lnTo>
                  <a:lnTo>
                    <a:pt x="14254" y="9903"/>
                  </a:lnTo>
                  <a:lnTo>
                    <a:pt x="14212" y="9912"/>
                  </a:lnTo>
                  <a:lnTo>
                    <a:pt x="14171" y="9921"/>
                  </a:lnTo>
                  <a:lnTo>
                    <a:pt x="14130" y="9927"/>
                  </a:lnTo>
                  <a:lnTo>
                    <a:pt x="14089" y="9935"/>
                  </a:lnTo>
                  <a:lnTo>
                    <a:pt x="14048" y="9941"/>
                  </a:lnTo>
                  <a:lnTo>
                    <a:pt x="14007" y="9945"/>
                  </a:lnTo>
                  <a:lnTo>
                    <a:pt x="13966" y="9949"/>
                  </a:lnTo>
                  <a:lnTo>
                    <a:pt x="13926" y="9953"/>
                  </a:lnTo>
                  <a:lnTo>
                    <a:pt x="13886" y="9955"/>
                  </a:lnTo>
                  <a:lnTo>
                    <a:pt x="13846" y="9956"/>
                  </a:lnTo>
                  <a:lnTo>
                    <a:pt x="13808" y="9957"/>
                  </a:lnTo>
                  <a:lnTo>
                    <a:pt x="12150" y="9957"/>
                  </a:lnTo>
                  <a:lnTo>
                    <a:pt x="12150" y="11692"/>
                  </a:lnTo>
                  <a:lnTo>
                    <a:pt x="13885" y="11692"/>
                  </a:lnTo>
                  <a:lnTo>
                    <a:pt x="13942" y="11691"/>
                  </a:lnTo>
                  <a:lnTo>
                    <a:pt x="13998" y="11690"/>
                  </a:lnTo>
                  <a:lnTo>
                    <a:pt x="14055" y="11686"/>
                  </a:lnTo>
                  <a:lnTo>
                    <a:pt x="14110" y="11682"/>
                  </a:lnTo>
                  <a:lnTo>
                    <a:pt x="14166" y="11678"/>
                  </a:lnTo>
                  <a:lnTo>
                    <a:pt x="14221" y="11671"/>
                  </a:lnTo>
                  <a:lnTo>
                    <a:pt x="14276" y="11664"/>
                  </a:lnTo>
                  <a:lnTo>
                    <a:pt x="14330" y="11657"/>
                  </a:lnTo>
                  <a:lnTo>
                    <a:pt x="14384" y="11649"/>
                  </a:lnTo>
                  <a:lnTo>
                    <a:pt x="14436" y="11640"/>
                  </a:lnTo>
                  <a:lnTo>
                    <a:pt x="14488" y="11631"/>
                  </a:lnTo>
                  <a:lnTo>
                    <a:pt x="14539" y="11621"/>
                  </a:lnTo>
                  <a:lnTo>
                    <a:pt x="14588" y="11610"/>
                  </a:lnTo>
                  <a:lnTo>
                    <a:pt x="14637" y="11600"/>
                  </a:lnTo>
                  <a:lnTo>
                    <a:pt x="14684" y="11589"/>
                  </a:lnTo>
                  <a:lnTo>
                    <a:pt x="14730" y="11578"/>
                  </a:lnTo>
                  <a:lnTo>
                    <a:pt x="14773" y="11568"/>
                  </a:lnTo>
                  <a:lnTo>
                    <a:pt x="14816" y="11556"/>
                  </a:lnTo>
                  <a:lnTo>
                    <a:pt x="14859" y="11545"/>
                  </a:lnTo>
                  <a:lnTo>
                    <a:pt x="14904" y="11531"/>
                  </a:lnTo>
                  <a:lnTo>
                    <a:pt x="14947" y="11518"/>
                  </a:lnTo>
                  <a:lnTo>
                    <a:pt x="14990" y="11505"/>
                  </a:lnTo>
                  <a:lnTo>
                    <a:pt x="15033" y="11490"/>
                  </a:lnTo>
                  <a:lnTo>
                    <a:pt x="15077" y="11475"/>
                  </a:lnTo>
                  <a:lnTo>
                    <a:pt x="15163" y="11444"/>
                  </a:lnTo>
                  <a:lnTo>
                    <a:pt x="15248" y="11411"/>
                  </a:lnTo>
                  <a:lnTo>
                    <a:pt x="15334" y="11375"/>
                  </a:lnTo>
                  <a:lnTo>
                    <a:pt x="15418" y="11337"/>
                  </a:lnTo>
                  <a:lnTo>
                    <a:pt x="15501" y="11298"/>
                  </a:lnTo>
                  <a:lnTo>
                    <a:pt x="15583" y="11257"/>
                  </a:lnTo>
                  <a:lnTo>
                    <a:pt x="15664" y="11213"/>
                  </a:lnTo>
                  <a:lnTo>
                    <a:pt x="15744" y="11169"/>
                  </a:lnTo>
                  <a:lnTo>
                    <a:pt x="15783" y="11146"/>
                  </a:lnTo>
                  <a:lnTo>
                    <a:pt x="15821" y="11123"/>
                  </a:lnTo>
                  <a:lnTo>
                    <a:pt x="15859" y="11098"/>
                  </a:lnTo>
                  <a:lnTo>
                    <a:pt x="15897" y="11075"/>
                  </a:lnTo>
                  <a:lnTo>
                    <a:pt x="15934" y="11049"/>
                  </a:lnTo>
                  <a:lnTo>
                    <a:pt x="15971" y="11025"/>
                  </a:lnTo>
                  <a:lnTo>
                    <a:pt x="16008" y="11000"/>
                  </a:lnTo>
                  <a:lnTo>
                    <a:pt x="16043" y="10974"/>
                  </a:lnTo>
                  <a:lnTo>
                    <a:pt x="16116" y="10920"/>
                  </a:lnTo>
                  <a:lnTo>
                    <a:pt x="16187" y="10866"/>
                  </a:lnTo>
                  <a:lnTo>
                    <a:pt x="16256" y="10811"/>
                  </a:lnTo>
                  <a:lnTo>
                    <a:pt x="16321" y="10756"/>
                  </a:lnTo>
                  <a:lnTo>
                    <a:pt x="16384" y="10702"/>
                  </a:lnTo>
                  <a:lnTo>
                    <a:pt x="16446" y="10646"/>
                  </a:lnTo>
                  <a:lnTo>
                    <a:pt x="16506" y="10590"/>
                  </a:lnTo>
                  <a:lnTo>
                    <a:pt x="16564" y="10532"/>
                  </a:lnTo>
                  <a:lnTo>
                    <a:pt x="16622" y="10474"/>
                  </a:lnTo>
                  <a:lnTo>
                    <a:pt x="16677" y="10415"/>
                  </a:lnTo>
                  <a:lnTo>
                    <a:pt x="16732" y="10354"/>
                  </a:lnTo>
                  <a:lnTo>
                    <a:pt x="16787" y="10291"/>
                  </a:lnTo>
                  <a:lnTo>
                    <a:pt x="16841" y="10225"/>
                  </a:lnTo>
                  <a:lnTo>
                    <a:pt x="16894" y="10159"/>
                  </a:lnTo>
                  <a:lnTo>
                    <a:pt x="16948" y="10090"/>
                  </a:lnTo>
                  <a:lnTo>
                    <a:pt x="17003" y="10018"/>
                  </a:lnTo>
                  <a:lnTo>
                    <a:pt x="17043" y="9965"/>
                  </a:lnTo>
                  <a:lnTo>
                    <a:pt x="17080" y="9910"/>
                  </a:lnTo>
                  <a:lnTo>
                    <a:pt x="17119" y="9852"/>
                  </a:lnTo>
                  <a:lnTo>
                    <a:pt x="17156" y="9794"/>
                  </a:lnTo>
                  <a:lnTo>
                    <a:pt x="17192" y="9734"/>
                  </a:lnTo>
                  <a:lnTo>
                    <a:pt x="17228" y="9674"/>
                  </a:lnTo>
                  <a:lnTo>
                    <a:pt x="17262" y="9610"/>
                  </a:lnTo>
                  <a:lnTo>
                    <a:pt x="17295" y="9547"/>
                  </a:lnTo>
                  <a:lnTo>
                    <a:pt x="17327" y="9483"/>
                  </a:lnTo>
                  <a:lnTo>
                    <a:pt x="17360" y="9417"/>
                  </a:lnTo>
                  <a:lnTo>
                    <a:pt x="17390" y="9350"/>
                  </a:lnTo>
                  <a:lnTo>
                    <a:pt x="17419" y="9282"/>
                  </a:lnTo>
                  <a:lnTo>
                    <a:pt x="17448" y="9215"/>
                  </a:lnTo>
                  <a:lnTo>
                    <a:pt x="17475" y="9145"/>
                  </a:lnTo>
                  <a:lnTo>
                    <a:pt x="17501" y="9076"/>
                  </a:lnTo>
                  <a:lnTo>
                    <a:pt x="17526" y="9006"/>
                  </a:lnTo>
                  <a:lnTo>
                    <a:pt x="17549" y="8936"/>
                  </a:lnTo>
                  <a:lnTo>
                    <a:pt x="17572" y="8864"/>
                  </a:lnTo>
                  <a:lnTo>
                    <a:pt x="17593" y="8793"/>
                  </a:lnTo>
                  <a:lnTo>
                    <a:pt x="17612" y="8722"/>
                  </a:lnTo>
                  <a:lnTo>
                    <a:pt x="17631" y="8650"/>
                  </a:lnTo>
                  <a:lnTo>
                    <a:pt x="17648" y="8578"/>
                  </a:lnTo>
                  <a:lnTo>
                    <a:pt x="17663" y="8506"/>
                  </a:lnTo>
                  <a:lnTo>
                    <a:pt x="17678" y="8434"/>
                  </a:lnTo>
                  <a:lnTo>
                    <a:pt x="17690" y="8363"/>
                  </a:lnTo>
                  <a:lnTo>
                    <a:pt x="17701" y="8291"/>
                  </a:lnTo>
                  <a:lnTo>
                    <a:pt x="17710" y="8220"/>
                  </a:lnTo>
                  <a:lnTo>
                    <a:pt x="17718" y="8149"/>
                  </a:lnTo>
                  <a:lnTo>
                    <a:pt x="17724" y="8079"/>
                  </a:lnTo>
                  <a:lnTo>
                    <a:pt x="17729" y="8010"/>
                  </a:lnTo>
                  <a:lnTo>
                    <a:pt x="17731" y="7941"/>
                  </a:lnTo>
                  <a:lnTo>
                    <a:pt x="17732" y="7872"/>
                  </a:lnTo>
                  <a:lnTo>
                    <a:pt x="17732" y="7761"/>
                  </a:lnTo>
                  <a:lnTo>
                    <a:pt x="17731" y="7656"/>
                  </a:lnTo>
                  <a:lnTo>
                    <a:pt x="17728" y="7558"/>
                  </a:lnTo>
                  <a:lnTo>
                    <a:pt x="17724" y="7463"/>
                  </a:lnTo>
                  <a:lnTo>
                    <a:pt x="17720" y="7373"/>
                  </a:lnTo>
                  <a:lnTo>
                    <a:pt x="17713" y="7285"/>
                  </a:lnTo>
                  <a:lnTo>
                    <a:pt x="17704" y="7201"/>
                  </a:lnTo>
                  <a:lnTo>
                    <a:pt x="17693" y="7117"/>
                  </a:lnTo>
                  <a:lnTo>
                    <a:pt x="17688" y="7075"/>
                  </a:lnTo>
                  <a:lnTo>
                    <a:pt x="17680" y="7034"/>
                  </a:lnTo>
                  <a:lnTo>
                    <a:pt x="17673" y="6991"/>
                  </a:lnTo>
                  <a:lnTo>
                    <a:pt x="17666" y="6949"/>
                  </a:lnTo>
                  <a:lnTo>
                    <a:pt x="17657" y="6907"/>
                  </a:lnTo>
                  <a:lnTo>
                    <a:pt x="17647" y="6864"/>
                  </a:lnTo>
                  <a:lnTo>
                    <a:pt x="17637" y="6821"/>
                  </a:lnTo>
                  <a:lnTo>
                    <a:pt x="17626" y="6777"/>
                  </a:lnTo>
                  <a:lnTo>
                    <a:pt x="17602" y="6686"/>
                  </a:lnTo>
                  <a:lnTo>
                    <a:pt x="17575" y="6590"/>
                  </a:lnTo>
                  <a:lnTo>
                    <a:pt x="17545" y="6491"/>
                  </a:lnTo>
                  <a:lnTo>
                    <a:pt x="17510" y="6386"/>
                  </a:lnTo>
                  <a:lnTo>
                    <a:pt x="17497" y="6346"/>
                  </a:lnTo>
                  <a:lnTo>
                    <a:pt x="17483" y="6305"/>
                  </a:lnTo>
                  <a:lnTo>
                    <a:pt x="17467" y="6261"/>
                  </a:lnTo>
                  <a:lnTo>
                    <a:pt x="17451" y="6219"/>
                  </a:lnTo>
                  <a:lnTo>
                    <a:pt x="17434" y="6176"/>
                  </a:lnTo>
                  <a:lnTo>
                    <a:pt x="17417" y="6135"/>
                  </a:lnTo>
                  <a:lnTo>
                    <a:pt x="17400" y="6095"/>
                  </a:lnTo>
                  <a:lnTo>
                    <a:pt x="17383" y="6060"/>
                  </a:lnTo>
                  <a:lnTo>
                    <a:pt x="17345" y="5986"/>
                  </a:lnTo>
                  <a:lnTo>
                    <a:pt x="17308" y="5912"/>
                  </a:lnTo>
                  <a:lnTo>
                    <a:pt x="17270" y="5839"/>
                  </a:lnTo>
                  <a:lnTo>
                    <a:pt x="17230" y="5766"/>
                  </a:lnTo>
                  <a:lnTo>
                    <a:pt x="17189" y="5694"/>
                  </a:lnTo>
                  <a:lnTo>
                    <a:pt x="17148" y="5623"/>
                  </a:lnTo>
                  <a:lnTo>
                    <a:pt x="17105" y="5552"/>
                  </a:lnTo>
                  <a:lnTo>
                    <a:pt x="17060" y="5483"/>
                  </a:lnTo>
                  <a:lnTo>
                    <a:pt x="17014" y="5414"/>
                  </a:lnTo>
                  <a:lnTo>
                    <a:pt x="16967" y="5346"/>
                  </a:lnTo>
                  <a:lnTo>
                    <a:pt x="16917" y="5280"/>
                  </a:lnTo>
                  <a:lnTo>
                    <a:pt x="16868" y="5215"/>
                  </a:lnTo>
                  <a:lnTo>
                    <a:pt x="16842" y="5182"/>
                  </a:lnTo>
                  <a:lnTo>
                    <a:pt x="16815" y="5151"/>
                  </a:lnTo>
                  <a:lnTo>
                    <a:pt x="16789" y="5119"/>
                  </a:lnTo>
                  <a:lnTo>
                    <a:pt x="16761" y="5088"/>
                  </a:lnTo>
                  <a:lnTo>
                    <a:pt x="16733" y="5058"/>
                  </a:lnTo>
                  <a:lnTo>
                    <a:pt x="16705" y="5027"/>
                  </a:lnTo>
                  <a:lnTo>
                    <a:pt x="16677" y="4999"/>
                  </a:lnTo>
                  <a:lnTo>
                    <a:pt x="16647" y="4969"/>
                  </a:lnTo>
                  <a:lnTo>
                    <a:pt x="16589" y="4911"/>
                  </a:lnTo>
                  <a:lnTo>
                    <a:pt x="16531" y="4856"/>
                  </a:lnTo>
                  <a:lnTo>
                    <a:pt x="16473" y="4800"/>
                  </a:lnTo>
                  <a:lnTo>
                    <a:pt x="16414" y="4746"/>
                  </a:lnTo>
                  <a:lnTo>
                    <a:pt x="16356" y="4693"/>
                  </a:lnTo>
                  <a:lnTo>
                    <a:pt x="16295" y="4641"/>
                  </a:lnTo>
                  <a:lnTo>
                    <a:pt x="16233" y="4591"/>
                  </a:lnTo>
                  <a:lnTo>
                    <a:pt x="16168" y="4541"/>
                  </a:lnTo>
                  <a:lnTo>
                    <a:pt x="16114" y="4501"/>
                  </a:lnTo>
                  <a:lnTo>
                    <a:pt x="16065" y="4466"/>
                  </a:lnTo>
                  <a:lnTo>
                    <a:pt x="16021" y="4435"/>
                  </a:lnTo>
                  <a:lnTo>
                    <a:pt x="15980" y="4407"/>
                  </a:lnTo>
                  <a:lnTo>
                    <a:pt x="15942" y="4383"/>
                  </a:lnTo>
                  <a:lnTo>
                    <a:pt x="15907" y="4360"/>
                  </a:lnTo>
                  <a:lnTo>
                    <a:pt x="15872" y="4340"/>
                  </a:lnTo>
                  <a:lnTo>
                    <a:pt x="15840" y="4322"/>
                  </a:lnTo>
                  <a:lnTo>
                    <a:pt x="15775" y="4286"/>
                  </a:lnTo>
                  <a:lnTo>
                    <a:pt x="15706" y="4249"/>
                  </a:lnTo>
                  <a:lnTo>
                    <a:pt x="15629" y="4204"/>
                  </a:lnTo>
                  <a:lnTo>
                    <a:pt x="15537" y="4150"/>
                  </a:lnTo>
                  <a:lnTo>
                    <a:pt x="15522" y="4140"/>
                  </a:lnTo>
                  <a:lnTo>
                    <a:pt x="15509" y="4130"/>
                  </a:lnTo>
                  <a:lnTo>
                    <a:pt x="15499" y="4119"/>
                  </a:lnTo>
                  <a:lnTo>
                    <a:pt x="15490" y="4108"/>
                  </a:lnTo>
                  <a:lnTo>
                    <a:pt x="15483" y="4096"/>
                  </a:lnTo>
                  <a:lnTo>
                    <a:pt x="15478" y="4083"/>
                  </a:lnTo>
                  <a:lnTo>
                    <a:pt x="15473" y="4070"/>
                  </a:lnTo>
                  <a:lnTo>
                    <a:pt x="15470" y="4056"/>
                  </a:lnTo>
                  <a:lnTo>
                    <a:pt x="15465" y="4024"/>
                  </a:lnTo>
                  <a:lnTo>
                    <a:pt x="15460" y="3987"/>
                  </a:lnTo>
                  <a:lnTo>
                    <a:pt x="15457" y="3966"/>
                  </a:lnTo>
                  <a:lnTo>
                    <a:pt x="15452" y="3944"/>
                  </a:lnTo>
                  <a:lnTo>
                    <a:pt x="15448" y="3921"/>
                  </a:lnTo>
                  <a:lnTo>
                    <a:pt x="15442" y="3894"/>
                  </a:lnTo>
                  <a:lnTo>
                    <a:pt x="15426" y="3830"/>
                  </a:lnTo>
                  <a:lnTo>
                    <a:pt x="15409" y="3764"/>
                  </a:lnTo>
                  <a:lnTo>
                    <a:pt x="15391" y="3699"/>
                  </a:lnTo>
                  <a:lnTo>
                    <a:pt x="15373" y="3635"/>
                  </a:lnTo>
                  <a:lnTo>
                    <a:pt x="15353" y="3569"/>
                  </a:lnTo>
                  <a:lnTo>
                    <a:pt x="15333" y="3505"/>
                  </a:lnTo>
                  <a:lnTo>
                    <a:pt x="15312" y="3441"/>
                  </a:lnTo>
                  <a:lnTo>
                    <a:pt x="15289" y="3378"/>
                  </a:lnTo>
                  <a:lnTo>
                    <a:pt x="15266" y="3314"/>
                  </a:lnTo>
                  <a:lnTo>
                    <a:pt x="15243" y="3250"/>
                  </a:lnTo>
                  <a:lnTo>
                    <a:pt x="15218" y="3188"/>
                  </a:lnTo>
                  <a:lnTo>
                    <a:pt x="15193" y="3126"/>
                  </a:lnTo>
                  <a:lnTo>
                    <a:pt x="15166" y="3064"/>
                  </a:lnTo>
                  <a:lnTo>
                    <a:pt x="15139" y="3003"/>
                  </a:lnTo>
                  <a:lnTo>
                    <a:pt x="15110" y="2942"/>
                  </a:lnTo>
                  <a:lnTo>
                    <a:pt x="15081" y="2883"/>
                  </a:lnTo>
                  <a:lnTo>
                    <a:pt x="15042" y="2806"/>
                  </a:lnTo>
                  <a:lnTo>
                    <a:pt x="15003" y="2731"/>
                  </a:lnTo>
                  <a:lnTo>
                    <a:pt x="14965" y="2657"/>
                  </a:lnTo>
                  <a:lnTo>
                    <a:pt x="14926" y="2585"/>
                  </a:lnTo>
                  <a:lnTo>
                    <a:pt x="14886" y="2513"/>
                  </a:lnTo>
                  <a:lnTo>
                    <a:pt x="14844" y="2442"/>
                  </a:lnTo>
                  <a:lnTo>
                    <a:pt x="14801" y="2372"/>
                  </a:lnTo>
                  <a:lnTo>
                    <a:pt x="14755" y="2302"/>
                  </a:lnTo>
                  <a:lnTo>
                    <a:pt x="14713" y="2238"/>
                  </a:lnTo>
                  <a:lnTo>
                    <a:pt x="14668" y="2171"/>
                  </a:lnTo>
                  <a:lnTo>
                    <a:pt x="14621" y="2103"/>
                  </a:lnTo>
                  <a:lnTo>
                    <a:pt x="14572" y="2035"/>
                  </a:lnTo>
                  <a:lnTo>
                    <a:pt x="14548" y="2001"/>
                  </a:lnTo>
                  <a:lnTo>
                    <a:pt x="14523" y="1967"/>
                  </a:lnTo>
                  <a:lnTo>
                    <a:pt x="14498" y="1934"/>
                  </a:lnTo>
                  <a:lnTo>
                    <a:pt x="14473" y="1902"/>
                  </a:lnTo>
                  <a:lnTo>
                    <a:pt x="14446" y="1871"/>
                  </a:lnTo>
                  <a:lnTo>
                    <a:pt x="14421" y="1840"/>
                  </a:lnTo>
                  <a:lnTo>
                    <a:pt x="14394" y="1811"/>
                  </a:lnTo>
                  <a:lnTo>
                    <a:pt x="14367" y="1784"/>
                  </a:lnTo>
                  <a:lnTo>
                    <a:pt x="14207" y="1607"/>
                  </a:lnTo>
                  <a:lnTo>
                    <a:pt x="14193" y="1590"/>
                  </a:lnTo>
                  <a:lnTo>
                    <a:pt x="14182" y="1575"/>
                  </a:lnTo>
                  <a:lnTo>
                    <a:pt x="14171" y="1562"/>
                  </a:lnTo>
                  <a:lnTo>
                    <a:pt x="14155" y="1544"/>
                  </a:lnTo>
                  <a:lnTo>
                    <a:pt x="13804" y="1221"/>
                  </a:lnTo>
                  <a:lnTo>
                    <a:pt x="13772" y="1192"/>
                  </a:lnTo>
                  <a:lnTo>
                    <a:pt x="13741" y="1167"/>
                  </a:lnTo>
                  <a:lnTo>
                    <a:pt x="13709" y="1141"/>
                  </a:lnTo>
                  <a:lnTo>
                    <a:pt x="13676" y="1116"/>
                  </a:lnTo>
                  <a:lnTo>
                    <a:pt x="13612" y="1065"/>
                  </a:lnTo>
                  <a:lnTo>
                    <a:pt x="13546" y="1015"/>
                  </a:lnTo>
                  <a:lnTo>
                    <a:pt x="13480" y="965"/>
                  </a:lnTo>
                  <a:lnTo>
                    <a:pt x="13413" y="917"/>
                  </a:lnTo>
                  <a:lnTo>
                    <a:pt x="13344" y="870"/>
                  </a:lnTo>
                  <a:lnTo>
                    <a:pt x="13276" y="823"/>
                  </a:lnTo>
                  <a:lnTo>
                    <a:pt x="13207" y="779"/>
                  </a:lnTo>
                  <a:lnTo>
                    <a:pt x="13136" y="736"/>
                  </a:lnTo>
                  <a:lnTo>
                    <a:pt x="13081" y="702"/>
                  </a:lnTo>
                  <a:lnTo>
                    <a:pt x="13024" y="670"/>
                  </a:lnTo>
                  <a:lnTo>
                    <a:pt x="12969" y="639"/>
                  </a:lnTo>
                  <a:lnTo>
                    <a:pt x="12912" y="608"/>
                  </a:lnTo>
                  <a:lnTo>
                    <a:pt x="12855" y="578"/>
                  </a:lnTo>
                  <a:lnTo>
                    <a:pt x="12798" y="549"/>
                  </a:lnTo>
                  <a:lnTo>
                    <a:pt x="12740" y="521"/>
                  </a:lnTo>
                  <a:lnTo>
                    <a:pt x="12683" y="493"/>
                  </a:lnTo>
                  <a:lnTo>
                    <a:pt x="12625" y="466"/>
                  </a:lnTo>
                  <a:lnTo>
                    <a:pt x="12568" y="440"/>
                  </a:lnTo>
                  <a:lnTo>
                    <a:pt x="12509" y="413"/>
                  </a:lnTo>
                  <a:lnTo>
                    <a:pt x="12449" y="388"/>
                  </a:lnTo>
                  <a:lnTo>
                    <a:pt x="12390" y="363"/>
                  </a:lnTo>
                  <a:lnTo>
                    <a:pt x="12330" y="338"/>
                  </a:lnTo>
                  <a:lnTo>
                    <a:pt x="12269" y="315"/>
                  </a:lnTo>
                  <a:lnTo>
                    <a:pt x="12208" y="290"/>
                  </a:lnTo>
                  <a:lnTo>
                    <a:pt x="12165" y="274"/>
                  </a:lnTo>
                  <a:lnTo>
                    <a:pt x="12121" y="258"/>
                  </a:lnTo>
                  <a:lnTo>
                    <a:pt x="12077" y="243"/>
                  </a:lnTo>
                  <a:lnTo>
                    <a:pt x="12031" y="227"/>
                  </a:lnTo>
                  <a:lnTo>
                    <a:pt x="11986" y="213"/>
                  </a:lnTo>
                  <a:lnTo>
                    <a:pt x="11939" y="198"/>
                  </a:lnTo>
                  <a:lnTo>
                    <a:pt x="11892" y="184"/>
                  </a:lnTo>
                  <a:lnTo>
                    <a:pt x="11844" y="171"/>
                  </a:lnTo>
                  <a:lnTo>
                    <a:pt x="11747" y="145"/>
                  </a:lnTo>
                  <a:lnTo>
                    <a:pt x="11650" y="121"/>
                  </a:lnTo>
                  <a:lnTo>
                    <a:pt x="11551" y="99"/>
                  </a:lnTo>
                  <a:lnTo>
                    <a:pt x="11452" y="79"/>
                  </a:lnTo>
                  <a:lnTo>
                    <a:pt x="11352" y="61"/>
                  </a:lnTo>
                  <a:lnTo>
                    <a:pt x="11252" y="45"/>
                  </a:lnTo>
                  <a:lnTo>
                    <a:pt x="11152" y="32"/>
                  </a:lnTo>
                  <a:lnTo>
                    <a:pt x="11054" y="21"/>
                  </a:lnTo>
                  <a:lnTo>
                    <a:pt x="11004" y="16"/>
                  </a:lnTo>
                  <a:lnTo>
                    <a:pt x="10956" y="12"/>
                  </a:lnTo>
                  <a:lnTo>
                    <a:pt x="10907" y="8"/>
                  </a:lnTo>
                  <a:lnTo>
                    <a:pt x="10860" y="6"/>
                  </a:lnTo>
                  <a:lnTo>
                    <a:pt x="10812" y="3"/>
                  </a:lnTo>
                  <a:lnTo>
                    <a:pt x="10766" y="1"/>
                  </a:lnTo>
                  <a:lnTo>
                    <a:pt x="10719" y="0"/>
                  </a:lnTo>
                  <a:lnTo>
                    <a:pt x="10672" y="0"/>
                  </a:lnTo>
                  <a:lnTo>
                    <a:pt x="10556" y="0"/>
                  </a:lnTo>
                  <a:lnTo>
                    <a:pt x="10447" y="1"/>
                  </a:lnTo>
                  <a:lnTo>
                    <a:pt x="10343" y="3"/>
                  </a:lnTo>
                  <a:lnTo>
                    <a:pt x="10246" y="7"/>
                  </a:lnTo>
                  <a:lnTo>
                    <a:pt x="10152" y="10"/>
                  </a:lnTo>
                  <a:lnTo>
                    <a:pt x="10061" y="16"/>
                  </a:lnTo>
                  <a:lnTo>
                    <a:pt x="9973" y="23"/>
                  </a:lnTo>
                  <a:lnTo>
                    <a:pt x="9886" y="31"/>
                  </a:lnTo>
                  <a:lnTo>
                    <a:pt x="9799" y="42"/>
                  </a:lnTo>
                  <a:lnTo>
                    <a:pt x="9712" y="54"/>
                  </a:lnTo>
                  <a:lnTo>
                    <a:pt x="9623" y="69"/>
                  </a:lnTo>
                  <a:lnTo>
                    <a:pt x="9532" y="85"/>
                  </a:lnTo>
                  <a:lnTo>
                    <a:pt x="9438" y="104"/>
                  </a:lnTo>
                  <a:lnTo>
                    <a:pt x="9340" y="125"/>
                  </a:lnTo>
                  <a:lnTo>
                    <a:pt x="9236" y="150"/>
                  </a:lnTo>
                  <a:lnTo>
                    <a:pt x="9126" y="176"/>
                  </a:lnTo>
                  <a:lnTo>
                    <a:pt x="9079" y="188"/>
                  </a:lnTo>
                  <a:lnTo>
                    <a:pt x="9031" y="202"/>
                  </a:lnTo>
                  <a:lnTo>
                    <a:pt x="8982" y="215"/>
                  </a:lnTo>
                  <a:lnTo>
                    <a:pt x="8934" y="229"/>
                  </a:lnTo>
                  <a:lnTo>
                    <a:pt x="8885" y="245"/>
                  </a:lnTo>
                  <a:lnTo>
                    <a:pt x="8835" y="261"/>
                  </a:lnTo>
                  <a:lnTo>
                    <a:pt x="8785" y="278"/>
                  </a:lnTo>
                  <a:lnTo>
                    <a:pt x="8735" y="297"/>
                  </a:lnTo>
                  <a:lnTo>
                    <a:pt x="8685" y="315"/>
                  </a:lnTo>
                  <a:lnTo>
                    <a:pt x="8634" y="335"/>
                  </a:lnTo>
                  <a:lnTo>
                    <a:pt x="8585" y="353"/>
                  </a:lnTo>
                  <a:lnTo>
                    <a:pt x="8534" y="374"/>
                  </a:lnTo>
                  <a:lnTo>
                    <a:pt x="8483" y="395"/>
                  </a:lnTo>
                  <a:lnTo>
                    <a:pt x="8433" y="417"/>
                  </a:lnTo>
                  <a:lnTo>
                    <a:pt x="8383" y="440"/>
                  </a:lnTo>
                  <a:lnTo>
                    <a:pt x="8333" y="462"/>
                  </a:lnTo>
                  <a:lnTo>
                    <a:pt x="8283" y="485"/>
                  </a:lnTo>
                  <a:lnTo>
                    <a:pt x="8233" y="510"/>
                  </a:lnTo>
                  <a:lnTo>
                    <a:pt x="8184" y="534"/>
                  </a:lnTo>
                  <a:lnTo>
                    <a:pt x="8136" y="558"/>
                  </a:lnTo>
                  <a:lnTo>
                    <a:pt x="8087" y="584"/>
                  </a:lnTo>
                  <a:lnTo>
                    <a:pt x="8039" y="609"/>
                  </a:lnTo>
                  <a:lnTo>
                    <a:pt x="7993" y="635"/>
                  </a:lnTo>
                  <a:lnTo>
                    <a:pt x="7946" y="661"/>
                  </a:lnTo>
                  <a:lnTo>
                    <a:pt x="7901" y="688"/>
                  </a:lnTo>
                  <a:lnTo>
                    <a:pt x="7855" y="715"/>
                  </a:lnTo>
                  <a:lnTo>
                    <a:pt x="7811" y="742"/>
                  </a:lnTo>
                  <a:lnTo>
                    <a:pt x="7768" y="770"/>
                  </a:lnTo>
                  <a:lnTo>
                    <a:pt x="7726" y="798"/>
                  </a:lnTo>
                  <a:lnTo>
                    <a:pt x="7685" y="825"/>
                  </a:lnTo>
                  <a:lnTo>
                    <a:pt x="7645" y="854"/>
                  </a:lnTo>
                  <a:lnTo>
                    <a:pt x="7605" y="882"/>
                  </a:lnTo>
                  <a:lnTo>
                    <a:pt x="7308" y="1103"/>
                  </a:lnTo>
                  <a:lnTo>
                    <a:pt x="7285" y="1123"/>
                  </a:lnTo>
                  <a:lnTo>
                    <a:pt x="7260" y="1142"/>
                  </a:lnTo>
                  <a:lnTo>
                    <a:pt x="7238" y="1160"/>
                  </a:lnTo>
                  <a:lnTo>
                    <a:pt x="7215" y="1178"/>
                  </a:lnTo>
                  <a:lnTo>
                    <a:pt x="7178" y="1206"/>
                  </a:lnTo>
                  <a:lnTo>
                    <a:pt x="7144" y="1236"/>
                  </a:lnTo>
                  <a:lnTo>
                    <a:pt x="7109" y="1267"/>
                  </a:lnTo>
                  <a:lnTo>
                    <a:pt x="7076" y="1298"/>
                  </a:lnTo>
                  <a:lnTo>
                    <a:pt x="7043" y="1330"/>
                  </a:lnTo>
                  <a:lnTo>
                    <a:pt x="7011" y="1363"/>
                  </a:lnTo>
                  <a:lnTo>
                    <a:pt x="6979" y="1395"/>
                  </a:lnTo>
                  <a:lnTo>
                    <a:pt x="6945" y="1428"/>
                  </a:lnTo>
                  <a:lnTo>
                    <a:pt x="6923" y="1450"/>
                  </a:lnTo>
                  <a:lnTo>
                    <a:pt x="6901" y="1472"/>
                  </a:lnTo>
                  <a:lnTo>
                    <a:pt x="6880" y="1493"/>
                  </a:lnTo>
                  <a:lnTo>
                    <a:pt x="6858" y="1514"/>
                  </a:lnTo>
                  <a:lnTo>
                    <a:pt x="6837" y="1537"/>
                  </a:lnTo>
                  <a:lnTo>
                    <a:pt x="6816" y="1558"/>
                  </a:lnTo>
                  <a:lnTo>
                    <a:pt x="6794" y="1580"/>
                  </a:lnTo>
                  <a:lnTo>
                    <a:pt x="6771" y="1602"/>
                  </a:lnTo>
                  <a:lnTo>
                    <a:pt x="6606" y="17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267200" y="3059470"/>
              <a:ext cx="3657600" cy="3798530"/>
            </a:xfrm>
            <a:custGeom>
              <a:avLst/>
              <a:gdLst>
                <a:gd name="T0" fmla="*/ 0 w 6376"/>
                <a:gd name="T1" fmla="*/ 3185 h 6477"/>
                <a:gd name="T2" fmla="*/ 1468 w 6376"/>
                <a:gd name="T3" fmla="*/ 3188 h 6477"/>
                <a:gd name="T4" fmla="*/ 1468 w 6376"/>
                <a:gd name="T5" fmla="*/ 6477 h 6477"/>
                <a:gd name="T6" fmla="*/ 4913 w 6376"/>
                <a:gd name="T7" fmla="*/ 6477 h 6477"/>
                <a:gd name="T8" fmla="*/ 4913 w 6376"/>
                <a:gd name="T9" fmla="*/ 3188 h 6477"/>
                <a:gd name="T10" fmla="*/ 6376 w 6376"/>
                <a:gd name="T11" fmla="*/ 3188 h 6477"/>
                <a:gd name="T12" fmla="*/ 3193 w 6376"/>
                <a:gd name="T13" fmla="*/ 0 h 6477"/>
                <a:gd name="T14" fmla="*/ 0 w 6376"/>
                <a:gd name="T15" fmla="*/ 3185 h 6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76" h="6477">
                  <a:moveTo>
                    <a:pt x="0" y="3185"/>
                  </a:moveTo>
                  <a:lnTo>
                    <a:pt x="1468" y="3188"/>
                  </a:lnTo>
                  <a:lnTo>
                    <a:pt x="1468" y="6477"/>
                  </a:lnTo>
                  <a:lnTo>
                    <a:pt x="4913" y="6477"/>
                  </a:lnTo>
                  <a:lnTo>
                    <a:pt x="4913" y="3188"/>
                  </a:lnTo>
                  <a:lnTo>
                    <a:pt x="6376" y="3188"/>
                  </a:lnTo>
                  <a:lnTo>
                    <a:pt x="3193" y="0"/>
                  </a:lnTo>
                  <a:lnTo>
                    <a:pt x="0" y="31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66800" y="1689100"/>
            <a:ext cx="10058400" cy="1311128"/>
          </a:xfrm>
        </p:spPr>
        <p:txBody>
          <a:bodyPr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defRPr>
            </a:lvl1pPr>
            <a:lvl2pPr marL="457200" indent="0">
              <a:spcBef>
                <a:spcPts val="0"/>
              </a:spcBef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defRPr>
            </a:lvl2pPr>
            <a:lvl3pPr marL="914400" indent="0"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defRPr>
            </a:lvl3pPr>
            <a:lvl4pPr marL="1371600" indent="0"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defRPr>
            </a:lvl4pPr>
            <a:lvl5pPr marL="1828800" indent="0"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defRPr>
            </a:lvl5pPr>
          </a:lstStyle>
          <a:p>
            <a:pPr lvl="0"/>
            <a:r>
              <a:rPr lang="en-NZ" noProof="0" dirty="0" smtClean="0"/>
              <a:t>Edit Master text styles</a:t>
            </a:r>
          </a:p>
          <a:p>
            <a:pPr lvl="1"/>
            <a:r>
              <a:rPr lang="en-NZ" noProof="0" dirty="0" smtClean="0"/>
              <a:t>Second level</a:t>
            </a:r>
            <a:endParaRPr lang="en-NZ" noProof="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9448800" cy="93027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accent1">
                    <a:lumMod val="50000"/>
                  </a:schemeClr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en-NZ" noProof="0" dirty="0" smtClean="0"/>
              <a:t>Click to edit Master title style</a:t>
            </a:r>
            <a:endParaRPr lang="en-N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6800" y="1206500"/>
            <a:ext cx="3657600" cy="457200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marL="0" indent="0">
              <a:buNone/>
              <a:defRPr kern="0" cap="all" spc="100" baseline="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pPr lvl="0"/>
            <a:r>
              <a:rPr lang="en-NZ" noProof="0" dirty="0" smtClean="0"/>
              <a:t>Edit Master text styles</a:t>
            </a:r>
            <a:endParaRPr lang="en-NZ" noProof="0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66800" y="4227245"/>
            <a:ext cx="10058400" cy="1311128"/>
          </a:xfrm>
        </p:spPr>
        <p:txBody>
          <a:bodyPr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defRPr>
            </a:lvl1pPr>
            <a:lvl2pPr marL="457200" indent="0">
              <a:spcBef>
                <a:spcPts val="0"/>
              </a:spcBef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defRPr>
            </a:lvl2pPr>
            <a:lvl3pPr marL="914400" indent="0"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defRPr>
            </a:lvl3pPr>
            <a:lvl4pPr marL="1371600" indent="0"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defRPr>
            </a:lvl4pPr>
            <a:lvl5pPr marL="1828800" indent="0"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defRPr>
            </a:lvl5pPr>
          </a:lstStyle>
          <a:p>
            <a:pPr lvl="0"/>
            <a:r>
              <a:rPr lang="en-NZ" noProof="0" dirty="0" smtClean="0"/>
              <a:t>Edit Master text styles</a:t>
            </a:r>
          </a:p>
          <a:p>
            <a:pPr lvl="1"/>
            <a:r>
              <a:rPr lang="en-NZ" noProof="0" dirty="0" smtClean="0"/>
              <a:t>Second level</a:t>
            </a:r>
            <a:endParaRPr lang="en-NZ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066800" y="3751922"/>
            <a:ext cx="3657600" cy="457200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marL="0" indent="0">
              <a:buNone/>
              <a:defRPr kern="0" cap="all" spc="100" baseline="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pPr lvl="0"/>
            <a:r>
              <a:rPr lang="en-NZ" noProof="0" dirty="0" smtClean="0"/>
              <a:t>Edit Master text styles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25994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Conclusion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 userDrawn="1"/>
        </p:nvSpPr>
        <p:spPr bwMode="auto">
          <a:xfrm>
            <a:off x="4267200" y="3059470"/>
            <a:ext cx="3657600" cy="3798530"/>
          </a:xfrm>
          <a:custGeom>
            <a:avLst/>
            <a:gdLst>
              <a:gd name="T0" fmla="*/ 0 w 6376"/>
              <a:gd name="T1" fmla="*/ 3185 h 6477"/>
              <a:gd name="T2" fmla="*/ 1468 w 6376"/>
              <a:gd name="T3" fmla="*/ 3188 h 6477"/>
              <a:gd name="T4" fmla="*/ 1468 w 6376"/>
              <a:gd name="T5" fmla="*/ 6477 h 6477"/>
              <a:gd name="T6" fmla="*/ 4913 w 6376"/>
              <a:gd name="T7" fmla="*/ 6477 h 6477"/>
              <a:gd name="T8" fmla="*/ 4913 w 6376"/>
              <a:gd name="T9" fmla="*/ 3188 h 6477"/>
              <a:gd name="T10" fmla="*/ 6376 w 6376"/>
              <a:gd name="T11" fmla="*/ 3188 h 6477"/>
              <a:gd name="T12" fmla="*/ 3193 w 6376"/>
              <a:gd name="T13" fmla="*/ 0 h 6477"/>
              <a:gd name="T14" fmla="*/ 0 w 6376"/>
              <a:gd name="T15" fmla="*/ 3185 h 6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76" h="6477">
                <a:moveTo>
                  <a:pt x="0" y="3185"/>
                </a:moveTo>
                <a:lnTo>
                  <a:pt x="1468" y="3188"/>
                </a:lnTo>
                <a:lnTo>
                  <a:pt x="1468" y="6477"/>
                </a:lnTo>
                <a:lnTo>
                  <a:pt x="4913" y="6477"/>
                </a:lnTo>
                <a:lnTo>
                  <a:pt x="4913" y="3188"/>
                </a:lnTo>
                <a:lnTo>
                  <a:pt x="6376" y="3188"/>
                </a:lnTo>
                <a:lnTo>
                  <a:pt x="3193" y="0"/>
                </a:lnTo>
                <a:lnTo>
                  <a:pt x="0" y="318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724409" y="0"/>
            <a:ext cx="10400791" cy="6858000"/>
          </a:xfrm>
          <a:custGeom>
            <a:avLst/>
            <a:gdLst>
              <a:gd name="T0" fmla="*/ 5531 w 17732"/>
              <a:gd name="T1" fmla="*/ 1695 h 11692"/>
              <a:gd name="T2" fmla="*/ 4432 w 17732"/>
              <a:gd name="T3" fmla="*/ 2013 h 11692"/>
              <a:gd name="T4" fmla="*/ 3652 w 17732"/>
              <a:gd name="T5" fmla="*/ 2565 h 11692"/>
              <a:gd name="T6" fmla="*/ 3297 w 17732"/>
              <a:gd name="T7" fmla="*/ 2968 h 11692"/>
              <a:gd name="T8" fmla="*/ 2897 w 17732"/>
              <a:gd name="T9" fmla="*/ 3750 h 11692"/>
              <a:gd name="T10" fmla="*/ 2468 w 17732"/>
              <a:gd name="T11" fmla="*/ 4024 h 11692"/>
              <a:gd name="T12" fmla="*/ 1524 w 17732"/>
              <a:gd name="T13" fmla="*/ 4578 h 11692"/>
              <a:gd name="T14" fmla="*/ 477 w 17732"/>
              <a:gd name="T15" fmla="*/ 5811 h 11692"/>
              <a:gd name="T16" fmla="*/ 81 w 17732"/>
              <a:gd name="T17" fmla="*/ 6878 h 11692"/>
              <a:gd name="T18" fmla="*/ 61 w 17732"/>
              <a:gd name="T19" fmla="*/ 8432 h 11692"/>
              <a:gd name="T20" fmla="*/ 398 w 17732"/>
              <a:gd name="T21" fmla="*/ 9464 h 11692"/>
              <a:gd name="T22" fmla="*/ 884 w 17732"/>
              <a:gd name="T23" fmla="*/ 10221 h 11692"/>
              <a:gd name="T24" fmla="*/ 1931 w 17732"/>
              <a:gd name="T25" fmla="*/ 11119 h 11692"/>
              <a:gd name="T26" fmla="*/ 3126 w 17732"/>
              <a:gd name="T27" fmla="*/ 11608 h 11692"/>
              <a:gd name="T28" fmla="*/ 3692 w 17732"/>
              <a:gd name="T29" fmla="*/ 9939 h 11692"/>
              <a:gd name="T30" fmla="*/ 2791 w 17732"/>
              <a:gd name="T31" fmla="*/ 9606 h 11692"/>
              <a:gd name="T32" fmla="*/ 2146 w 17732"/>
              <a:gd name="T33" fmla="*/ 9001 h 11692"/>
              <a:gd name="T34" fmla="*/ 1767 w 17732"/>
              <a:gd name="T35" fmla="*/ 8077 h 11692"/>
              <a:gd name="T36" fmla="*/ 1847 w 17732"/>
              <a:gd name="T37" fmla="*/ 6962 h 11692"/>
              <a:gd name="T38" fmla="*/ 2356 w 17732"/>
              <a:gd name="T39" fmla="*/ 6066 h 11692"/>
              <a:gd name="T40" fmla="*/ 3142 w 17732"/>
              <a:gd name="T41" fmla="*/ 5517 h 11692"/>
              <a:gd name="T42" fmla="*/ 4071 w 17732"/>
              <a:gd name="T43" fmla="*/ 5362 h 11692"/>
              <a:gd name="T44" fmla="*/ 4369 w 17732"/>
              <a:gd name="T45" fmla="*/ 5143 h 11692"/>
              <a:gd name="T46" fmla="*/ 4406 w 17732"/>
              <a:gd name="T47" fmla="*/ 4532 h 11692"/>
              <a:gd name="T48" fmla="*/ 4774 w 17732"/>
              <a:gd name="T49" fmla="*/ 3943 h 11692"/>
              <a:gd name="T50" fmla="*/ 5926 w 17732"/>
              <a:gd name="T51" fmla="*/ 3422 h 11692"/>
              <a:gd name="T52" fmla="*/ 6941 w 17732"/>
              <a:gd name="T53" fmla="*/ 3726 h 11692"/>
              <a:gd name="T54" fmla="*/ 7221 w 17732"/>
              <a:gd name="T55" fmla="*/ 3964 h 11692"/>
              <a:gd name="T56" fmla="*/ 7690 w 17732"/>
              <a:gd name="T57" fmla="*/ 3116 h 11692"/>
              <a:gd name="T58" fmla="*/ 8386 w 17732"/>
              <a:gd name="T59" fmla="*/ 2407 h 11692"/>
              <a:gd name="T60" fmla="*/ 9236 w 17732"/>
              <a:gd name="T61" fmla="*/ 1944 h 11692"/>
              <a:gd name="T62" fmla="*/ 10784 w 17732"/>
              <a:gd name="T63" fmla="*/ 1746 h 11692"/>
              <a:gd name="T64" fmla="*/ 12141 w 17732"/>
              <a:gd name="T65" fmla="*/ 2150 h 11692"/>
              <a:gd name="T66" fmla="*/ 12899 w 17732"/>
              <a:gd name="T67" fmla="*/ 2734 h 11692"/>
              <a:gd name="T68" fmla="*/ 13466 w 17732"/>
              <a:gd name="T69" fmla="*/ 3565 h 11692"/>
              <a:gd name="T70" fmla="*/ 13804 w 17732"/>
              <a:gd name="T71" fmla="*/ 4635 h 11692"/>
              <a:gd name="T72" fmla="*/ 14067 w 17732"/>
              <a:gd name="T73" fmla="*/ 5408 h 11692"/>
              <a:gd name="T74" fmla="*/ 14884 w 17732"/>
              <a:gd name="T75" fmla="*/ 5648 h 11692"/>
              <a:gd name="T76" fmla="*/ 15543 w 17732"/>
              <a:gd name="T77" fmla="*/ 6215 h 11692"/>
              <a:gd name="T78" fmla="*/ 15961 w 17732"/>
              <a:gd name="T79" fmla="*/ 7266 h 11692"/>
              <a:gd name="T80" fmla="*/ 15900 w 17732"/>
              <a:gd name="T81" fmla="*/ 8372 h 11692"/>
              <a:gd name="T82" fmla="*/ 15566 w 17732"/>
              <a:gd name="T83" fmla="*/ 9038 h 11692"/>
              <a:gd name="T84" fmla="*/ 14879 w 17732"/>
              <a:gd name="T85" fmla="*/ 9657 h 11692"/>
              <a:gd name="T86" fmla="*/ 14171 w 17732"/>
              <a:gd name="T87" fmla="*/ 9921 h 11692"/>
              <a:gd name="T88" fmla="*/ 14221 w 17732"/>
              <a:gd name="T89" fmla="*/ 11671 h 11692"/>
              <a:gd name="T90" fmla="*/ 15077 w 17732"/>
              <a:gd name="T91" fmla="*/ 11475 h 11692"/>
              <a:gd name="T92" fmla="*/ 16187 w 17732"/>
              <a:gd name="T93" fmla="*/ 10866 h 11692"/>
              <a:gd name="T94" fmla="*/ 17156 w 17732"/>
              <a:gd name="T95" fmla="*/ 9794 h 11692"/>
              <a:gd name="T96" fmla="*/ 17648 w 17732"/>
              <a:gd name="T97" fmla="*/ 8578 h 11692"/>
              <a:gd name="T98" fmla="*/ 17693 w 17732"/>
              <a:gd name="T99" fmla="*/ 7117 h 11692"/>
              <a:gd name="T100" fmla="*/ 17417 w 17732"/>
              <a:gd name="T101" fmla="*/ 6135 h 11692"/>
              <a:gd name="T102" fmla="*/ 16761 w 17732"/>
              <a:gd name="T103" fmla="*/ 5088 h 11692"/>
              <a:gd name="T104" fmla="*/ 15907 w 17732"/>
              <a:gd name="T105" fmla="*/ 4360 h 11692"/>
              <a:gd name="T106" fmla="*/ 15452 w 17732"/>
              <a:gd name="T107" fmla="*/ 3944 h 11692"/>
              <a:gd name="T108" fmla="*/ 15081 w 17732"/>
              <a:gd name="T109" fmla="*/ 2883 h 11692"/>
              <a:gd name="T110" fmla="*/ 14421 w 17732"/>
              <a:gd name="T111" fmla="*/ 1840 h 11692"/>
              <a:gd name="T112" fmla="*/ 13276 w 17732"/>
              <a:gd name="T113" fmla="*/ 823 h 11692"/>
              <a:gd name="T114" fmla="*/ 12208 w 17732"/>
              <a:gd name="T115" fmla="*/ 290 h 11692"/>
              <a:gd name="T116" fmla="*/ 10956 w 17732"/>
              <a:gd name="T117" fmla="*/ 12 h 11692"/>
              <a:gd name="T118" fmla="*/ 9532 w 17732"/>
              <a:gd name="T119" fmla="*/ 85 h 11692"/>
              <a:gd name="T120" fmla="*/ 8433 w 17732"/>
              <a:gd name="T121" fmla="*/ 417 h 11692"/>
              <a:gd name="T122" fmla="*/ 7605 w 17732"/>
              <a:gd name="T123" fmla="*/ 882 h 11692"/>
              <a:gd name="T124" fmla="*/ 6837 w 17732"/>
              <a:gd name="T125" fmla="*/ 1537 h 1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32" h="11692">
                <a:moveTo>
                  <a:pt x="6606" y="1787"/>
                </a:moveTo>
                <a:lnTo>
                  <a:pt x="6541" y="1773"/>
                </a:lnTo>
                <a:lnTo>
                  <a:pt x="6477" y="1759"/>
                </a:lnTo>
                <a:lnTo>
                  <a:pt x="6413" y="1747"/>
                </a:lnTo>
                <a:lnTo>
                  <a:pt x="6349" y="1735"/>
                </a:lnTo>
                <a:lnTo>
                  <a:pt x="6285" y="1725"/>
                </a:lnTo>
                <a:lnTo>
                  <a:pt x="6222" y="1716"/>
                </a:lnTo>
                <a:lnTo>
                  <a:pt x="6159" y="1708"/>
                </a:lnTo>
                <a:lnTo>
                  <a:pt x="6095" y="1702"/>
                </a:lnTo>
                <a:lnTo>
                  <a:pt x="6031" y="1696"/>
                </a:lnTo>
                <a:lnTo>
                  <a:pt x="5969" y="1692"/>
                </a:lnTo>
                <a:lnTo>
                  <a:pt x="5906" y="1688"/>
                </a:lnTo>
                <a:lnTo>
                  <a:pt x="5843" y="1686"/>
                </a:lnTo>
                <a:lnTo>
                  <a:pt x="5781" y="1686"/>
                </a:lnTo>
                <a:lnTo>
                  <a:pt x="5717" y="1686"/>
                </a:lnTo>
                <a:lnTo>
                  <a:pt x="5655" y="1688"/>
                </a:lnTo>
                <a:lnTo>
                  <a:pt x="5593" y="1692"/>
                </a:lnTo>
                <a:lnTo>
                  <a:pt x="5531" y="1695"/>
                </a:lnTo>
                <a:lnTo>
                  <a:pt x="5469" y="1702"/>
                </a:lnTo>
                <a:lnTo>
                  <a:pt x="5407" y="1708"/>
                </a:lnTo>
                <a:lnTo>
                  <a:pt x="5345" y="1717"/>
                </a:lnTo>
                <a:lnTo>
                  <a:pt x="5283" y="1727"/>
                </a:lnTo>
                <a:lnTo>
                  <a:pt x="5222" y="1738"/>
                </a:lnTo>
                <a:lnTo>
                  <a:pt x="5160" y="1750"/>
                </a:lnTo>
                <a:lnTo>
                  <a:pt x="5099" y="1765"/>
                </a:lnTo>
                <a:lnTo>
                  <a:pt x="5038" y="1780"/>
                </a:lnTo>
                <a:lnTo>
                  <a:pt x="4976" y="1797"/>
                </a:lnTo>
                <a:lnTo>
                  <a:pt x="4915" y="1815"/>
                </a:lnTo>
                <a:lnTo>
                  <a:pt x="4854" y="1835"/>
                </a:lnTo>
                <a:lnTo>
                  <a:pt x="4793" y="1857"/>
                </a:lnTo>
                <a:lnTo>
                  <a:pt x="4732" y="1879"/>
                </a:lnTo>
                <a:lnTo>
                  <a:pt x="4672" y="1903"/>
                </a:lnTo>
                <a:lnTo>
                  <a:pt x="4611" y="1930"/>
                </a:lnTo>
                <a:lnTo>
                  <a:pt x="4552" y="1956"/>
                </a:lnTo>
                <a:lnTo>
                  <a:pt x="4492" y="1984"/>
                </a:lnTo>
                <a:lnTo>
                  <a:pt x="4432" y="2013"/>
                </a:lnTo>
                <a:lnTo>
                  <a:pt x="4373" y="2043"/>
                </a:lnTo>
                <a:lnTo>
                  <a:pt x="4313" y="2074"/>
                </a:lnTo>
                <a:lnTo>
                  <a:pt x="4255" y="2107"/>
                </a:lnTo>
                <a:lnTo>
                  <a:pt x="4197" y="2140"/>
                </a:lnTo>
                <a:lnTo>
                  <a:pt x="4139" y="2175"/>
                </a:lnTo>
                <a:lnTo>
                  <a:pt x="4083" y="2211"/>
                </a:lnTo>
                <a:lnTo>
                  <a:pt x="4027" y="2248"/>
                </a:lnTo>
                <a:lnTo>
                  <a:pt x="3972" y="2287"/>
                </a:lnTo>
                <a:lnTo>
                  <a:pt x="3919" y="2328"/>
                </a:lnTo>
                <a:lnTo>
                  <a:pt x="3867" y="2369"/>
                </a:lnTo>
                <a:lnTo>
                  <a:pt x="3817" y="2412"/>
                </a:lnTo>
                <a:lnTo>
                  <a:pt x="3792" y="2434"/>
                </a:lnTo>
                <a:lnTo>
                  <a:pt x="3768" y="2456"/>
                </a:lnTo>
                <a:lnTo>
                  <a:pt x="3744" y="2479"/>
                </a:lnTo>
                <a:lnTo>
                  <a:pt x="3720" y="2503"/>
                </a:lnTo>
                <a:lnTo>
                  <a:pt x="3695" y="2527"/>
                </a:lnTo>
                <a:lnTo>
                  <a:pt x="3674" y="2547"/>
                </a:lnTo>
                <a:lnTo>
                  <a:pt x="3652" y="2565"/>
                </a:lnTo>
                <a:lnTo>
                  <a:pt x="3624" y="2588"/>
                </a:lnTo>
                <a:lnTo>
                  <a:pt x="3613" y="2598"/>
                </a:lnTo>
                <a:lnTo>
                  <a:pt x="3602" y="2609"/>
                </a:lnTo>
                <a:lnTo>
                  <a:pt x="3592" y="2621"/>
                </a:lnTo>
                <a:lnTo>
                  <a:pt x="3583" y="2632"/>
                </a:lnTo>
                <a:lnTo>
                  <a:pt x="3573" y="2644"/>
                </a:lnTo>
                <a:lnTo>
                  <a:pt x="3563" y="2658"/>
                </a:lnTo>
                <a:lnTo>
                  <a:pt x="3552" y="2670"/>
                </a:lnTo>
                <a:lnTo>
                  <a:pt x="3540" y="2683"/>
                </a:lnTo>
                <a:lnTo>
                  <a:pt x="3511" y="2713"/>
                </a:lnTo>
                <a:lnTo>
                  <a:pt x="3482" y="2743"/>
                </a:lnTo>
                <a:lnTo>
                  <a:pt x="3454" y="2774"/>
                </a:lnTo>
                <a:lnTo>
                  <a:pt x="3427" y="2805"/>
                </a:lnTo>
                <a:lnTo>
                  <a:pt x="3400" y="2836"/>
                </a:lnTo>
                <a:lnTo>
                  <a:pt x="3374" y="2868"/>
                </a:lnTo>
                <a:lnTo>
                  <a:pt x="3347" y="2901"/>
                </a:lnTo>
                <a:lnTo>
                  <a:pt x="3321" y="2935"/>
                </a:lnTo>
                <a:lnTo>
                  <a:pt x="3297" y="2968"/>
                </a:lnTo>
                <a:lnTo>
                  <a:pt x="3273" y="3002"/>
                </a:lnTo>
                <a:lnTo>
                  <a:pt x="3249" y="3038"/>
                </a:lnTo>
                <a:lnTo>
                  <a:pt x="3226" y="3072"/>
                </a:lnTo>
                <a:lnTo>
                  <a:pt x="3203" y="3107"/>
                </a:lnTo>
                <a:lnTo>
                  <a:pt x="3181" y="3143"/>
                </a:lnTo>
                <a:lnTo>
                  <a:pt x="3159" y="3179"/>
                </a:lnTo>
                <a:lnTo>
                  <a:pt x="3137" y="3216"/>
                </a:lnTo>
                <a:lnTo>
                  <a:pt x="3118" y="3253"/>
                </a:lnTo>
                <a:lnTo>
                  <a:pt x="3096" y="3290"/>
                </a:lnTo>
                <a:lnTo>
                  <a:pt x="3078" y="3327"/>
                </a:lnTo>
                <a:lnTo>
                  <a:pt x="3059" y="3364"/>
                </a:lnTo>
                <a:lnTo>
                  <a:pt x="3040" y="3403"/>
                </a:lnTo>
                <a:lnTo>
                  <a:pt x="3022" y="3441"/>
                </a:lnTo>
                <a:lnTo>
                  <a:pt x="3004" y="3479"/>
                </a:lnTo>
                <a:lnTo>
                  <a:pt x="2988" y="3517"/>
                </a:lnTo>
                <a:lnTo>
                  <a:pt x="2955" y="3595"/>
                </a:lnTo>
                <a:lnTo>
                  <a:pt x="2925" y="3672"/>
                </a:lnTo>
                <a:lnTo>
                  <a:pt x="2897" y="3750"/>
                </a:lnTo>
                <a:lnTo>
                  <a:pt x="2871" y="3829"/>
                </a:lnTo>
                <a:lnTo>
                  <a:pt x="2865" y="3845"/>
                </a:lnTo>
                <a:lnTo>
                  <a:pt x="2858" y="3861"/>
                </a:lnTo>
                <a:lnTo>
                  <a:pt x="2850" y="3873"/>
                </a:lnTo>
                <a:lnTo>
                  <a:pt x="2843" y="3884"/>
                </a:lnTo>
                <a:lnTo>
                  <a:pt x="2833" y="3893"/>
                </a:lnTo>
                <a:lnTo>
                  <a:pt x="2823" y="3901"/>
                </a:lnTo>
                <a:lnTo>
                  <a:pt x="2812" y="3908"/>
                </a:lnTo>
                <a:lnTo>
                  <a:pt x="2798" y="3914"/>
                </a:lnTo>
                <a:lnTo>
                  <a:pt x="2770" y="3924"/>
                </a:lnTo>
                <a:lnTo>
                  <a:pt x="2733" y="3934"/>
                </a:lnTo>
                <a:lnTo>
                  <a:pt x="2691" y="3945"/>
                </a:lnTo>
                <a:lnTo>
                  <a:pt x="2641" y="3960"/>
                </a:lnTo>
                <a:lnTo>
                  <a:pt x="2607" y="3972"/>
                </a:lnTo>
                <a:lnTo>
                  <a:pt x="2572" y="3984"/>
                </a:lnTo>
                <a:lnTo>
                  <a:pt x="2538" y="3997"/>
                </a:lnTo>
                <a:lnTo>
                  <a:pt x="2502" y="4010"/>
                </a:lnTo>
                <a:lnTo>
                  <a:pt x="2468" y="4024"/>
                </a:lnTo>
                <a:lnTo>
                  <a:pt x="2435" y="4038"/>
                </a:lnTo>
                <a:lnTo>
                  <a:pt x="2402" y="4052"/>
                </a:lnTo>
                <a:lnTo>
                  <a:pt x="2371" y="4066"/>
                </a:lnTo>
                <a:lnTo>
                  <a:pt x="2310" y="4095"/>
                </a:lnTo>
                <a:lnTo>
                  <a:pt x="2249" y="4123"/>
                </a:lnTo>
                <a:lnTo>
                  <a:pt x="2190" y="4153"/>
                </a:lnTo>
                <a:lnTo>
                  <a:pt x="2131" y="4184"/>
                </a:lnTo>
                <a:lnTo>
                  <a:pt x="2074" y="4216"/>
                </a:lnTo>
                <a:lnTo>
                  <a:pt x="2016" y="4249"/>
                </a:lnTo>
                <a:lnTo>
                  <a:pt x="1960" y="4283"/>
                </a:lnTo>
                <a:lnTo>
                  <a:pt x="1904" y="4317"/>
                </a:lnTo>
                <a:lnTo>
                  <a:pt x="1849" y="4352"/>
                </a:lnTo>
                <a:lnTo>
                  <a:pt x="1794" y="4388"/>
                </a:lnTo>
                <a:lnTo>
                  <a:pt x="1740" y="4425"/>
                </a:lnTo>
                <a:lnTo>
                  <a:pt x="1686" y="4461"/>
                </a:lnTo>
                <a:lnTo>
                  <a:pt x="1631" y="4500"/>
                </a:lnTo>
                <a:lnTo>
                  <a:pt x="1578" y="4538"/>
                </a:lnTo>
                <a:lnTo>
                  <a:pt x="1524" y="4578"/>
                </a:lnTo>
                <a:lnTo>
                  <a:pt x="1471" y="4616"/>
                </a:lnTo>
                <a:lnTo>
                  <a:pt x="1181" y="4871"/>
                </a:lnTo>
                <a:lnTo>
                  <a:pt x="1124" y="4935"/>
                </a:lnTo>
                <a:lnTo>
                  <a:pt x="1069" y="4995"/>
                </a:lnTo>
                <a:lnTo>
                  <a:pt x="1018" y="5053"/>
                </a:lnTo>
                <a:lnTo>
                  <a:pt x="972" y="5108"/>
                </a:lnTo>
                <a:lnTo>
                  <a:pt x="926" y="5161"/>
                </a:lnTo>
                <a:lnTo>
                  <a:pt x="883" y="5213"/>
                </a:lnTo>
                <a:lnTo>
                  <a:pt x="842" y="5265"/>
                </a:lnTo>
                <a:lnTo>
                  <a:pt x="802" y="5318"/>
                </a:lnTo>
                <a:lnTo>
                  <a:pt x="764" y="5370"/>
                </a:lnTo>
                <a:lnTo>
                  <a:pt x="725" y="5424"/>
                </a:lnTo>
                <a:lnTo>
                  <a:pt x="686" y="5480"/>
                </a:lnTo>
                <a:lnTo>
                  <a:pt x="647" y="5539"/>
                </a:lnTo>
                <a:lnTo>
                  <a:pt x="607" y="5600"/>
                </a:lnTo>
                <a:lnTo>
                  <a:pt x="565" y="5667"/>
                </a:lnTo>
                <a:lnTo>
                  <a:pt x="522" y="5736"/>
                </a:lnTo>
                <a:lnTo>
                  <a:pt x="477" y="5811"/>
                </a:lnTo>
                <a:lnTo>
                  <a:pt x="460" y="5839"/>
                </a:lnTo>
                <a:lnTo>
                  <a:pt x="444" y="5868"/>
                </a:lnTo>
                <a:lnTo>
                  <a:pt x="428" y="5898"/>
                </a:lnTo>
                <a:lnTo>
                  <a:pt x="412" y="5929"/>
                </a:lnTo>
                <a:lnTo>
                  <a:pt x="381" y="5993"/>
                </a:lnTo>
                <a:lnTo>
                  <a:pt x="351" y="6060"/>
                </a:lnTo>
                <a:lnTo>
                  <a:pt x="323" y="6126"/>
                </a:lnTo>
                <a:lnTo>
                  <a:pt x="296" y="6193"/>
                </a:lnTo>
                <a:lnTo>
                  <a:pt x="270" y="6258"/>
                </a:lnTo>
                <a:lnTo>
                  <a:pt x="247" y="6320"/>
                </a:lnTo>
                <a:lnTo>
                  <a:pt x="223" y="6388"/>
                </a:lnTo>
                <a:lnTo>
                  <a:pt x="199" y="6456"/>
                </a:lnTo>
                <a:lnTo>
                  <a:pt x="177" y="6524"/>
                </a:lnTo>
                <a:lnTo>
                  <a:pt x="155" y="6593"/>
                </a:lnTo>
                <a:lnTo>
                  <a:pt x="135" y="6661"/>
                </a:lnTo>
                <a:lnTo>
                  <a:pt x="115" y="6732"/>
                </a:lnTo>
                <a:lnTo>
                  <a:pt x="98" y="6804"/>
                </a:lnTo>
                <a:lnTo>
                  <a:pt x="81" y="6878"/>
                </a:lnTo>
                <a:lnTo>
                  <a:pt x="65" y="6957"/>
                </a:lnTo>
                <a:lnTo>
                  <a:pt x="51" y="7036"/>
                </a:lnTo>
                <a:lnTo>
                  <a:pt x="39" y="7116"/>
                </a:lnTo>
                <a:lnTo>
                  <a:pt x="28" y="7194"/>
                </a:lnTo>
                <a:lnTo>
                  <a:pt x="18" y="7275"/>
                </a:lnTo>
                <a:lnTo>
                  <a:pt x="10" y="7355"/>
                </a:lnTo>
                <a:lnTo>
                  <a:pt x="4" y="7436"/>
                </a:lnTo>
                <a:lnTo>
                  <a:pt x="0" y="7515"/>
                </a:lnTo>
                <a:lnTo>
                  <a:pt x="0" y="7886"/>
                </a:lnTo>
                <a:lnTo>
                  <a:pt x="3" y="7946"/>
                </a:lnTo>
                <a:lnTo>
                  <a:pt x="8" y="8007"/>
                </a:lnTo>
                <a:lnTo>
                  <a:pt x="12" y="8068"/>
                </a:lnTo>
                <a:lnTo>
                  <a:pt x="18" y="8129"/>
                </a:lnTo>
                <a:lnTo>
                  <a:pt x="25" y="8190"/>
                </a:lnTo>
                <a:lnTo>
                  <a:pt x="32" y="8250"/>
                </a:lnTo>
                <a:lnTo>
                  <a:pt x="41" y="8311"/>
                </a:lnTo>
                <a:lnTo>
                  <a:pt x="51" y="8371"/>
                </a:lnTo>
                <a:lnTo>
                  <a:pt x="61" y="8432"/>
                </a:lnTo>
                <a:lnTo>
                  <a:pt x="72" y="8491"/>
                </a:lnTo>
                <a:lnTo>
                  <a:pt x="84" y="8551"/>
                </a:lnTo>
                <a:lnTo>
                  <a:pt x="98" y="8610"/>
                </a:lnTo>
                <a:lnTo>
                  <a:pt x="112" y="8670"/>
                </a:lnTo>
                <a:lnTo>
                  <a:pt x="126" y="8729"/>
                </a:lnTo>
                <a:lnTo>
                  <a:pt x="142" y="8787"/>
                </a:lnTo>
                <a:lnTo>
                  <a:pt x="158" y="8846"/>
                </a:lnTo>
                <a:lnTo>
                  <a:pt x="176" y="8904"/>
                </a:lnTo>
                <a:lnTo>
                  <a:pt x="194" y="8961"/>
                </a:lnTo>
                <a:lnTo>
                  <a:pt x="213" y="9019"/>
                </a:lnTo>
                <a:lnTo>
                  <a:pt x="234" y="9076"/>
                </a:lnTo>
                <a:lnTo>
                  <a:pt x="254" y="9133"/>
                </a:lnTo>
                <a:lnTo>
                  <a:pt x="276" y="9189"/>
                </a:lnTo>
                <a:lnTo>
                  <a:pt x="299" y="9245"/>
                </a:lnTo>
                <a:lnTo>
                  <a:pt x="323" y="9300"/>
                </a:lnTo>
                <a:lnTo>
                  <a:pt x="347" y="9356"/>
                </a:lnTo>
                <a:lnTo>
                  <a:pt x="372" y="9410"/>
                </a:lnTo>
                <a:lnTo>
                  <a:pt x="398" y="9464"/>
                </a:lnTo>
                <a:lnTo>
                  <a:pt x="426" y="9517"/>
                </a:lnTo>
                <a:lnTo>
                  <a:pt x="453" y="9571"/>
                </a:lnTo>
                <a:lnTo>
                  <a:pt x="482" y="9623"/>
                </a:lnTo>
                <a:lnTo>
                  <a:pt x="511" y="9675"/>
                </a:lnTo>
                <a:lnTo>
                  <a:pt x="542" y="9727"/>
                </a:lnTo>
                <a:lnTo>
                  <a:pt x="564" y="9763"/>
                </a:lnTo>
                <a:lnTo>
                  <a:pt x="584" y="9799"/>
                </a:lnTo>
                <a:lnTo>
                  <a:pt x="606" y="9834"/>
                </a:lnTo>
                <a:lnTo>
                  <a:pt x="629" y="9872"/>
                </a:lnTo>
                <a:lnTo>
                  <a:pt x="655" y="9911"/>
                </a:lnTo>
                <a:lnTo>
                  <a:pt x="679" y="9945"/>
                </a:lnTo>
                <a:lnTo>
                  <a:pt x="704" y="9979"/>
                </a:lnTo>
                <a:lnTo>
                  <a:pt x="730" y="10017"/>
                </a:lnTo>
                <a:lnTo>
                  <a:pt x="755" y="10051"/>
                </a:lnTo>
                <a:lnTo>
                  <a:pt x="780" y="10086"/>
                </a:lnTo>
                <a:lnTo>
                  <a:pt x="806" y="10120"/>
                </a:lnTo>
                <a:lnTo>
                  <a:pt x="831" y="10154"/>
                </a:lnTo>
                <a:lnTo>
                  <a:pt x="884" y="10221"/>
                </a:lnTo>
                <a:lnTo>
                  <a:pt x="939" y="10286"/>
                </a:lnTo>
                <a:lnTo>
                  <a:pt x="994" y="10350"/>
                </a:lnTo>
                <a:lnTo>
                  <a:pt x="1052" y="10414"/>
                </a:lnTo>
                <a:lnTo>
                  <a:pt x="1109" y="10476"/>
                </a:lnTo>
                <a:lnTo>
                  <a:pt x="1169" y="10537"/>
                </a:lnTo>
                <a:lnTo>
                  <a:pt x="1422" y="10763"/>
                </a:lnTo>
                <a:lnTo>
                  <a:pt x="1453" y="10791"/>
                </a:lnTo>
                <a:lnTo>
                  <a:pt x="1485" y="10819"/>
                </a:lnTo>
                <a:lnTo>
                  <a:pt x="1519" y="10846"/>
                </a:lnTo>
                <a:lnTo>
                  <a:pt x="1554" y="10871"/>
                </a:lnTo>
                <a:lnTo>
                  <a:pt x="1588" y="10897"/>
                </a:lnTo>
                <a:lnTo>
                  <a:pt x="1624" y="10921"/>
                </a:lnTo>
                <a:lnTo>
                  <a:pt x="1659" y="10945"/>
                </a:lnTo>
                <a:lnTo>
                  <a:pt x="1695" y="10970"/>
                </a:lnTo>
                <a:lnTo>
                  <a:pt x="1752" y="11007"/>
                </a:lnTo>
                <a:lnTo>
                  <a:pt x="1811" y="11046"/>
                </a:lnTo>
                <a:lnTo>
                  <a:pt x="1870" y="11083"/>
                </a:lnTo>
                <a:lnTo>
                  <a:pt x="1931" y="11119"/>
                </a:lnTo>
                <a:lnTo>
                  <a:pt x="1992" y="11155"/>
                </a:lnTo>
                <a:lnTo>
                  <a:pt x="2052" y="11190"/>
                </a:lnTo>
                <a:lnTo>
                  <a:pt x="2115" y="11223"/>
                </a:lnTo>
                <a:lnTo>
                  <a:pt x="2178" y="11257"/>
                </a:lnTo>
                <a:lnTo>
                  <a:pt x="2242" y="11289"/>
                </a:lnTo>
                <a:lnTo>
                  <a:pt x="2306" y="11321"/>
                </a:lnTo>
                <a:lnTo>
                  <a:pt x="2372" y="11351"/>
                </a:lnTo>
                <a:lnTo>
                  <a:pt x="2437" y="11380"/>
                </a:lnTo>
                <a:lnTo>
                  <a:pt x="2504" y="11408"/>
                </a:lnTo>
                <a:lnTo>
                  <a:pt x="2570" y="11435"/>
                </a:lnTo>
                <a:lnTo>
                  <a:pt x="2638" y="11462"/>
                </a:lnTo>
                <a:lnTo>
                  <a:pt x="2706" y="11486"/>
                </a:lnTo>
                <a:lnTo>
                  <a:pt x="2775" y="11509"/>
                </a:lnTo>
                <a:lnTo>
                  <a:pt x="2844" y="11531"/>
                </a:lnTo>
                <a:lnTo>
                  <a:pt x="2914" y="11552"/>
                </a:lnTo>
                <a:lnTo>
                  <a:pt x="2985" y="11572"/>
                </a:lnTo>
                <a:lnTo>
                  <a:pt x="3054" y="11591"/>
                </a:lnTo>
                <a:lnTo>
                  <a:pt x="3126" y="11608"/>
                </a:lnTo>
                <a:lnTo>
                  <a:pt x="3197" y="11623"/>
                </a:lnTo>
                <a:lnTo>
                  <a:pt x="3269" y="11638"/>
                </a:lnTo>
                <a:lnTo>
                  <a:pt x="3342" y="11650"/>
                </a:lnTo>
                <a:lnTo>
                  <a:pt x="3415" y="11661"/>
                </a:lnTo>
                <a:lnTo>
                  <a:pt x="3489" y="11670"/>
                </a:lnTo>
                <a:lnTo>
                  <a:pt x="3562" y="11678"/>
                </a:lnTo>
                <a:lnTo>
                  <a:pt x="3636" y="11684"/>
                </a:lnTo>
                <a:lnTo>
                  <a:pt x="3710" y="11689"/>
                </a:lnTo>
                <a:lnTo>
                  <a:pt x="3785" y="11691"/>
                </a:lnTo>
                <a:lnTo>
                  <a:pt x="3860" y="11692"/>
                </a:lnTo>
                <a:lnTo>
                  <a:pt x="6204" y="11692"/>
                </a:lnTo>
                <a:lnTo>
                  <a:pt x="6204" y="9957"/>
                </a:lnTo>
                <a:lnTo>
                  <a:pt x="3963" y="9957"/>
                </a:lnTo>
                <a:lnTo>
                  <a:pt x="3909" y="9956"/>
                </a:lnTo>
                <a:lnTo>
                  <a:pt x="3854" y="9954"/>
                </a:lnTo>
                <a:lnTo>
                  <a:pt x="3800" y="9950"/>
                </a:lnTo>
                <a:lnTo>
                  <a:pt x="3746" y="9945"/>
                </a:lnTo>
                <a:lnTo>
                  <a:pt x="3692" y="9939"/>
                </a:lnTo>
                <a:lnTo>
                  <a:pt x="3638" y="9931"/>
                </a:lnTo>
                <a:lnTo>
                  <a:pt x="3585" y="9922"/>
                </a:lnTo>
                <a:lnTo>
                  <a:pt x="3532" y="9912"/>
                </a:lnTo>
                <a:lnTo>
                  <a:pt x="3480" y="9900"/>
                </a:lnTo>
                <a:lnTo>
                  <a:pt x="3428" y="9886"/>
                </a:lnTo>
                <a:lnTo>
                  <a:pt x="3376" y="9872"/>
                </a:lnTo>
                <a:lnTo>
                  <a:pt x="3325" y="9856"/>
                </a:lnTo>
                <a:lnTo>
                  <a:pt x="3274" y="9840"/>
                </a:lnTo>
                <a:lnTo>
                  <a:pt x="3223" y="9821"/>
                </a:lnTo>
                <a:lnTo>
                  <a:pt x="3173" y="9802"/>
                </a:lnTo>
                <a:lnTo>
                  <a:pt x="3123" y="9781"/>
                </a:lnTo>
                <a:lnTo>
                  <a:pt x="3074" y="9760"/>
                </a:lnTo>
                <a:lnTo>
                  <a:pt x="3026" y="9737"/>
                </a:lnTo>
                <a:lnTo>
                  <a:pt x="2977" y="9712"/>
                </a:lnTo>
                <a:lnTo>
                  <a:pt x="2930" y="9688"/>
                </a:lnTo>
                <a:lnTo>
                  <a:pt x="2883" y="9661"/>
                </a:lnTo>
                <a:lnTo>
                  <a:pt x="2836" y="9635"/>
                </a:lnTo>
                <a:lnTo>
                  <a:pt x="2791" y="9606"/>
                </a:lnTo>
                <a:lnTo>
                  <a:pt x="2745" y="9577"/>
                </a:lnTo>
                <a:lnTo>
                  <a:pt x="2701" y="9546"/>
                </a:lnTo>
                <a:lnTo>
                  <a:pt x="2658" y="9515"/>
                </a:lnTo>
                <a:lnTo>
                  <a:pt x="2614" y="9483"/>
                </a:lnTo>
                <a:lnTo>
                  <a:pt x="2572" y="9450"/>
                </a:lnTo>
                <a:lnTo>
                  <a:pt x="2530" y="9415"/>
                </a:lnTo>
                <a:lnTo>
                  <a:pt x="2490" y="9381"/>
                </a:lnTo>
                <a:lnTo>
                  <a:pt x="2449" y="9345"/>
                </a:lnTo>
                <a:lnTo>
                  <a:pt x="2410" y="9308"/>
                </a:lnTo>
                <a:lnTo>
                  <a:pt x="2407" y="9305"/>
                </a:lnTo>
                <a:lnTo>
                  <a:pt x="2404" y="9302"/>
                </a:lnTo>
                <a:lnTo>
                  <a:pt x="2379" y="9275"/>
                </a:lnTo>
                <a:lnTo>
                  <a:pt x="2306" y="9195"/>
                </a:lnTo>
                <a:lnTo>
                  <a:pt x="2245" y="9125"/>
                </a:lnTo>
                <a:lnTo>
                  <a:pt x="2219" y="9094"/>
                </a:lnTo>
                <a:lnTo>
                  <a:pt x="2193" y="9063"/>
                </a:lnTo>
                <a:lnTo>
                  <a:pt x="2169" y="9032"/>
                </a:lnTo>
                <a:lnTo>
                  <a:pt x="2146" y="9001"/>
                </a:lnTo>
                <a:lnTo>
                  <a:pt x="2123" y="8969"/>
                </a:lnTo>
                <a:lnTo>
                  <a:pt x="2101" y="8936"/>
                </a:lnTo>
                <a:lnTo>
                  <a:pt x="2078" y="8900"/>
                </a:lnTo>
                <a:lnTo>
                  <a:pt x="2056" y="8862"/>
                </a:lnTo>
                <a:lnTo>
                  <a:pt x="2031" y="8819"/>
                </a:lnTo>
                <a:lnTo>
                  <a:pt x="2007" y="8774"/>
                </a:lnTo>
                <a:lnTo>
                  <a:pt x="1980" y="8723"/>
                </a:lnTo>
                <a:lnTo>
                  <a:pt x="1952" y="8667"/>
                </a:lnTo>
                <a:lnTo>
                  <a:pt x="1925" y="8611"/>
                </a:lnTo>
                <a:lnTo>
                  <a:pt x="1900" y="8555"/>
                </a:lnTo>
                <a:lnTo>
                  <a:pt x="1876" y="8497"/>
                </a:lnTo>
                <a:lnTo>
                  <a:pt x="1855" y="8438"/>
                </a:lnTo>
                <a:lnTo>
                  <a:pt x="1836" y="8380"/>
                </a:lnTo>
                <a:lnTo>
                  <a:pt x="1819" y="8321"/>
                </a:lnTo>
                <a:lnTo>
                  <a:pt x="1803" y="8260"/>
                </a:lnTo>
                <a:lnTo>
                  <a:pt x="1789" y="8200"/>
                </a:lnTo>
                <a:lnTo>
                  <a:pt x="1777" y="8138"/>
                </a:lnTo>
                <a:lnTo>
                  <a:pt x="1767" y="8077"/>
                </a:lnTo>
                <a:lnTo>
                  <a:pt x="1758" y="8015"/>
                </a:lnTo>
                <a:lnTo>
                  <a:pt x="1751" y="7953"/>
                </a:lnTo>
                <a:lnTo>
                  <a:pt x="1745" y="7890"/>
                </a:lnTo>
                <a:lnTo>
                  <a:pt x="1741" y="7828"/>
                </a:lnTo>
                <a:lnTo>
                  <a:pt x="1739" y="7765"/>
                </a:lnTo>
                <a:lnTo>
                  <a:pt x="1739" y="7702"/>
                </a:lnTo>
                <a:lnTo>
                  <a:pt x="1740" y="7638"/>
                </a:lnTo>
                <a:lnTo>
                  <a:pt x="1742" y="7575"/>
                </a:lnTo>
                <a:lnTo>
                  <a:pt x="1747" y="7513"/>
                </a:lnTo>
                <a:lnTo>
                  <a:pt x="1752" y="7450"/>
                </a:lnTo>
                <a:lnTo>
                  <a:pt x="1759" y="7388"/>
                </a:lnTo>
                <a:lnTo>
                  <a:pt x="1768" y="7326"/>
                </a:lnTo>
                <a:lnTo>
                  <a:pt x="1778" y="7264"/>
                </a:lnTo>
                <a:lnTo>
                  <a:pt x="1789" y="7202"/>
                </a:lnTo>
                <a:lnTo>
                  <a:pt x="1802" y="7141"/>
                </a:lnTo>
                <a:lnTo>
                  <a:pt x="1815" y="7080"/>
                </a:lnTo>
                <a:lnTo>
                  <a:pt x="1831" y="7020"/>
                </a:lnTo>
                <a:lnTo>
                  <a:pt x="1847" y="6962"/>
                </a:lnTo>
                <a:lnTo>
                  <a:pt x="1866" y="6903"/>
                </a:lnTo>
                <a:lnTo>
                  <a:pt x="1885" y="6844"/>
                </a:lnTo>
                <a:lnTo>
                  <a:pt x="1906" y="6788"/>
                </a:lnTo>
                <a:lnTo>
                  <a:pt x="1928" y="6731"/>
                </a:lnTo>
                <a:lnTo>
                  <a:pt x="1949" y="6679"/>
                </a:lnTo>
                <a:lnTo>
                  <a:pt x="1974" y="6627"/>
                </a:lnTo>
                <a:lnTo>
                  <a:pt x="1998" y="6576"/>
                </a:lnTo>
                <a:lnTo>
                  <a:pt x="2026" y="6526"/>
                </a:lnTo>
                <a:lnTo>
                  <a:pt x="2054" y="6476"/>
                </a:lnTo>
                <a:lnTo>
                  <a:pt x="2084" y="6427"/>
                </a:lnTo>
                <a:lnTo>
                  <a:pt x="2115" y="6378"/>
                </a:lnTo>
                <a:lnTo>
                  <a:pt x="2147" y="6330"/>
                </a:lnTo>
                <a:lnTo>
                  <a:pt x="2180" y="6284"/>
                </a:lnTo>
                <a:lnTo>
                  <a:pt x="2213" y="6238"/>
                </a:lnTo>
                <a:lnTo>
                  <a:pt x="2249" y="6193"/>
                </a:lnTo>
                <a:lnTo>
                  <a:pt x="2284" y="6150"/>
                </a:lnTo>
                <a:lnTo>
                  <a:pt x="2320" y="6107"/>
                </a:lnTo>
                <a:lnTo>
                  <a:pt x="2356" y="6066"/>
                </a:lnTo>
                <a:lnTo>
                  <a:pt x="2393" y="6028"/>
                </a:lnTo>
                <a:lnTo>
                  <a:pt x="2429" y="5990"/>
                </a:lnTo>
                <a:lnTo>
                  <a:pt x="2469" y="5951"/>
                </a:lnTo>
                <a:lnTo>
                  <a:pt x="2510" y="5914"/>
                </a:lnTo>
                <a:lnTo>
                  <a:pt x="2551" y="5877"/>
                </a:lnTo>
                <a:lnTo>
                  <a:pt x="2593" y="5842"/>
                </a:lnTo>
                <a:lnTo>
                  <a:pt x="2635" y="5807"/>
                </a:lnTo>
                <a:lnTo>
                  <a:pt x="2679" y="5775"/>
                </a:lnTo>
                <a:lnTo>
                  <a:pt x="2722" y="5744"/>
                </a:lnTo>
                <a:lnTo>
                  <a:pt x="2766" y="5713"/>
                </a:lnTo>
                <a:lnTo>
                  <a:pt x="2811" y="5684"/>
                </a:lnTo>
                <a:lnTo>
                  <a:pt x="2856" y="5657"/>
                </a:lnTo>
                <a:lnTo>
                  <a:pt x="2903" y="5630"/>
                </a:lnTo>
                <a:lnTo>
                  <a:pt x="2949" y="5606"/>
                </a:lnTo>
                <a:lnTo>
                  <a:pt x="2997" y="5581"/>
                </a:lnTo>
                <a:lnTo>
                  <a:pt x="3044" y="5559"/>
                </a:lnTo>
                <a:lnTo>
                  <a:pt x="3093" y="5537"/>
                </a:lnTo>
                <a:lnTo>
                  <a:pt x="3142" y="5517"/>
                </a:lnTo>
                <a:lnTo>
                  <a:pt x="3192" y="5498"/>
                </a:lnTo>
                <a:lnTo>
                  <a:pt x="3243" y="5480"/>
                </a:lnTo>
                <a:lnTo>
                  <a:pt x="3294" y="5464"/>
                </a:lnTo>
                <a:lnTo>
                  <a:pt x="3346" y="5448"/>
                </a:lnTo>
                <a:lnTo>
                  <a:pt x="3398" y="5434"/>
                </a:lnTo>
                <a:lnTo>
                  <a:pt x="3451" y="5422"/>
                </a:lnTo>
                <a:lnTo>
                  <a:pt x="3504" y="5410"/>
                </a:lnTo>
                <a:lnTo>
                  <a:pt x="3559" y="5400"/>
                </a:lnTo>
                <a:lnTo>
                  <a:pt x="3613" y="5391"/>
                </a:lnTo>
                <a:lnTo>
                  <a:pt x="3669" y="5383"/>
                </a:lnTo>
                <a:lnTo>
                  <a:pt x="3725" y="5375"/>
                </a:lnTo>
                <a:lnTo>
                  <a:pt x="3781" y="5371"/>
                </a:lnTo>
                <a:lnTo>
                  <a:pt x="3839" y="5366"/>
                </a:lnTo>
                <a:lnTo>
                  <a:pt x="3898" y="5363"/>
                </a:lnTo>
                <a:lnTo>
                  <a:pt x="3956" y="5361"/>
                </a:lnTo>
                <a:lnTo>
                  <a:pt x="4015" y="5361"/>
                </a:lnTo>
                <a:lnTo>
                  <a:pt x="4043" y="5361"/>
                </a:lnTo>
                <a:lnTo>
                  <a:pt x="4071" y="5362"/>
                </a:lnTo>
                <a:lnTo>
                  <a:pt x="4098" y="5364"/>
                </a:lnTo>
                <a:lnTo>
                  <a:pt x="4125" y="5366"/>
                </a:lnTo>
                <a:lnTo>
                  <a:pt x="4177" y="5372"/>
                </a:lnTo>
                <a:lnTo>
                  <a:pt x="4228" y="5378"/>
                </a:lnTo>
                <a:lnTo>
                  <a:pt x="4277" y="5386"/>
                </a:lnTo>
                <a:lnTo>
                  <a:pt x="4324" y="5392"/>
                </a:lnTo>
                <a:lnTo>
                  <a:pt x="4349" y="5395"/>
                </a:lnTo>
                <a:lnTo>
                  <a:pt x="4371" y="5397"/>
                </a:lnTo>
                <a:lnTo>
                  <a:pt x="4394" y="5398"/>
                </a:lnTo>
                <a:lnTo>
                  <a:pt x="4416" y="5400"/>
                </a:lnTo>
                <a:lnTo>
                  <a:pt x="4414" y="5369"/>
                </a:lnTo>
                <a:lnTo>
                  <a:pt x="4410" y="5341"/>
                </a:lnTo>
                <a:lnTo>
                  <a:pt x="4405" y="5315"/>
                </a:lnTo>
                <a:lnTo>
                  <a:pt x="4401" y="5291"/>
                </a:lnTo>
                <a:lnTo>
                  <a:pt x="4390" y="5244"/>
                </a:lnTo>
                <a:lnTo>
                  <a:pt x="4379" y="5197"/>
                </a:lnTo>
                <a:lnTo>
                  <a:pt x="4374" y="5171"/>
                </a:lnTo>
                <a:lnTo>
                  <a:pt x="4369" y="5143"/>
                </a:lnTo>
                <a:lnTo>
                  <a:pt x="4364" y="5110"/>
                </a:lnTo>
                <a:lnTo>
                  <a:pt x="4360" y="5075"/>
                </a:lnTo>
                <a:lnTo>
                  <a:pt x="4357" y="5035"/>
                </a:lnTo>
                <a:lnTo>
                  <a:pt x="4354" y="4990"/>
                </a:lnTo>
                <a:lnTo>
                  <a:pt x="4352" y="4939"/>
                </a:lnTo>
                <a:lnTo>
                  <a:pt x="4352" y="4881"/>
                </a:lnTo>
                <a:lnTo>
                  <a:pt x="4352" y="4851"/>
                </a:lnTo>
                <a:lnTo>
                  <a:pt x="4353" y="4821"/>
                </a:lnTo>
                <a:lnTo>
                  <a:pt x="4355" y="4791"/>
                </a:lnTo>
                <a:lnTo>
                  <a:pt x="4359" y="4761"/>
                </a:lnTo>
                <a:lnTo>
                  <a:pt x="4362" y="4733"/>
                </a:lnTo>
                <a:lnTo>
                  <a:pt x="4367" y="4703"/>
                </a:lnTo>
                <a:lnTo>
                  <a:pt x="4371" y="4674"/>
                </a:lnTo>
                <a:lnTo>
                  <a:pt x="4376" y="4645"/>
                </a:lnTo>
                <a:lnTo>
                  <a:pt x="4383" y="4616"/>
                </a:lnTo>
                <a:lnTo>
                  <a:pt x="4391" y="4588"/>
                </a:lnTo>
                <a:lnTo>
                  <a:pt x="4399" y="4560"/>
                </a:lnTo>
                <a:lnTo>
                  <a:pt x="4406" y="4532"/>
                </a:lnTo>
                <a:lnTo>
                  <a:pt x="4415" y="4504"/>
                </a:lnTo>
                <a:lnTo>
                  <a:pt x="4425" y="4477"/>
                </a:lnTo>
                <a:lnTo>
                  <a:pt x="4435" y="4450"/>
                </a:lnTo>
                <a:lnTo>
                  <a:pt x="4446" y="4424"/>
                </a:lnTo>
                <a:lnTo>
                  <a:pt x="4457" y="4397"/>
                </a:lnTo>
                <a:lnTo>
                  <a:pt x="4468" y="4370"/>
                </a:lnTo>
                <a:lnTo>
                  <a:pt x="4481" y="4345"/>
                </a:lnTo>
                <a:lnTo>
                  <a:pt x="4494" y="4319"/>
                </a:lnTo>
                <a:lnTo>
                  <a:pt x="4507" y="4294"/>
                </a:lnTo>
                <a:lnTo>
                  <a:pt x="4521" y="4270"/>
                </a:lnTo>
                <a:lnTo>
                  <a:pt x="4535" y="4245"/>
                </a:lnTo>
                <a:lnTo>
                  <a:pt x="4549" y="4221"/>
                </a:lnTo>
                <a:lnTo>
                  <a:pt x="4580" y="4174"/>
                </a:lnTo>
                <a:lnTo>
                  <a:pt x="4613" y="4129"/>
                </a:lnTo>
                <a:lnTo>
                  <a:pt x="4645" y="4086"/>
                </a:lnTo>
                <a:lnTo>
                  <a:pt x="4680" y="4044"/>
                </a:lnTo>
                <a:lnTo>
                  <a:pt x="4726" y="3993"/>
                </a:lnTo>
                <a:lnTo>
                  <a:pt x="4774" y="3943"/>
                </a:lnTo>
                <a:lnTo>
                  <a:pt x="4825" y="3895"/>
                </a:lnTo>
                <a:lnTo>
                  <a:pt x="4877" y="3849"/>
                </a:lnTo>
                <a:lnTo>
                  <a:pt x="4933" y="3804"/>
                </a:lnTo>
                <a:lnTo>
                  <a:pt x="4990" y="3762"/>
                </a:lnTo>
                <a:lnTo>
                  <a:pt x="5049" y="3722"/>
                </a:lnTo>
                <a:lnTo>
                  <a:pt x="5110" y="3685"/>
                </a:lnTo>
                <a:lnTo>
                  <a:pt x="5172" y="3649"/>
                </a:lnTo>
                <a:lnTo>
                  <a:pt x="5235" y="3616"/>
                </a:lnTo>
                <a:lnTo>
                  <a:pt x="5301" y="3585"/>
                </a:lnTo>
                <a:lnTo>
                  <a:pt x="5367" y="3556"/>
                </a:lnTo>
                <a:lnTo>
                  <a:pt x="5435" y="3530"/>
                </a:lnTo>
                <a:lnTo>
                  <a:pt x="5502" y="3506"/>
                </a:lnTo>
                <a:lnTo>
                  <a:pt x="5572" y="3485"/>
                </a:lnTo>
                <a:lnTo>
                  <a:pt x="5642" y="3467"/>
                </a:lnTo>
                <a:lnTo>
                  <a:pt x="5712" y="3452"/>
                </a:lnTo>
                <a:lnTo>
                  <a:pt x="5783" y="3439"/>
                </a:lnTo>
                <a:lnTo>
                  <a:pt x="5854" y="3429"/>
                </a:lnTo>
                <a:lnTo>
                  <a:pt x="5926" y="3422"/>
                </a:lnTo>
                <a:lnTo>
                  <a:pt x="5997" y="3419"/>
                </a:lnTo>
                <a:lnTo>
                  <a:pt x="6068" y="3418"/>
                </a:lnTo>
                <a:lnTo>
                  <a:pt x="6140" y="3421"/>
                </a:lnTo>
                <a:lnTo>
                  <a:pt x="6210" y="3427"/>
                </a:lnTo>
                <a:lnTo>
                  <a:pt x="6280" y="3435"/>
                </a:lnTo>
                <a:lnTo>
                  <a:pt x="6350" y="3449"/>
                </a:lnTo>
                <a:lnTo>
                  <a:pt x="6419" y="3464"/>
                </a:lnTo>
                <a:lnTo>
                  <a:pt x="6488" y="3484"/>
                </a:lnTo>
                <a:lnTo>
                  <a:pt x="6554" y="3507"/>
                </a:lnTo>
                <a:lnTo>
                  <a:pt x="6621" y="3534"/>
                </a:lnTo>
                <a:lnTo>
                  <a:pt x="6685" y="3565"/>
                </a:lnTo>
                <a:lnTo>
                  <a:pt x="6749" y="3599"/>
                </a:lnTo>
                <a:lnTo>
                  <a:pt x="6782" y="3619"/>
                </a:lnTo>
                <a:lnTo>
                  <a:pt x="6816" y="3639"/>
                </a:lnTo>
                <a:lnTo>
                  <a:pt x="6849" y="3659"/>
                </a:lnTo>
                <a:lnTo>
                  <a:pt x="6880" y="3680"/>
                </a:lnTo>
                <a:lnTo>
                  <a:pt x="6911" y="3702"/>
                </a:lnTo>
                <a:lnTo>
                  <a:pt x="6941" y="3726"/>
                </a:lnTo>
                <a:lnTo>
                  <a:pt x="6970" y="3750"/>
                </a:lnTo>
                <a:lnTo>
                  <a:pt x="6997" y="3778"/>
                </a:lnTo>
                <a:lnTo>
                  <a:pt x="7026" y="3805"/>
                </a:lnTo>
                <a:lnTo>
                  <a:pt x="7054" y="3832"/>
                </a:lnTo>
                <a:lnTo>
                  <a:pt x="7082" y="3860"/>
                </a:lnTo>
                <a:lnTo>
                  <a:pt x="7107" y="3888"/>
                </a:lnTo>
                <a:lnTo>
                  <a:pt x="7130" y="3922"/>
                </a:lnTo>
                <a:lnTo>
                  <a:pt x="7153" y="3955"/>
                </a:lnTo>
                <a:lnTo>
                  <a:pt x="7159" y="3963"/>
                </a:lnTo>
                <a:lnTo>
                  <a:pt x="7165" y="3969"/>
                </a:lnTo>
                <a:lnTo>
                  <a:pt x="7171" y="3976"/>
                </a:lnTo>
                <a:lnTo>
                  <a:pt x="7179" y="3983"/>
                </a:lnTo>
                <a:lnTo>
                  <a:pt x="7187" y="3988"/>
                </a:lnTo>
                <a:lnTo>
                  <a:pt x="7195" y="3994"/>
                </a:lnTo>
                <a:lnTo>
                  <a:pt x="7205" y="3998"/>
                </a:lnTo>
                <a:lnTo>
                  <a:pt x="7215" y="4001"/>
                </a:lnTo>
                <a:lnTo>
                  <a:pt x="7217" y="3983"/>
                </a:lnTo>
                <a:lnTo>
                  <a:pt x="7221" y="3964"/>
                </a:lnTo>
                <a:lnTo>
                  <a:pt x="7227" y="3942"/>
                </a:lnTo>
                <a:lnTo>
                  <a:pt x="7235" y="3918"/>
                </a:lnTo>
                <a:lnTo>
                  <a:pt x="7244" y="3893"/>
                </a:lnTo>
                <a:lnTo>
                  <a:pt x="7253" y="3866"/>
                </a:lnTo>
                <a:lnTo>
                  <a:pt x="7266" y="3839"/>
                </a:lnTo>
                <a:lnTo>
                  <a:pt x="7279" y="3810"/>
                </a:lnTo>
                <a:lnTo>
                  <a:pt x="7308" y="3749"/>
                </a:lnTo>
                <a:lnTo>
                  <a:pt x="7341" y="3685"/>
                </a:lnTo>
                <a:lnTo>
                  <a:pt x="7377" y="3618"/>
                </a:lnTo>
                <a:lnTo>
                  <a:pt x="7414" y="3551"/>
                </a:lnTo>
                <a:lnTo>
                  <a:pt x="7453" y="3484"/>
                </a:lnTo>
                <a:lnTo>
                  <a:pt x="7492" y="3419"/>
                </a:lnTo>
                <a:lnTo>
                  <a:pt x="7531" y="3356"/>
                </a:lnTo>
                <a:lnTo>
                  <a:pt x="7568" y="3296"/>
                </a:lnTo>
                <a:lnTo>
                  <a:pt x="7604" y="3242"/>
                </a:lnTo>
                <a:lnTo>
                  <a:pt x="7637" y="3193"/>
                </a:lnTo>
                <a:lnTo>
                  <a:pt x="7666" y="3151"/>
                </a:lnTo>
                <a:lnTo>
                  <a:pt x="7690" y="3116"/>
                </a:lnTo>
                <a:lnTo>
                  <a:pt x="7746" y="3045"/>
                </a:lnTo>
                <a:lnTo>
                  <a:pt x="7802" y="2975"/>
                </a:lnTo>
                <a:lnTo>
                  <a:pt x="7861" y="2906"/>
                </a:lnTo>
                <a:lnTo>
                  <a:pt x="7921" y="2837"/>
                </a:lnTo>
                <a:lnTo>
                  <a:pt x="7952" y="2804"/>
                </a:lnTo>
                <a:lnTo>
                  <a:pt x="7983" y="2771"/>
                </a:lnTo>
                <a:lnTo>
                  <a:pt x="8014" y="2739"/>
                </a:lnTo>
                <a:lnTo>
                  <a:pt x="8046" y="2706"/>
                </a:lnTo>
                <a:lnTo>
                  <a:pt x="8078" y="2674"/>
                </a:lnTo>
                <a:lnTo>
                  <a:pt x="8110" y="2643"/>
                </a:lnTo>
                <a:lnTo>
                  <a:pt x="8143" y="2612"/>
                </a:lnTo>
                <a:lnTo>
                  <a:pt x="8178" y="2581"/>
                </a:lnTo>
                <a:lnTo>
                  <a:pt x="8211" y="2551"/>
                </a:lnTo>
                <a:lnTo>
                  <a:pt x="8245" y="2521"/>
                </a:lnTo>
                <a:lnTo>
                  <a:pt x="8280" y="2493"/>
                </a:lnTo>
                <a:lnTo>
                  <a:pt x="8315" y="2464"/>
                </a:lnTo>
                <a:lnTo>
                  <a:pt x="8351" y="2435"/>
                </a:lnTo>
                <a:lnTo>
                  <a:pt x="8386" y="2407"/>
                </a:lnTo>
                <a:lnTo>
                  <a:pt x="8423" y="2380"/>
                </a:lnTo>
                <a:lnTo>
                  <a:pt x="8459" y="2353"/>
                </a:lnTo>
                <a:lnTo>
                  <a:pt x="8496" y="2326"/>
                </a:lnTo>
                <a:lnTo>
                  <a:pt x="8534" y="2301"/>
                </a:lnTo>
                <a:lnTo>
                  <a:pt x="8571" y="2275"/>
                </a:lnTo>
                <a:lnTo>
                  <a:pt x="8609" y="2251"/>
                </a:lnTo>
                <a:lnTo>
                  <a:pt x="8648" y="2227"/>
                </a:lnTo>
                <a:lnTo>
                  <a:pt x="8686" y="2203"/>
                </a:lnTo>
                <a:lnTo>
                  <a:pt x="8725" y="2180"/>
                </a:lnTo>
                <a:lnTo>
                  <a:pt x="8765" y="2158"/>
                </a:lnTo>
                <a:lnTo>
                  <a:pt x="8818" y="2129"/>
                </a:lnTo>
                <a:lnTo>
                  <a:pt x="8876" y="2099"/>
                </a:lnTo>
                <a:lnTo>
                  <a:pt x="8935" y="2069"/>
                </a:lnTo>
                <a:lnTo>
                  <a:pt x="8996" y="2041"/>
                </a:lnTo>
                <a:lnTo>
                  <a:pt x="9057" y="2014"/>
                </a:lnTo>
                <a:lnTo>
                  <a:pt x="9118" y="1989"/>
                </a:lnTo>
                <a:lnTo>
                  <a:pt x="9177" y="1964"/>
                </a:lnTo>
                <a:lnTo>
                  <a:pt x="9236" y="1944"/>
                </a:lnTo>
                <a:lnTo>
                  <a:pt x="9325" y="1915"/>
                </a:lnTo>
                <a:lnTo>
                  <a:pt x="9412" y="1889"/>
                </a:lnTo>
                <a:lnTo>
                  <a:pt x="9500" y="1864"/>
                </a:lnTo>
                <a:lnTo>
                  <a:pt x="9586" y="1842"/>
                </a:lnTo>
                <a:lnTo>
                  <a:pt x="9674" y="1822"/>
                </a:lnTo>
                <a:lnTo>
                  <a:pt x="9760" y="1804"/>
                </a:lnTo>
                <a:lnTo>
                  <a:pt x="9847" y="1788"/>
                </a:lnTo>
                <a:lnTo>
                  <a:pt x="9932" y="1774"/>
                </a:lnTo>
                <a:lnTo>
                  <a:pt x="10019" y="1761"/>
                </a:lnTo>
                <a:lnTo>
                  <a:pt x="10104" y="1751"/>
                </a:lnTo>
                <a:lnTo>
                  <a:pt x="10189" y="1744"/>
                </a:lnTo>
                <a:lnTo>
                  <a:pt x="10275" y="1737"/>
                </a:lnTo>
                <a:lnTo>
                  <a:pt x="10360" y="1734"/>
                </a:lnTo>
                <a:lnTo>
                  <a:pt x="10445" y="1732"/>
                </a:lnTo>
                <a:lnTo>
                  <a:pt x="10531" y="1733"/>
                </a:lnTo>
                <a:lnTo>
                  <a:pt x="10615" y="1735"/>
                </a:lnTo>
                <a:lnTo>
                  <a:pt x="10699" y="1739"/>
                </a:lnTo>
                <a:lnTo>
                  <a:pt x="10784" y="1746"/>
                </a:lnTo>
                <a:lnTo>
                  <a:pt x="10869" y="1755"/>
                </a:lnTo>
                <a:lnTo>
                  <a:pt x="10953" y="1766"/>
                </a:lnTo>
                <a:lnTo>
                  <a:pt x="11037" y="1778"/>
                </a:lnTo>
                <a:lnTo>
                  <a:pt x="11121" y="1794"/>
                </a:lnTo>
                <a:lnTo>
                  <a:pt x="11206" y="1810"/>
                </a:lnTo>
                <a:lnTo>
                  <a:pt x="11290" y="1830"/>
                </a:lnTo>
                <a:lnTo>
                  <a:pt x="11374" y="1851"/>
                </a:lnTo>
                <a:lnTo>
                  <a:pt x="11458" y="1876"/>
                </a:lnTo>
                <a:lnTo>
                  <a:pt x="11542" y="1901"/>
                </a:lnTo>
                <a:lnTo>
                  <a:pt x="11627" y="1929"/>
                </a:lnTo>
                <a:lnTo>
                  <a:pt x="11711" y="1959"/>
                </a:lnTo>
                <a:lnTo>
                  <a:pt x="11795" y="1991"/>
                </a:lnTo>
                <a:lnTo>
                  <a:pt x="11880" y="2026"/>
                </a:lnTo>
                <a:lnTo>
                  <a:pt x="11965" y="2063"/>
                </a:lnTo>
                <a:lnTo>
                  <a:pt x="12010" y="2083"/>
                </a:lnTo>
                <a:lnTo>
                  <a:pt x="12054" y="2105"/>
                </a:lnTo>
                <a:lnTo>
                  <a:pt x="12098" y="2127"/>
                </a:lnTo>
                <a:lnTo>
                  <a:pt x="12141" y="2150"/>
                </a:lnTo>
                <a:lnTo>
                  <a:pt x="12183" y="2175"/>
                </a:lnTo>
                <a:lnTo>
                  <a:pt x="12225" y="2199"/>
                </a:lnTo>
                <a:lnTo>
                  <a:pt x="12266" y="2225"/>
                </a:lnTo>
                <a:lnTo>
                  <a:pt x="12306" y="2250"/>
                </a:lnTo>
                <a:lnTo>
                  <a:pt x="12346" y="2277"/>
                </a:lnTo>
                <a:lnTo>
                  <a:pt x="12386" y="2303"/>
                </a:lnTo>
                <a:lnTo>
                  <a:pt x="12425" y="2331"/>
                </a:lnTo>
                <a:lnTo>
                  <a:pt x="12463" y="2359"/>
                </a:lnTo>
                <a:lnTo>
                  <a:pt x="12540" y="2415"/>
                </a:lnTo>
                <a:lnTo>
                  <a:pt x="12616" y="2473"/>
                </a:lnTo>
                <a:lnTo>
                  <a:pt x="12653" y="2503"/>
                </a:lnTo>
                <a:lnTo>
                  <a:pt x="12689" y="2532"/>
                </a:lnTo>
                <a:lnTo>
                  <a:pt x="12726" y="2565"/>
                </a:lnTo>
                <a:lnTo>
                  <a:pt x="12761" y="2597"/>
                </a:lnTo>
                <a:lnTo>
                  <a:pt x="12796" y="2630"/>
                </a:lnTo>
                <a:lnTo>
                  <a:pt x="12831" y="2664"/>
                </a:lnTo>
                <a:lnTo>
                  <a:pt x="12865" y="2699"/>
                </a:lnTo>
                <a:lnTo>
                  <a:pt x="12899" y="2734"/>
                </a:lnTo>
                <a:lnTo>
                  <a:pt x="12931" y="2771"/>
                </a:lnTo>
                <a:lnTo>
                  <a:pt x="12964" y="2807"/>
                </a:lnTo>
                <a:lnTo>
                  <a:pt x="12995" y="2844"/>
                </a:lnTo>
                <a:lnTo>
                  <a:pt x="13026" y="2881"/>
                </a:lnTo>
                <a:lnTo>
                  <a:pt x="13057" y="2919"/>
                </a:lnTo>
                <a:lnTo>
                  <a:pt x="13087" y="2957"/>
                </a:lnTo>
                <a:lnTo>
                  <a:pt x="13116" y="2994"/>
                </a:lnTo>
                <a:lnTo>
                  <a:pt x="13145" y="3032"/>
                </a:lnTo>
                <a:lnTo>
                  <a:pt x="13168" y="3063"/>
                </a:lnTo>
                <a:lnTo>
                  <a:pt x="13191" y="3095"/>
                </a:lnTo>
                <a:lnTo>
                  <a:pt x="13214" y="3127"/>
                </a:lnTo>
                <a:lnTo>
                  <a:pt x="13235" y="3160"/>
                </a:lnTo>
                <a:lnTo>
                  <a:pt x="13277" y="3224"/>
                </a:lnTo>
                <a:lnTo>
                  <a:pt x="13317" y="3290"/>
                </a:lnTo>
                <a:lnTo>
                  <a:pt x="13356" y="3357"/>
                </a:lnTo>
                <a:lnTo>
                  <a:pt x="13393" y="3425"/>
                </a:lnTo>
                <a:lnTo>
                  <a:pt x="13431" y="3494"/>
                </a:lnTo>
                <a:lnTo>
                  <a:pt x="13466" y="3565"/>
                </a:lnTo>
                <a:lnTo>
                  <a:pt x="13494" y="3621"/>
                </a:lnTo>
                <a:lnTo>
                  <a:pt x="13521" y="3679"/>
                </a:lnTo>
                <a:lnTo>
                  <a:pt x="13546" y="3737"/>
                </a:lnTo>
                <a:lnTo>
                  <a:pt x="13571" y="3794"/>
                </a:lnTo>
                <a:lnTo>
                  <a:pt x="13594" y="3852"/>
                </a:lnTo>
                <a:lnTo>
                  <a:pt x="13616" y="3911"/>
                </a:lnTo>
                <a:lnTo>
                  <a:pt x="13637" y="3970"/>
                </a:lnTo>
                <a:lnTo>
                  <a:pt x="13657" y="4029"/>
                </a:lnTo>
                <a:lnTo>
                  <a:pt x="13677" y="4090"/>
                </a:lnTo>
                <a:lnTo>
                  <a:pt x="13695" y="4150"/>
                </a:lnTo>
                <a:lnTo>
                  <a:pt x="13712" y="4212"/>
                </a:lnTo>
                <a:lnTo>
                  <a:pt x="13728" y="4273"/>
                </a:lnTo>
                <a:lnTo>
                  <a:pt x="13743" y="4336"/>
                </a:lnTo>
                <a:lnTo>
                  <a:pt x="13758" y="4399"/>
                </a:lnTo>
                <a:lnTo>
                  <a:pt x="13772" y="4463"/>
                </a:lnTo>
                <a:lnTo>
                  <a:pt x="13784" y="4529"/>
                </a:lnTo>
                <a:lnTo>
                  <a:pt x="13795" y="4582"/>
                </a:lnTo>
                <a:lnTo>
                  <a:pt x="13804" y="4635"/>
                </a:lnTo>
                <a:lnTo>
                  <a:pt x="13813" y="4689"/>
                </a:lnTo>
                <a:lnTo>
                  <a:pt x="13822" y="4744"/>
                </a:lnTo>
                <a:lnTo>
                  <a:pt x="13830" y="4798"/>
                </a:lnTo>
                <a:lnTo>
                  <a:pt x="13837" y="4851"/>
                </a:lnTo>
                <a:lnTo>
                  <a:pt x="13843" y="4907"/>
                </a:lnTo>
                <a:lnTo>
                  <a:pt x="13849" y="4961"/>
                </a:lnTo>
                <a:lnTo>
                  <a:pt x="13854" y="5015"/>
                </a:lnTo>
                <a:lnTo>
                  <a:pt x="13859" y="5069"/>
                </a:lnTo>
                <a:lnTo>
                  <a:pt x="13863" y="5125"/>
                </a:lnTo>
                <a:lnTo>
                  <a:pt x="13866" y="5179"/>
                </a:lnTo>
                <a:lnTo>
                  <a:pt x="13869" y="5234"/>
                </a:lnTo>
                <a:lnTo>
                  <a:pt x="13871" y="5289"/>
                </a:lnTo>
                <a:lnTo>
                  <a:pt x="13872" y="5344"/>
                </a:lnTo>
                <a:lnTo>
                  <a:pt x="13872" y="5400"/>
                </a:lnTo>
                <a:lnTo>
                  <a:pt x="13922" y="5400"/>
                </a:lnTo>
                <a:lnTo>
                  <a:pt x="13971" y="5402"/>
                </a:lnTo>
                <a:lnTo>
                  <a:pt x="14019" y="5404"/>
                </a:lnTo>
                <a:lnTo>
                  <a:pt x="14067" y="5408"/>
                </a:lnTo>
                <a:lnTo>
                  <a:pt x="14114" y="5413"/>
                </a:lnTo>
                <a:lnTo>
                  <a:pt x="14160" y="5418"/>
                </a:lnTo>
                <a:lnTo>
                  <a:pt x="14206" y="5425"/>
                </a:lnTo>
                <a:lnTo>
                  <a:pt x="14251" y="5433"/>
                </a:lnTo>
                <a:lnTo>
                  <a:pt x="14295" y="5442"/>
                </a:lnTo>
                <a:lnTo>
                  <a:pt x="14340" y="5451"/>
                </a:lnTo>
                <a:lnTo>
                  <a:pt x="14384" y="5460"/>
                </a:lnTo>
                <a:lnTo>
                  <a:pt x="14427" y="5472"/>
                </a:lnTo>
                <a:lnTo>
                  <a:pt x="14472" y="5484"/>
                </a:lnTo>
                <a:lnTo>
                  <a:pt x="14515" y="5496"/>
                </a:lnTo>
                <a:lnTo>
                  <a:pt x="14559" y="5510"/>
                </a:lnTo>
                <a:lnTo>
                  <a:pt x="14602" y="5524"/>
                </a:lnTo>
                <a:lnTo>
                  <a:pt x="14651" y="5541"/>
                </a:lnTo>
                <a:lnTo>
                  <a:pt x="14700" y="5560"/>
                </a:lnTo>
                <a:lnTo>
                  <a:pt x="14746" y="5580"/>
                </a:lnTo>
                <a:lnTo>
                  <a:pt x="14793" y="5602"/>
                </a:lnTo>
                <a:lnTo>
                  <a:pt x="14838" y="5624"/>
                </a:lnTo>
                <a:lnTo>
                  <a:pt x="14884" y="5648"/>
                </a:lnTo>
                <a:lnTo>
                  <a:pt x="14928" y="5673"/>
                </a:lnTo>
                <a:lnTo>
                  <a:pt x="14972" y="5698"/>
                </a:lnTo>
                <a:lnTo>
                  <a:pt x="15015" y="5722"/>
                </a:lnTo>
                <a:lnTo>
                  <a:pt x="15054" y="5749"/>
                </a:lnTo>
                <a:lnTo>
                  <a:pt x="15095" y="5775"/>
                </a:lnTo>
                <a:lnTo>
                  <a:pt x="15134" y="5804"/>
                </a:lnTo>
                <a:lnTo>
                  <a:pt x="15173" y="5833"/>
                </a:lnTo>
                <a:lnTo>
                  <a:pt x="15211" y="5864"/>
                </a:lnTo>
                <a:lnTo>
                  <a:pt x="15248" y="5895"/>
                </a:lnTo>
                <a:lnTo>
                  <a:pt x="15284" y="5927"/>
                </a:lnTo>
                <a:lnTo>
                  <a:pt x="15319" y="5960"/>
                </a:lnTo>
                <a:lnTo>
                  <a:pt x="15354" y="5994"/>
                </a:lnTo>
                <a:lnTo>
                  <a:pt x="15388" y="6030"/>
                </a:lnTo>
                <a:lnTo>
                  <a:pt x="15420" y="6065"/>
                </a:lnTo>
                <a:lnTo>
                  <a:pt x="15452" y="6102"/>
                </a:lnTo>
                <a:lnTo>
                  <a:pt x="15483" y="6140"/>
                </a:lnTo>
                <a:lnTo>
                  <a:pt x="15513" y="6177"/>
                </a:lnTo>
                <a:lnTo>
                  <a:pt x="15543" y="6215"/>
                </a:lnTo>
                <a:lnTo>
                  <a:pt x="15652" y="6378"/>
                </a:lnTo>
                <a:lnTo>
                  <a:pt x="15678" y="6422"/>
                </a:lnTo>
                <a:lnTo>
                  <a:pt x="15703" y="6466"/>
                </a:lnTo>
                <a:lnTo>
                  <a:pt x="15728" y="6511"/>
                </a:lnTo>
                <a:lnTo>
                  <a:pt x="15752" y="6555"/>
                </a:lnTo>
                <a:lnTo>
                  <a:pt x="15774" y="6599"/>
                </a:lnTo>
                <a:lnTo>
                  <a:pt x="15796" y="6646"/>
                </a:lnTo>
                <a:lnTo>
                  <a:pt x="15815" y="6692"/>
                </a:lnTo>
                <a:lnTo>
                  <a:pt x="15834" y="6741"/>
                </a:lnTo>
                <a:lnTo>
                  <a:pt x="15851" y="6795"/>
                </a:lnTo>
                <a:lnTo>
                  <a:pt x="15869" y="6852"/>
                </a:lnTo>
                <a:lnTo>
                  <a:pt x="15886" y="6908"/>
                </a:lnTo>
                <a:lnTo>
                  <a:pt x="15900" y="6967"/>
                </a:lnTo>
                <a:lnTo>
                  <a:pt x="15914" y="7025"/>
                </a:lnTo>
                <a:lnTo>
                  <a:pt x="15928" y="7085"/>
                </a:lnTo>
                <a:lnTo>
                  <a:pt x="15940" y="7144"/>
                </a:lnTo>
                <a:lnTo>
                  <a:pt x="15951" y="7205"/>
                </a:lnTo>
                <a:lnTo>
                  <a:pt x="15961" y="7266"/>
                </a:lnTo>
                <a:lnTo>
                  <a:pt x="15970" y="7327"/>
                </a:lnTo>
                <a:lnTo>
                  <a:pt x="15977" y="7389"/>
                </a:lnTo>
                <a:lnTo>
                  <a:pt x="15983" y="7451"/>
                </a:lnTo>
                <a:lnTo>
                  <a:pt x="15988" y="7513"/>
                </a:lnTo>
                <a:lnTo>
                  <a:pt x="15991" y="7576"/>
                </a:lnTo>
                <a:lnTo>
                  <a:pt x="15993" y="7638"/>
                </a:lnTo>
                <a:lnTo>
                  <a:pt x="15994" y="7702"/>
                </a:lnTo>
                <a:lnTo>
                  <a:pt x="15993" y="7764"/>
                </a:lnTo>
                <a:lnTo>
                  <a:pt x="15991" y="7826"/>
                </a:lnTo>
                <a:lnTo>
                  <a:pt x="15988" y="7889"/>
                </a:lnTo>
                <a:lnTo>
                  <a:pt x="15982" y="7950"/>
                </a:lnTo>
                <a:lnTo>
                  <a:pt x="15975" y="8012"/>
                </a:lnTo>
                <a:lnTo>
                  <a:pt x="15967" y="8073"/>
                </a:lnTo>
                <a:lnTo>
                  <a:pt x="15957" y="8134"/>
                </a:lnTo>
                <a:lnTo>
                  <a:pt x="15946" y="8195"/>
                </a:lnTo>
                <a:lnTo>
                  <a:pt x="15932" y="8254"/>
                </a:lnTo>
                <a:lnTo>
                  <a:pt x="15917" y="8313"/>
                </a:lnTo>
                <a:lnTo>
                  <a:pt x="15900" y="8372"/>
                </a:lnTo>
                <a:lnTo>
                  <a:pt x="15881" y="8428"/>
                </a:lnTo>
                <a:lnTo>
                  <a:pt x="15861" y="8486"/>
                </a:lnTo>
                <a:lnTo>
                  <a:pt x="15839" y="8541"/>
                </a:lnTo>
                <a:lnTo>
                  <a:pt x="15815" y="8596"/>
                </a:lnTo>
                <a:lnTo>
                  <a:pt x="15789" y="8649"/>
                </a:lnTo>
                <a:lnTo>
                  <a:pt x="15778" y="8671"/>
                </a:lnTo>
                <a:lnTo>
                  <a:pt x="15768" y="8691"/>
                </a:lnTo>
                <a:lnTo>
                  <a:pt x="15758" y="8712"/>
                </a:lnTo>
                <a:lnTo>
                  <a:pt x="15747" y="8736"/>
                </a:lnTo>
                <a:lnTo>
                  <a:pt x="15734" y="8764"/>
                </a:lnTo>
                <a:lnTo>
                  <a:pt x="15723" y="8786"/>
                </a:lnTo>
                <a:lnTo>
                  <a:pt x="15712" y="8806"/>
                </a:lnTo>
                <a:lnTo>
                  <a:pt x="15698" y="8829"/>
                </a:lnTo>
                <a:lnTo>
                  <a:pt x="15673" y="8870"/>
                </a:lnTo>
                <a:lnTo>
                  <a:pt x="15648" y="8912"/>
                </a:lnTo>
                <a:lnTo>
                  <a:pt x="15622" y="8955"/>
                </a:lnTo>
                <a:lnTo>
                  <a:pt x="15594" y="8997"/>
                </a:lnTo>
                <a:lnTo>
                  <a:pt x="15566" y="9038"/>
                </a:lnTo>
                <a:lnTo>
                  <a:pt x="15537" y="9078"/>
                </a:lnTo>
                <a:lnTo>
                  <a:pt x="15522" y="9096"/>
                </a:lnTo>
                <a:lnTo>
                  <a:pt x="15507" y="9115"/>
                </a:lnTo>
                <a:lnTo>
                  <a:pt x="15491" y="9134"/>
                </a:lnTo>
                <a:lnTo>
                  <a:pt x="15476" y="9151"/>
                </a:lnTo>
                <a:lnTo>
                  <a:pt x="15424" y="9205"/>
                </a:lnTo>
                <a:lnTo>
                  <a:pt x="15373" y="9257"/>
                </a:lnTo>
                <a:lnTo>
                  <a:pt x="15322" y="9309"/>
                </a:lnTo>
                <a:lnTo>
                  <a:pt x="15268" y="9359"/>
                </a:lnTo>
                <a:lnTo>
                  <a:pt x="15215" y="9408"/>
                </a:lnTo>
                <a:lnTo>
                  <a:pt x="15160" y="9455"/>
                </a:lnTo>
                <a:lnTo>
                  <a:pt x="15103" y="9502"/>
                </a:lnTo>
                <a:lnTo>
                  <a:pt x="15043" y="9548"/>
                </a:lnTo>
                <a:lnTo>
                  <a:pt x="15012" y="9572"/>
                </a:lnTo>
                <a:lnTo>
                  <a:pt x="14980" y="9594"/>
                </a:lnTo>
                <a:lnTo>
                  <a:pt x="14948" y="9615"/>
                </a:lnTo>
                <a:lnTo>
                  <a:pt x="14914" y="9637"/>
                </a:lnTo>
                <a:lnTo>
                  <a:pt x="14879" y="9657"/>
                </a:lnTo>
                <a:lnTo>
                  <a:pt x="14844" y="9678"/>
                </a:lnTo>
                <a:lnTo>
                  <a:pt x="14808" y="9697"/>
                </a:lnTo>
                <a:lnTo>
                  <a:pt x="14772" y="9716"/>
                </a:lnTo>
                <a:lnTo>
                  <a:pt x="14734" y="9734"/>
                </a:lnTo>
                <a:lnTo>
                  <a:pt x="14697" y="9752"/>
                </a:lnTo>
                <a:lnTo>
                  <a:pt x="14658" y="9769"/>
                </a:lnTo>
                <a:lnTo>
                  <a:pt x="14619" y="9785"/>
                </a:lnTo>
                <a:lnTo>
                  <a:pt x="14579" y="9802"/>
                </a:lnTo>
                <a:lnTo>
                  <a:pt x="14539" y="9816"/>
                </a:lnTo>
                <a:lnTo>
                  <a:pt x="14499" y="9831"/>
                </a:lnTo>
                <a:lnTo>
                  <a:pt x="14459" y="9845"/>
                </a:lnTo>
                <a:lnTo>
                  <a:pt x="14418" y="9859"/>
                </a:lnTo>
                <a:lnTo>
                  <a:pt x="14377" y="9871"/>
                </a:lnTo>
                <a:lnTo>
                  <a:pt x="14336" y="9882"/>
                </a:lnTo>
                <a:lnTo>
                  <a:pt x="14295" y="9893"/>
                </a:lnTo>
                <a:lnTo>
                  <a:pt x="14254" y="9903"/>
                </a:lnTo>
                <a:lnTo>
                  <a:pt x="14212" y="9912"/>
                </a:lnTo>
                <a:lnTo>
                  <a:pt x="14171" y="9921"/>
                </a:lnTo>
                <a:lnTo>
                  <a:pt x="14130" y="9927"/>
                </a:lnTo>
                <a:lnTo>
                  <a:pt x="14089" y="9935"/>
                </a:lnTo>
                <a:lnTo>
                  <a:pt x="14048" y="9941"/>
                </a:lnTo>
                <a:lnTo>
                  <a:pt x="14007" y="9945"/>
                </a:lnTo>
                <a:lnTo>
                  <a:pt x="13966" y="9949"/>
                </a:lnTo>
                <a:lnTo>
                  <a:pt x="13926" y="9953"/>
                </a:lnTo>
                <a:lnTo>
                  <a:pt x="13886" y="9955"/>
                </a:lnTo>
                <a:lnTo>
                  <a:pt x="13846" y="9956"/>
                </a:lnTo>
                <a:lnTo>
                  <a:pt x="13808" y="9957"/>
                </a:lnTo>
                <a:lnTo>
                  <a:pt x="12150" y="9957"/>
                </a:lnTo>
                <a:lnTo>
                  <a:pt x="12150" y="11692"/>
                </a:lnTo>
                <a:lnTo>
                  <a:pt x="13885" y="11692"/>
                </a:lnTo>
                <a:lnTo>
                  <a:pt x="13942" y="11691"/>
                </a:lnTo>
                <a:lnTo>
                  <a:pt x="13998" y="11690"/>
                </a:lnTo>
                <a:lnTo>
                  <a:pt x="14055" y="11686"/>
                </a:lnTo>
                <a:lnTo>
                  <a:pt x="14110" y="11682"/>
                </a:lnTo>
                <a:lnTo>
                  <a:pt x="14166" y="11678"/>
                </a:lnTo>
                <a:lnTo>
                  <a:pt x="14221" y="11671"/>
                </a:lnTo>
                <a:lnTo>
                  <a:pt x="14276" y="11664"/>
                </a:lnTo>
                <a:lnTo>
                  <a:pt x="14330" y="11657"/>
                </a:lnTo>
                <a:lnTo>
                  <a:pt x="14384" y="11649"/>
                </a:lnTo>
                <a:lnTo>
                  <a:pt x="14436" y="11640"/>
                </a:lnTo>
                <a:lnTo>
                  <a:pt x="14488" y="11631"/>
                </a:lnTo>
                <a:lnTo>
                  <a:pt x="14539" y="11621"/>
                </a:lnTo>
                <a:lnTo>
                  <a:pt x="14588" y="11610"/>
                </a:lnTo>
                <a:lnTo>
                  <a:pt x="14637" y="11600"/>
                </a:lnTo>
                <a:lnTo>
                  <a:pt x="14684" y="11589"/>
                </a:lnTo>
                <a:lnTo>
                  <a:pt x="14730" y="11578"/>
                </a:lnTo>
                <a:lnTo>
                  <a:pt x="14773" y="11568"/>
                </a:lnTo>
                <a:lnTo>
                  <a:pt x="14816" y="11556"/>
                </a:lnTo>
                <a:lnTo>
                  <a:pt x="14859" y="11545"/>
                </a:lnTo>
                <a:lnTo>
                  <a:pt x="14904" y="11531"/>
                </a:lnTo>
                <a:lnTo>
                  <a:pt x="14947" y="11518"/>
                </a:lnTo>
                <a:lnTo>
                  <a:pt x="14990" y="11505"/>
                </a:lnTo>
                <a:lnTo>
                  <a:pt x="15033" y="11490"/>
                </a:lnTo>
                <a:lnTo>
                  <a:pt x="15077" y="11475"/>
                </a:lnTo>
                <a:lnTo>
                  <a:pt x="15163" y="11444"/>
                </a:lnTo>
                <a:lnTo>
                  <a:pt x="15248" y="11411"/>
                </a:lnTo>
                <a:lnTo>
                  <a:pt x="15334" y="11375"/>
                </a:lnTo>
                <a:lnTo>
                  <a:pt x="15418" y="11337"/>
                </a:lnTo>
                <a:lnTo>
                  <a:pt x="15501" y="11298"/>
                </a:lnTo>
                <a:lnTo>
                  <a:pt x="15583" y="11257"/>
                </a:lnTo>
                <a:lnTo>
                  <a:pt x="15664" y="11213"/>
                </a:lnTo>
                <a:lnTo>
                  <a:pt x="15744" y="11169"/>
                </a:lnTo>
                <a:lnTo>
                  <a:pt x="15783" y="11146"/>
                </a:lnTo>
                <a:lnTo>
                  <a:pt x="15821" y="11123"/>
                </a:lnTo>
                <a:lnTo>
                  <a:pt x="15859" y="11098"/>
                </a:lnTo>
                <a:lnTo>
                  <a:pt x="15897" y="11075"/>
                </a:lnTo>
                <a:lnTo>
                  <a:pt x="15934" y="11049"/>
                </a:lnTo>
                <a:lnTo>
                  <a:pt x="15971" y="11025"/>
                </a:lnTo>
                <a:lnTo>
                  <a:pt x="16008" y="11000"/>
                </a:lnTo>
                <a:lnTo>
                  <a:pt x="16043" y="10974"/>
                </a:lnTo>
                <a:lnTo>
                  <a:pt x="16116" y="10920"/>
                </a:lnTo>
                <a:lnTo>
                  <a:pt x="16187" y="10866"/>
                </a:lnTo>
                <a:lnTo>
                  <a:pt x="16256" y="10811"/>
                </a:lnTo>
                <a:lnTo>
                  <a:pt x="16321" y="10756"/>
                </a:lnTo>
                <a:lnTo>
                  <a:pt x="16384" y="10702"/>
                </a:lnTo>
                <a:lnTo>
                  <a:pt x="16446" y="10646"/>
                </a:lnTo>
                <a:lnTo>
                  <a:pt x="16506" y="10590"/>
                </a:lnTo>
                <a:lnTo>
                  <a:pt x="16564" y="10532"/>
                </a:lnTo>
                <a:lnTo>
                  <a:pt x="16622" y="10474"/>
                </a:lnTo>
                <a:lnTo>
                  <a:pt x="16677" y="10415"/>
                </a:lnTo>
                <a:lnTo>
                  <a:pt x="16732" y="10354"/>
                </a:lnTo>
                <a:lnTo>
                  <a:pt x="16787" y="10291"/>
                </a:lnTo>
                <a:lnTo>
                  <a:pt x="16841" y="10225"/>
                </a:lnTo>
                <a:lnTo>
                  <a:pt x="16894" y="10159"/>
                </a:lnTo>
                <a:lnTo>
                  <a:pt x="16948" y="10090"/>
                </a:lnTo>
                <a:lnTo>
                  <a:pt x="17003" y="10018"/>
                </a:lnTo>
                <a:lnTo>
                  <a:pt x="17043" y="9965"/>
                </a:lnTo>
                <a:lnTo>
                  <a:pt x="17080" y="9910"/>
                </a:lnTo>
                <a:lnTo>
                  <a:pt x="17119" y="9852"/>
                </a:lnTo>
                <a:lnTo>
                  <a:pt x="17156" y="9794"/>
                </a:lnTo>
                <a:lnTo>
                  <a:pt x="17192" y="9734"/>
                </a:lnTo>
                <a:lnTo>
                  <a:pt x="17228" y="9674"/>
                </a:lnTo>
                <a:lnTo>
                  <a:pt x="17262" y="9610"/>
                </a:lnTo>
                <a:lnTo>
                  <a:pt x="17295" y="9547"/>
                </a:lnTo>
                <a:lnTo>
                  <a:pt x="17327" y="9483"/>
                </a:lnTo>
                <a:lnTo>
                  <a:pt x="17360" y="9417"/>
                </a:lnTo>
                <a:lnTo>
                  <a:pt x="17390" y="9350"/>
                </a:lnTo>
                <a:lnTo>
                  <a:pt x="17419" y="9282"/>
                </a:lnTo>
                <a:lnTo>
                  <a:pt x="17448" y="9215"/>
                </a:lnTo>
                <a:lnTo>
                  <a:pt x="17475" y="9145"/>
                </a:lnTo>
                <a:lnTo>
                  <a:pt x="17501" y="9076"/>
                </a:lnTo>
                <a:lnTo>
                  <a:pt x="17526" y="9006"/>
                </a:lnTo>
                <a:lnTo>
                  <a:pt x="17549" y="8936"/>
                </a:lnTo>
                <a:lnTo>
                  <a:pt x="17572" y="8864"/>
                </a:lnTo>
                <a:lnTo>
                  <a:pt x="17593" y="8793"/>
                </a:lnTo>
                <a:lnTo>
                  <a:pt x="17612" y="8722"/>
                </a:lnTo>
                <a:lnTo>
                  <a:pt x="17631" y="8650"/>
                </a:lnTo>
                <a:lnTo>
                  <a:pt x="17648" y="8578"/>
                </a:lnTo>
                <a:lnTo>
                  <a:pt x="17663" y="8506"/>
                </a:lnTo>
                <a:lnTo>
                  <a:pt x="17678" y="8434"/>
                </a:lnTo>
                <a:lnTo>
                  <a:pt x="17690" y="8363"/>
                </a:lnTo>
                <a:lnTo>
                  <a:pt x="17701" y="8291"/>
                </a:lnTo>
                <a:lnTo>
                  <a:pt x="17710" y="8220"/>
                </a:lnTo>
                <a:lnTo>
                  <a:pt x="17718" y="8149"/>
                </a:lnTo>
                <a:lnTo>
                  <a:pt x="17724" y="8079"/>
                </a:lnTo>
                <a:lnTo>
                  <a:pt x="17729" y="8010"/>
                </a:lnTo>
                <a:lnTo>
                  <a:pt x="17731" y="7941"/>
                </a:lnTo>
                <a:lnTo>
                  <a:pt x="17732" y="7872"/>
                </a:lnTo>
                <a:lnTo>
                  <a:pt x="17732" y="7761"/>
                </a:lnTo>
                <a:lnTo>
                  <a:pt x="17731" y="7656"/>
                </a:lnTo>
                <a:lnTo>
                  <a:pt x="17728" y="7558"/>
                </a:lnTo>
                <a:lnTo>
                  <a:pt x="17724" y="7463"/>
                </a:lnTo>
                <a:lnTo>
                  <a:pt x="17720" y="7373"/>
                </a:lnTo>
                <a:lnTo>
                  <a:pt x="17713" y="7285"/>
                </a:lnTo>
                <a:lnTo>
                  <a:pt x="17704" y="7201"/>
                </a:lnTo>
                <a:lnTo>
                  <a:pt x="17693" y="7117"/>
                </a:lnTo>
                <a:lnTo>
                  <a:pt x="17688" y="7075"/>
                </a:lnTo>
                <a:lnTo>
                  <a:pt x="17680" y="7034"/>
                </a:lnTo>
                <a:lnTo>
                  <a:pt x="17673" y="6991"/>
                </a:lnTo>
                <a:lnTo>
                  <a:pt x="17666" y="6949"/>
                </a:lnTo>
                <a:lnTo>
                  <a:pt x="17657" y="6907"/>
                </a:lnTo>
                <a:lnTo>
                  <a:pt x="17647" y="6864"/>
                </a:lnTo>
                <a:lnTo>
                  <a:pt x="17637" y="6821"/>
                </a:lnTo>
                <a:lnTo>
                  <a:pt x="17626" y="6777"/>
                </a:lnTo>
                <a:lnTo>
                  <a:pt x="17602" y="6686"/>
                </a:lnTo>
                <a:lnTo>
                  <a:pt x="17575" y="6590"/>
                </a:lnTo>
                <a:lnTo>
                  <a:pt x="17545" y="6491"/>
                </a:lnTo>
                <a:lnTo>
                  <a:pt x="17510" y="6386"/>
                </a:lnTo>
                <a:lnTo>
                  <a:pt x="17497" y="6346"/>
                </a:lnTo>
                <a:lnTo>
                  <a:pt x="17483" y="6305"/>
                </a:lnTo>
                <a:lnTo>
                  <a:pt x="17467" y="6261"/>
                </a:lnTo>
                <a:lnTo>
                  <a:pt x="17451" y="6219"/>
                </a:lnTo>
                <a:lnTo>
                  <a:pt x="17434" y="6176"/>
                </a:lnTo>
                <a:lnTo>
                  <a:pt x="17417" y="6135"/>
                </a:lnTo>
                <a:lnTo>
                  <a:pt x="17400" y="6095"/>
                </a:lnTo>
                <a:lnTo>
                  <a:pt x="17383" y="6060"/>
                </a:lnTo>
                <a:lnTo>
                  <a:pt x="17345" y="5986"/>
                </a:lnTo>
                <a:lnTo>
                  <a:pt x="17308" y="5912"/>
                </a:lnTo>
                <a:lnTo>
                  <a:pt x="17270" y="5839"/>
                </a:lnTo>
                <a:lnTo>
                  <a:pt x="17230" y="5766"/>
                </a:lnTo>
                <a:lnTo>
                  <a:pt x="17189" y="5694"/>
                </a:lnTo>
                <a:lnTo>
                  <a:pt x="17148" y="5623"/>
                </a:lnTo>
                <a:lnTo>
                  <a:pt x="17105" y="5552"/>
                </a:lnTo>
                <a:lnTo>
                  <a:pt x="17060" y="5483"/>
                </a:lnTo>
                <a:lnTo>
                  <a:pt x="17014" y="5414"/>
                </a:lnTo>
                <a:lnTo>
                  <a:pt x="16967" y="5346"/>
                </a:lnTo>
                <a:lnTo>
                  <a:pt x="16917" y="5280"/>
                </a:lnTo>
                <a:lnTo>
                  <a:pt x="16868" y="5215"/>
                </a:lnTo>
                <a:lnTo>
                  <a:pt x="16842" y="5182"/>
                </a:lnTo>
                <a:lnTo>
                  <a:pt x="16815" y="5151"/>
                </a:lnTo>
                <a:lnTo>
                  <a:pt x="16789" y="5119"/>
                </a:lnTo>
                <a:lnTo>
                  <a:pt x="16761" y="5088"/>
                </a:lnTo>
                <a:lnTo>
                  <a:pt x="16733" y="5058"/>
                </a:lnTo>
                <a:lnTo>
                  <a:pt x="16705" y="5027"/>
                </a:lnTo>
                <a:lnTo>
                  <a:pt x="16677" y="4999"/>
                </a:lnTo>
                <a:lnTo>
                  <a:pt x="16647" y="4969"/>
                </a:lnTo>
                <a:lnTo>
                  <a:pt x="16589" y="4911"/>
                </a:lnTo>
                <a:lnTo>
                  <a:pt x="16531" y="4856"/>
                </a:lnTo>
                <a:lnTo>
                  <a:pt x="16473" y="4800"/>
                </a:lnTo>
                <a:lnTo>
                  <a:pt x="16414" y="4746"/>
                </a:lnTo>
                <a:lnTo>
                  <a:pt x="16356" y="4693"/>
                </a:lnTo>
                <a:lnTo>
                  <a:pt x="16295" y="4641"/>
                </a:lnTo>
                <a:lnTo>
                  <a:pt x="16233" y="4591"/>
                </a:lnTo>
                <a:lnTo>
                  <a:pt x="16168" y="4541"/>
                </a:lnTo>
                <a:lnTo>
                  <a:pt x="16114" y="4501"/>
                </a:lnTo>
                <a:lnTo>
                  <a:pt x="16065" y="4466"/>
                </a:lnTo>
                <a:lnTo>
                  <a:pt x="16021" y="4435"/>
                </a:lnTo>
                <a:lnTo>
                  <a:pt x="15980" y="4407"/>
                </a:lnTo>
                <a:lnTo>
                  <a:pt x="15942" y="4383"/>
                </a:lnTo>
                <a:lnTo>
                  <a:pt x="15907" y="4360"/>
                </a:lnTo>
                <a:lnTo>
                  <a:pt x="15872" y="4340"/>
                </a:lnTo>
                <a:lnTo>
                  <a:pt x="15840" y="4322"/>
                </a:lnTo>
                <a:lnTo>
                  <a:pt x="15775" y="4286"/>
                </a:lnTo>
                <a:lnTo>
                  <a:pt x="15706" y="4249"/>
                </a:lnTo>
                <a:lnTo>
                  <a:pt x="15629" y="4204"/>
                </a:lnTo>
                <a:lnTo>
                  <a:pt x="15537" y="4150"/>
                </a:lnTo>
                <a:lnTo>
                  <a:pt x="15522" y="4140"/>
                </a:lnTo>
                <a:lnTo>
                  <a:pt x="15509" y="4130"/>
                </a:lnTo>
                <a:lnTo>
                  <a:pt x="15499" y="4119"/>
                </a:lnTo>
                <a:lnTo>
                  <a:pt x="15490" y="4108"/>
                </a:lnTo>
                <a:lnTo>
                  <a:pt x="15483" y="4096"/>
                </a:lnTo>
                <a:lnTo>
                  <a:pt x="15478" y="4083"/>
                </a:lnTo>
                <a:lnTo>
                  <a:pt x="15473" y="4070"/>
                </a:lnTo>
                <a:lnTo>
                  <a:pt x="15470" y="4056"/>
                </a:lnTo>
                <a:lnTo>
                  <a:pt x="15465" y="4024"/>
                </a:lnTo>
                <a:lnTo>
                  <a:pt x="15460" y="3987"/>
                </a:lnTo>
                <a:lnTo>
                  <a:pt x="15457" y="3966"/>
                </a:lnTo>
                <a:lnTo>
                  <a:pt x="15452" y="3944"/>
                </a:lnTo>
                <a:lnTo>
                  <a:pt x="15448" y="3921"/>
                </a:lnTo>
                <a:lnTo>
                  <a:pt x="15442" y="3894"/>
                </a:lnTo>
                <a:lnTo>
                  <a:pt x="15426" y="3830"/>
                </a:lnTo>
                <a:lnTo>
                  <a:pt x="15409" y="3764"/>
                </a:lnTo>
                <a:lnTo>
                  <a:pt x="15391" y="3699"/>
                </a:lnTo>
                <a:lnTo>
                  <a:pt x="15373" y="3635"/>
                </a:lnTo>
                <a:lnTo>
                  <a:pt x="15353" y="3569"/>
                </a:lnTo>
                <a:lnTo>
                  <a:pt x="15333" y="3505"/>
                </a:lnTo>
                <a:lnTo>
                  <a:pt x="15312" y="3441"/>
                </a:lnTo>
                <a:lnTo>
                  <a:pt x="15289" y="3378"/>
                </a:lnTo>
                <a:lnTo>
                  <a:pt x="15266" y="3314"/>
                </a:lnTo>
                <a:lnTo>
                  <a:pt x="15243" y="3250"/>
                </a:lnTo>
                <a:lnTo>
                  <a:pt x="15218" y="3188"/>
                </a:lnTo>
                <a:lnTo>
                  <a:pt x="15193" y="3126"/>
                </a:lnTo>
                <a:lnTo>
                  <a:pt x="15166" y="3064"/>
                </a:lnTo>
                <a:lnTo>
                  <a:pt x="15139" y="3003"/>
                </a:lnTo>
                <a:lnTo>
                  <a:pt x="15110" y="2942"/>
                </a:lnTo>
                <a:lnTo>
                  <a:pt x="15081" y="2883"/>
                </a:lnTo>
                <a:lnTo>
                  <a:pt x="15042" y="2806"/>
                </a:lnTo>
                <a:lnTo>
                  <a:pt x="15003" y="2731"/>
                </a:lnTo>
                <a:lnTo>
                  <a:pt x="14965" y="2657"/>
                </a:lnTo>
                <a:lnTo>
                  <a:pt x="14926" y="2585"/>
                </a:lnTo>
                <a:lnTo>
                  <a:pt x="14886" y="2513"/>
                </a:lnTo>
                <a:lnTo>
                  <a:pt x="14844" y="2442"/>
                </a:lnTo>
                <a:lnTo>
                  <a:pt x="14801" y="2372"/>
                </a:lnTo>
                <a:lnTo>
                  <a:pt x="14755" y="2302"/>
                </a:lnTo>
                <a:lnTo>
                  <a:pt x="14713" y="2238"/>
                </a:lnTo>
                <a:lnTo>
                  <a:pt x="14668" y="2171"/>
                </a:lnTo>
                <a:lnTo>
                  <a:pt x="14621" y="2103"/>
                </a:lnTo>
                <a:lnTo>
                  <a:pt x="14572" y="2035"/>
                </a:lnTo>
                <a:lnTo>
                  <a:pt x="14548" y="2001"/>
                </a:lnTo>
                <a:lnTo>
                  <a:pt x="14523" y="1967"/>
                </a:lnTo>
                <a:lnTo>
                  <a:pt x="14498" y="1934"/>
                </a:lnTo>
                <a:lnTo>
                  <a:pt x="14473" y="1902"/>
                </a:lnTo>
                <a:lnTo>
                  <a:pt x="14446" y="1871"/>
                </a:lnTo>
                <a:lnTo>
                  <a:pt x="14421" y="1840"/>
                </a:lnTo>
                <a:lnTo>
                  <a:pt x="14394" y="1811"/>
                </a:lnTo>
                <a:lnTo>
                  <a:pt x="14367" y="1784"/>
                </a:lnTo>
                <a:lnTo>
                  <a:pt x="14207" y="1607"/>
                </a:lnTo>
                <a:lnTo>
                  <a:pt x="14193" y="1590"/>
                </a:lnTo>
                <a:lnTo>
                  <a:pt x="14182" y="1575"/>
                </a:lnTo>
                <a:lnTo>
                  <a:pt x="14171" y="1562"/>
                </a:lnTo>
                <a:lnTo>
                  <a:pt x="14155" y="1544"/>
                </a:lnTo>
                <a:lnTo>
                  <a:pt x="13804" y="1221"/>
                </a:lnTo>
                <a:lnTo>
                  <a:pt x="13772" y="1192"/>
                </a:lnTo>
                <a:lnTo>
                  <a:pt x="13741" y="1167"/>
                </a:lnTo>
                <a:lnTo>
                  <a:pt x="13709" y="1141"/>
                </a:lnTo>
                <a:lnTo>
                  <a:pt x="13676" y="1116"/>
                </a:lnTo>
                <a:lnTo>
                  <a:pt x="13612" y="1065"/>
                </a:lnTo>
                <a:lnTo>
                  <a:pt x="13546" y="1015"/>
                </a:lnTo>
                <a:lnTo>
                  <a:pt x="13480" y="965"/>
                </a:lnTo>
                <a:lnTo>
                  <a:pt x="13413" y="917"/>
                </a:lnTo>
                <a:lnTo>
                  <a:pt x="13344" y="870"/>
                </a:lnTo>
                <a:lnTo>
                  <a:pt x="13276" y="823"/>
                </a:lnTo>
                <a:lnTo>
                  <a:pt x="13207" y="779"/>
                </a:lnTo>
                <a:lnTo>
                  <a:pt x="13136" y="736"/>
                </a:lnTo>
                <a:lnTo>
                  <a:pt x="13081" y="702"/>
                </a:lnTo>
                <a:lnTo>
                  <a:pt x="13024" y="670"/>
                </a:lnTo>
                <a:lnTo>
                  <a:pt x="12969" y="639"/>
                </a:lnTo>
                <a:lnTo>
                  <a:pt x="12912" y="608"/>
                </a:lnTo>
                <a:lnTo>
                  <a:pt x="12855" y="578"/>
                </a:lnTo>
                <a:lnTo>
                  <a:pt x="12798" y="549"/>
                </a:lnTo>
                <a:lnTo>
                  <a:pt x="12740" y="521"/>
                </a:lnTo>
                <a:lnTo>
                  <a:pt x="12683" y="493"/>
                </a:lnTo>
                <a:lnTo>
                  <a:pt x="12625" y="466"/>
                </a:lnTo>
                <a:lnTo>
                  <a:pt x="12568" y="440"/>
                </a:lnTo>
                <a:lnTo>
                  <a:pt x="12509" y="413"/>
                </a:lnTo>
                <a:lnTo>
                  <a:pt x="12449" y="388"/>
                </a:lnTo>
                <a:lnTo>
                  <a:pt x="12390" y="363"/>
                </a:lnTo>
                <a:lnTo>
                  <a:pt x="12330" y="338"/>
                </a:lnTo>
                <a:lnTo>
                  <a:pt x="12269" y="315"/>
                </a:lnTo>
                <a:lnTo>
                  <a:pt x="12208" y="290"/>
                </a:lnTo>
                <a:lnTo>
                  <a:pt x="12165" y="274"/>
                </a:lnTo>
                <a:lnTo>
                  <a:pt x="12121" y="258"/>
                </a:lnTo>
                <a:lnTo>
                  <a:pt x="12077" y="243"/>
                </a:lnTo>
                <a:lnTo>
                  <a:pt x="12031" y="227"/>
                </a:lnTo>
                <a:lnTo>
                  <a:pt x="11986" y="213"/>
                </a:lnTo>
                <a:lnTo>
                  <a:pt x="11939" y="198"/>
                </a:lnTo>
                <a:lnTo>
                  <a:pt x="11892" y="184"/>
                </a:lnTo>
                <a:lnTo>
                  <a:pt x="11844" y="171"/>
                </a:lnTo>
                <a:lnTo>
                  <a:pt x="11747" y="145"/>
                </a:lnTo>
                <a:lnTo>
                  <a:pt x="11650" y="121"/>
                </a:lnTo>
                <a:lnTo>
                  <a:pt x="11551" y="99"/>
                </a:lnTo>
                <a:lnTo>
                  <a:pt x="11452" y="79"/>
                </a:lnTo>
                <a:lnTo>
                  <a:pt x="11352" y="61"/>
                </a:lnTo>
                <a:lnTo>
                  <a:pt x="11252" y="45"/>
                </a:lnTo>
                <a:lnTo>
                  <a:pt x="11152" y="32"/>
                </a:lnTo>
                <a:lnTo>
                  <a:pt x="11054" y="21"/>
                </a:lnTo>
                <a:lnTo>
                  <a:pt x="11004" y="16"/>
                </a:lnTo>
                <a:lnTo>
                  <a:pt x="10956" y="12"/>
                </a:lnTo>
                <a:lnTo>
                  <a:pt x="10907" y="8"/>
                </a:lnTo>
                <a:lnTo>
                  <a:pt x="10860" y="6"/>
                </a:lnTo>
                <a:lnTo>
                  <a:pt x="10812" y="3"/>
                </a:lnTo>
                <a:lnTo>
                  <a:pt x="10766" y="1"/>
                </a:lnTo>
                <a:lnTo>
                  <a:pt x="10719" y="0"/>
                </a:lnTo>
                <a:lnTo>
                  <a:pt x="10672" y="0"/>
                </a:lnTo>
                <a:lnTo>
                  <a:pt x="10556" y="0"/>
                </a:lnTo>
                <a:lnTo>
                  <a:pt x="10447" y="1"/>
                </a:lnTo>
                <a:lnTo>
                  <a:pt x="10343" y="3"/>
                </a:lnTo>
                <a:lnTo>
                  <a:pt x="10246" y="7"/>
                </a:lnTo>
                <a:lnTo>
                  <a:pt x="10152" y="10"/>
                </a:lnTo>
                <a:lnTo>
                  <a:pt x="10061" y="16"/>
                </a:lnTo>
                <a:lnTo>
                  <a:pt x="9973" y="23"/>
                </a:lnTo>
                <a:lnTo>
                  <a:pt x="9886" y="31"/>
                </a:lnTo>
                <a:lnTo>
                  <a:pt x="9799" y="42"/>
                </a:lnTo>
                <a:lnTo>
                  <a:pt x="9712" y="54"/>
                </a:lnTo>
                <a:lnTo>
                  <a:pt x="9623" y="69"/>
                </a:lnTo>
                <a:lnTo>
                  <a:pt x="9532" y="85"/>
                </a:lnTo>
                <a:lnTo>
                  <a:pt x="9438" y="104"/>
                </a:lnTo>
                <a:lnTo>
                  <a:pt x="9340" y="125"/>
                </a:lnTo>
                <a:lnTo>
                  <a:pt x="9236" y="150"/>
                </a:lnTo>
                <a:lnTo>
                  <a:pt x="9126" y="176"/>
                </a:lnTo>
                <a:lnTo>
                  <a:pt x="9079" y="188"/>
                </a:lnTo>
                <a:lnTo>
                  <a:pt x="9031" y="202"/>
                </a:lnTo>
                <a:lnTo>
                  <a:pt x="8982" y="215"/>
                </a:lnTo>
                <a:lnTo>
                  <a:pt x="8934" y="229"/>
                </a:lnTo>
                <a:lnTo>
                  <a:pt x="8885" y="245"/>
                </a:lnTo>
                <a:lnTo>
                  <a:pt x="8835" y="261"/>
                </a:lnTo>
                <a:lnTo>
                  <a:pt x="8785" y="278"/>
                </a:lnTo>
                <a:lnTo>
                  <a:pt x="8735" y="297"/>
                </a:lnTo>
                <a:lnTo>
                  <a:pt x="8685" y="315"/>
                </a:lnTo>
                <a:lnTo>
                  <a:pt x="8634" y="335"/>
                </a:lnTo>
                <a:lnTo>
                  <a:pt x="8585" y="353"/>
                </a:lnTo>
                <a:lnTo>
                  <a:pt x="8534" y="374"/>
                </a:lnTo>
                <a:lnTo>
                  <a:pt x="8483" y="395"/>
                </a:lnTo>
                <a:lnTo>
                  <a:pt x="8433" y="417"/>
                </a:lnTo>
                <a:lnTo>
                  <a:pt x="8383" y="440"/>
                </a:lnTo>
                <a:lnTo>
                  <a:pt x="8333" y="462"/>
                </a:lnTo>
                <a:lnTo>
                  <a:pt x="8283" y="485"/>
                </a:lnTo>
                <a:lnTo>
                  <a:pt x="8233" y="510"/>
                </a:lnTo>
                <a:lnTo>
                  <a:pt x="8184" y="534"/>
                </a:lnTo>
                <a:lnTo>
                  <a:pt x="8136" y="558"/>
                </a:lnTo>
                <a:lnTo>
                  <a:pt x="8087" y="584"/>
                </a:lnTo>
                <a:lnTo>
                  <a:pt x="8039" y="609"/>
                </a:lnTo>
                <a:lnTo>
                  <a:pt x="7993" y="635"/>
                </a:lnTo>
                <a:lnTo>
                  <a:pt x="7946" y="661"/>
                </a:lnTo>
                <a:lnTo>
                  <a:pt x="7901" y="688"/>
                </a:lnTo>
                <a:lnTo>
                  <a:pt x="7855" y="715"/>
                </a:lnTo>
                <a:lnTo>
                  <a:pt x="7811" y="742"/>
                </a:lnTo>
                <a:lnTo>
                  <a:pt x="7768" y="770"/>
                </a:lnTo>
                <a:lnTo>
                  <a:pt x="7726" y="798"/>
                </a:lnTo>
                <a:lnTo>
                  <a:pt x="7685" y="825"/>
                </a:lnTo>
                <a:lnTo>
                  <a:pt x="7645" y="854"/>
                </a:lnTo>
                <a:lnTo>
                  <a:pt x="7605" y="882"/>
                </a:lnTo>
                <a:lnTo>
                  <a:pt x="7308" y="1103"/>
                </a:lnTo>
                <a:lnTo>
                  <a:pt x="7285" y="1123"/>
                </a:lnTo>
                <a:lnTo>
                  <a:pt x="7260" y="1142"/>
                </a:lnTo>
                <a:lnTo>
                  <a:pt x="7238" y="1160"/>
                </a:lnTo>
                <a:lnTo>
                  <a:pt x="7215" y="1178"/>
                </a:lnTo>
                <a:lnTo>
                  <a:pt x="7178" y="1206"/>
                </a:lnTo>
                <a:lnTo>
                  <a:pt x="7144" y="1236"/>
                </a:lnTo>
                <a:lnTo>
                  <a:pt x="7109" y="1267"/>
                </a:lnTo>
                <a:lnTo>
                  <a:pt x="7076" y="1298"/>
                </a:lnTo>
                <a:lnTo>
                  <a:pt x="7043" y="1330"/>
                </a:lnTo>
                <a:lnTo>
                  <a:pt x="7011" y="1363"/>
                </a:lnTo>
                <a:lnTo>
                  <a:pt x="6979" y="1395"/>
                </a:lnTo>
                <a:lnTo>
                  <a:pt x="6945" y="1428"/>
                </a:lnTo>
                <a:lnTo>
                  <a:pt x="6923" y="1450"/>
                </a:lnTo>
                <a:lnTo>
                  <a:pt x="6901" y="1472"/>
                </a:lnTo>
                <a:lnTo>
                  <a:pt x="6880" y="1493"/>
                </a:lnTo>
                <a:lnTo>
                  <a:pt x="6858" y="1514"/>
                </a:lnTo>
                <a:lnTo>
                  <a:pt x="6837" y="1537"/>
                </a:lnTo>
                <a:lnTo>
                  <a:pt x="6816" y="1558"/>
                </a:lnTo>
                <a:lnTo>
                  <a:pt x="6794" y="1580"/>
                </a:lnTo>
                <a:lnTo>
                  <a:pt x="6771" y="1602"/>
                </a:lnTo>
                <a:lnTo>
                  <a:pt x="6606" y="17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198" y="365125"/>
            <a:ext cx="9130601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1">
                    <a:lumMod val="40000"/>
                    <a:lumOff val="60000"/>
                  </a:schemeClr>
                </a:solidFill>
                <a:latin typeface="Basic Sans Heavy SF" panose="020BE200000000000000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  <a:lvl2pPr>
              <a:defRPr sz="44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2pPr>
            <a:lvl3pPr>
              <a:defRPr sz="44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3pPr>
            <a:lvl4pPr>
              <a:defRPr sz="44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4pPr>
            <a:lvl5pPr>
              <a:defRPr sz="440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38200" y="608806"/>
            <a:ext cx="1271208" cy="838200"/>
            <a:chOff x="724409" y="0"/>
            <a:chExt cx="10400791" cy="6858000"/>
          </a:xfrm>
          <a:solidFill>
            <a:schemeClr val="accent1">
              <a:lumMod val="75000"/>
            </a:schemeClr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24409" y="0"/>
              <a:ext cx="10400791" cy="6858000"/>
            </a:xfrm>
            <a:custGeom>
              <a:avLst/>
              <a:gdLst>
                <a:gd name="T0" fmla="*/ 5531 w 17732"/>
                <a:gd name="T1" fmla="*/ 1695 h 11692"/>
                <a:gd name="T2" fmla="*/ 4432 w 17732"/>
                <a:gd name="T3" fmla="*/ 2013 h 11692"/>
                <a:gd name="T4" fmla="*/ 3652 w 17732"/>
                <a:gd name="T5" fmla="*/ 2565 h 11692"/>
                <a:gd name="T6" fmla="*/ 3297 w 17732"/>
                <a:gd name="T7" fmla="*/ 2968 h 11692"/>
                <a:gd name="T8" fmla="*/ 2897 w 17732"/>
                <a:gd name="T9" fmla="*/ 3750 h 11692"/>
                <a:gd name="T10" fmla="*/ 2468 w 17732"/>
                <a:gd name="T11" fmla="*/ 4024 h 11692"/>
                <a:gd name="T12" fmla="*/ 1524 w 17732"/>
                <a:gd name="T13" fmla="*/ 4578 h 11692"/>
                <a:gd name="T14" fmla="*/ 477 w 17732"/>
                <a:gd name="T15" fmla="*/ 5811 h 11692"/>
                <a:gd name="T16" fmla="*/ 81 w 17732"/>
                <a:gd name="T17" fmla="*/ 6878 h 11692"/>
                <a:gd name="T18" fmla="*/ 61 w 17732"/>
                <a:gd name="T19" fmla="*/ 8432 h 11692"/>
                <a:gd name="T20" fmla="*/ 398 w 17732"/>
                <a:gd name="T21" fmla="*/ 9464 h 11692"/>
                <a:gd name="T22" fmla="*/ 884 w 17732"/>
                <a:gd name="T23" fmla="*/ 10221 h 11692"/>
                <a:gd name="T24" fmla="*/ 1931 w 17732"/>
                <a:gd name="T25" fmla="*/ 11119 h 11692"/>
                <a:gd name="T26" fmla="*/ 3126 w 17732"/>
                <a:gd name="T27" fmla="*/ 11608 h 11692"/>
                <a:gd name="T28" fmla="*/ 3692 w 17732"/>
                <a:gd name="T29" fmla="*/ 9939 h 11692"/>
                <a:gd name="T30" fmla="*/ 2791 w 17732"/>
                <a:gd name="T31" fmla="*/ 9606 h 11692"/>
                <a:gd name="T32" fmla="*/ 2146 w 17732"/>
                <a:gd name="T33" fmla="*/ 9001 h 11692"/>
                <a:gd name="T34" fmla="*/ 1767 w 17732"/>
                <a:gd name="T35" fmla="*/ 8077 h 11692"/>
                <a:gd name="T36" fmla="*/ 1847 w 17732"/>
                <a:gd name="T37" fmla="*/ 6962 h 11692"/>
                <a:gd name="T38" fmla="*/ 2356 w 17732"/>
                <a:gd name="T39" fmla="*/ 6066 h 11692"/>
                <a:gd name="T40" fmla="*/ 3142 w 17732"/>
                <a:gd name="T41" fmla="*/ 5517 h 11692"/>
                <a:gd name="T42" fmla="*/ 4071 w 17732"/>
                <a:gd name="T43" fmla="*/ 5362 h 11692"/>
                <a:gd name="T44" fmla="*/ 4369 w 17732"/>
                <a:gd name="T45" fmla="*/ 5143 h 11692"/>
                <a:gd name="T46" fmla="*/ 4406 w 17732"/>
                <a:gd name="T47" fmla="*/ 4532 h 11692"/>
                <a:gd name="T48" fmla="*/ 4774 w 17732"/>
                <a:gd name="T49" fmla="*/ 3943 h 11692"/>
                <a:gd name="T50" fmla="*/ 5926 w 17732"/>
                <a:gd name="T51" fmla="*/ 3422 h 11692"/>
                <a:gd name="T52" fmla="*/ 6941 w 17732"/>
                <a:gd name="T53" fmla="*/ 3726 h 11692"/>
                <a:gd name="T54" fmla="*/ 7221 w 17732"/>
                <a:gd name="T55" fmla="*/ 3964 h 11692"/>
                <a:gd name="T56" fmla="*/ 7690 w 17732"/>
                <a:gd name="T57" fmla="*/ 3116 h 11692"/>
                <a:gd name="T58" fmla="*/ 8386 w 17732"/>
                <a:gd name="T59" fmla="*/ 2407 h 11692"/>
                <a:gd name="T60" fmla="*/ 9236 w 17732"/>
                <a:gd name="T61" fmla="*/ 1944 h 11692"/>
                <a:gd name="T62" fmla="*/ 10784 w 17732"/>
                <a:gd name="T63" fmla="*/ 1746 h 11692"/>
                <a:gd name="T64" fmla="*/ 12141 w 17732"/>
                <a:gd name="T65" fmla="*/ 2150 h 11692"/>
                <a:gd name="T66" fmla="*/ 12899 w 17732"/>
                <a:gd name="T67" fmla="*/ 2734 h 11692"/>
                <a:gd name="T68" fmla="*/ 13466 w 17732"/>
                <a:gd name="T69" fmla="*/ 3565 h 11692"/>
                <a:gd name="T70" fmla="*/ 13804 w 17732"/>
                <a:gd name="T71" fmla="*/ 4635 h 11692"/>
                <a:gd name="T72" fmla="*/ 14067 w 17732"/>
                <a:gd name="T73" fmla="*/ 5408 h 11692"/>
                <a:gd name="T74" fmla="*/ 14884 w 17732"/>
                <a:gd name="T75" fmla="*/ 5648 h 11692"/>
                <a:gd name="T76" fmla="*/ 15543 w 17732"/>
                <a:gd name="T77" fmla="*/ 6215 h 11692"/>
                <a:gd name="T78" fmla="*/ 15961 w 17732"/>
                <a:gd name="T79" fmla="*/ 7266 h 11692"/>
                <a:gd name="T80" fmla="*/ 15900 w 17732"/>
                <a:gd name="T81" fmla="*/ 8372 h 11692"/>
                <a:gd name="T82" fmla="*/ 15566 w 17732"/>
                <a:gd name="T83" fmla="*/ 9038 h 11692"/>
                <a:gd name="T84" fmla="*/ 14879 w 17732"/>
                <a:gd name="T85" fmla="*/ 9657 h 11692"/>
                <a:gd name="T86" fmla="*/ 14171 w 17732"/>
                <a:gd name="T87" fmla="*/ 9921 h 11692"/>
                <a:gd name="T88" fmla="*/ 14221 w 17732"/>
                <a:gd name="T89" fmla="*/ 11671 h 11692"/>
                <a:gd name="T90" fmla="*/ 15077 w 17732"/>
                <a:gd name="T91" fmla="*/ 11475 h 11692"/>
                <a:gd name="T92" fmla="*/ 16187 w 17732"/>
                <a:gd name="T93" fmla="*/ 10866 h 11692"/>
                <a:gd name="T94" fmla="*/ 17156 w 17732"/>
                <a:gd name="T95" fmla="*/ 9794 h 11692"/>
                <a:gd name="T96" fmla="*/ 17648 w 17732"/>
                <a:gd name="T97" fmla="*/ 8578 h 11692"/>
                <a:gd name="T98" fmla="*/ 17693 w 17732"/>
                <a:gd name="T99" fmla="*/ 7117 h 11692"/>
                <a:gd name="T100" fmla="*/ 17417 w 17732"/>
                <a:gd name="T101" fmla="*/ 6135 h 11692"/>
                <a:gd name="T102" fmla="*/ 16761 w 17732"/>
                <a:gd name="T103" fmla="*/ 5088 h 11692"/>
                <a:gd name="T104" fmla="*/ 15907 w 17732"/>
                <a:gd name="T105" fmla="*/ 4360 h 11692"/>
                <a:gd name="T106" fmla="*/ 15452 w 17732"/>
                <a:gd name="T107" fmla="*/ 3944 h 11692"/>
                <a:gd name="T108" fmla="*/ 15081 w 17732"/>
                <a:gd name="T109" fmla="*/ 2883 h 11692"/>
                <a:gd name="T110" fmla="*/ 14421 w 17732"/>
                <a:gd name="T111" fmla="*/ 1840 h 11692"/>
                <a:gd name="T112" fmla="*/ 13276 w 17732"/>
                <a:gd name="T113" fmla="*/ 823 h 11692"/>
                <a:gd name="T114" fmla="*/ 12208 w 17732"/>
                <a:gd name="T115" fmla="*/ 290 h 11692"/>
                <a:gd name="T116" fmla="*/ 10956 w 17732"/>
                <a:gd name="T117" fmla="*/ 12 h 11692"/>
                <a:gd name="T118" fmla="*/ 9532 w 17732"/>
                <a:gd name="T119" fmla="*/ 85 h 11692"/>
                <a:gd name="T120" fmla="*/ 8433 w 17732"/>
                <a:gd name="T121" fmla="*/ 417 h 11692"/>
                <a:gd name="T122" fmla="*/ 7605 w 17732"/>
                <a:gd name="T123" fmla="*/ 882 h 11692"/>
                <a:gd name="T124" fmla="*/ 6837 w 17732"/>
                <a:gd name="T125" fmla="*/ 1537 h 1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32" h="11692">
                  <a:moveTo>
                    <a:pt x="6606" y="1787"/>
                  </a:moveTo>
                  <a:lnTo>
                    <a:pt x="6541" y="1773"/>
                  </a:lnTo>
                  <a:lnTo>
                    <a:pt x="6477" y="1759"/>
                  </a:lnTo>
                  <a:lnTo>
                    <a:pt x="6413" y="1747"/>
                  </a:lnTo>
                  <a:lnTo>
                    <a:pt x="6349" y="1735"/>
                  </a:lnTo>
                  <a:lnTo>
                    <a:pt x="6285" y="1725"/>
                  </a:lnTo>
                  <a:lnTo>
                    <a:pt x="6222" y="1716"/>
                  </a:lnTo>
                  <a:lnTo>
                    <a:pt x="6159" y="1708"/>
                  </a:lnTo>
                  <a:lnTo>
                    <a:pt x="6095" y="1702"/>
                  </a:lnTo>
                  <a:lnTo>
                    <a:pt x="6031" y="1696"/>
                  </a:lnTo>
                  <a:lnTo>
                    <a:pt x="5969" y="1692"/>
                  </a:lnTo>
                  <a:lnTo>
                    <a:pt x="5906" y="1688"/>
                  </a:lnTo>
                  <a:lnTo>
                    <a:pt x="5843" y="1686"/>
                  </a:lnTo>
                  <a:lnTo>
                    <a:pt x="5781" y="1686"/>
                  </a:lnTo>
                  <a:lnTo>
                    <a:pt x="5717" y="1686"/>
                  </a:lnTo>
                  <a:lnTo>
                    <a:pt x="5655" y="1688"/>
                  </a:lnTo>
                  <a:lnTo>
                    <a:pt x="5593" y="1692"/>
                  </a:lnTo>
                  <a:lnTo>
                    <a:pt x="5531" y="1695"/>
                  </a:lnTo>
                  <a:lnTo>
                    <a:pt x="5469" y="1702"/>
                  </a:lnTo>
                  <a:lnTo>
                    <a:pt x="5407" y="1708"/>
                  </a:lnTo>
                  <a:lnTo>
                    <a:pt x="5345" y="1717"/>
                  </a:lnTo>
                  <a:lnTo>
                    <a:pt x="5283" y="1727"/>
                  </a:lnTo>
                  <a:lnTo>
                    <a:pt x="5222" y="1738"/>
                  </a:lnTo>
                  <a:lnTo>
                    <a:pt x="5160" y="1750"/>
                  </a:lnTo>
                  <a:lnTo>
                    <a:pt x="5099" y="1765"/>
                  </a:lnTo>
                  <a:lnTo>
                    <a:pt x="5038" y="1780"/>
                  </a:lnTo>
                  <a:lnTo>
                    <a:pt x="4976" y="1797"/>
                  </a:lnTo>
                  <a:lnTo>
                    <a:pt x="4915" y="1815"/>
                  </a:lnTo>
                  <a:lnTo>
                    <a:pt x="4854" y="1835"/>
                  </a:lnTo>
                  <a:lnTo>
                    <a:pt x="4793" y="1857"/>
                  </a:lnTo>
                  <a:lnTo>
                    <a:pt x="4732" y="1879"/>
                  </a:lnTo>
                  <a:lnTo>
                    <a:pt x="4672" y="1903"/>
                  </a:lnTo>
                  <a:lnTo>
                    <a:pt x="4611" y="1930"/>
                  </a:lnTo>
                  <a:lnTo>
                    <a:pt x="4552" y="1956"/>
                  </a:lnTo>
                  <a:lnTo>
                    <a:pt x="4492" y="1984"/>
                  </a:lnTo>
                  <a:lnTo>
                    <a:pt x="4432" y="2013"/>
                  </a:lnTo>
                  <a:lnTo>
                    <a:pt x="4373" y="2043"/>
                  </a:lnTo>
                  <a:lnTo>
                    <a:pt x="4313" y="2074"/>
                  </a:lnTo>
                  <a:lnTo>
                    <a:pt x="4255" y="2107"/>
                  </a:lnTo>
                  <a:lnTo>
                    <a:pt x="4197" y="2140"/>
                  </a:lnTo>
                  <a:lnTo>
                    <a:pt x="4139" y="2175"/>
                  </a:lnTo>
                  <a:lnTo>
                    <a:pt x="4083" y="2211"/>
                  </a:lnTo>
                  <a:lnTo>
                    <a:pt x="4027" y="2248"/>
                  </a:lnTo>
                  <a:lnTo>
                    <a:pt x="3972" y="2287"/>
                  </a:lnTo>
                  <a:lnTo>
                    <a:pt x="3919" y="2328"/>
                  </a:lnTo>
                  <a:lnTo>
                    <a:pt x="3867" y="2369"/>
                  </a:lnTo>
                  <a:lnTo>
                    <a:pt x="3817" y="2412"/>
                  </a:lnTo>
                  <a:lnTo>
                    <a:pt x="3792" y="2434"/>
                  </a:lnTo>
                  <a:lnTo>
                    <a:pt x="3768" y="2456"/>
                  </a:lnTo>
                  <a:lnTo>
                    <a:pt x="3744" y="2479"/>
                  </a:lnTo>
                  <a:lnTo>
                    <a:pt x="3720" y="2503"/>
                  </a:lnTo>
                  <a:lnTo>
                    <a:pt x="3695" y="2527"/>
                  </a:lnTo>
                  <a:lnTo>
                    <a:pt x="3674" y="2547"/>
                  </a:lnTo>
                  <a:lnTo>
                    <a:pt x="3652" y="2565"/>
                  </a:lnTo>
                  <a:lnTo>
                    <a:pt x="3624" y="2588"/>
                  </a:lnTo>
                  <a:lnTo>
                    <a:pt x="3613" y="2598"/>
                  </a:lnTo>
                  <a:lnTo>
                    <a:pt x="3602" y="2609"/>
                  </a:lnTo>
                  <a:lnTo>
                    <a:pt x="3592" y="2621"/>
                  </a:lnTo>
                  <a:lnTo>
                    <a:pt x="3583" y="2632"/>
                  </a:lnTo>
                  <a:lnTo>
                    <a:pt x="3573" y="2644"/>
                  </a:lnTo>
                  <a:lnTo>
                    <a:pt x="3563" y="2658"/>
                  </a:lnTo>
                  <a:lnTo>
                    <a:pt x="3552" y="2670"/>
                  </a:lnTo>
                  <a:lnTo>
                    <a:pt x="3540" y="2683"/>
                  </a:lnTo>
                  <a:lnTo>
                    <a:pt x="3511" y="2713"/>
                  </a:lnTo>
                  <a:lnTo>
                    <a:pt x="3482" y="2743"/>
                  </a:lnTo>
                  <a:lnTo>
                    <a:pt x="3454" y="2774"/>
                  </a:lnTo>
                  <a:lnTo>
                    <a:pt x="3427" y="2805"/>
                  </a:lnTo>
                  <a:lnTo>
                    <a:pt x="3400" y="2836"/>
                  </a:lnTo>
                  <a:lnTo>
                    <a:pt x="3374" y="2868"/>
                  </a:lnTo>
                  <a:lnTo>
                    <a:pt x="3347" y="2901"/>
                  </a:lnTo>
                  <a:lnTo>
                    <a:pt x="3321" y="2935"/>
                  </a:lnTo>
                  <a:lnTo>
                    <a:pt x="3297" y="2968"/>
                  </a:lnTo>
                  <a:lnTo>
                    <a:pt x="3273" y="3002"/>
                  </a:lnTo>
                  <a:lnTo>
                    <a:pt x="3249" y="3038"/>
                  </a:lnTo>
                  <a:lnTo>
                    <a:pt x="3226" y="3072"/>
                  </a:lnTo>
                  <a:lnTo>
                    <a:pt x="3203" y="3107"/>
                  </a:lnTo>
                  <a:lnTo>
                    <a:pt x="3181" y="3143"/>
                  </a:lnTo>
                  <a:lnTo>
                    <a:pt x="3159" y="3179"/>
                  </a:lnTo>
                  <a:lnTo>
                    <a:pt x="3137" y="3216"/>
                  </a:lnTo>
                  <a:lnTo>
                    <a:pt x="3118" y="3253"/>
                  </a:lnTo>
                  <a:lnTo>
                    <a:pt x="3096" y="3290"/>
                  </a:lnTo>
                  <a:lnTo>
                    <a:pt x="3078" y="3327"/>
                  </a:lnTo>
                  <a:lnTo>
                    <a:pt x="3059" y="3364"/>
                  </a:lnTo>
                  <a:lnTo>
                    <a:pt x="3040" y="3403"/>
                  </a:lnTo>
                  <a:lnTo>
                    <a:pt x="3022" y="3441"/>
                  </a:lnTo>
                  <a:lnTo>
                    <a:pt x="3004" y="3479"/>
                  </a:lnTo>
                  <a:lnTo>
                    <a:pt x="2988" y="3517"/>
                  </a:lnTo>
                  <a:lnTo>
                    <a:pt x="2955" y="3595"/>
                  </a:lnTo>
                  <a:lnTo>
                    <a:pt x="2925" y="3672"/>
                  </a:lnTo>
                  <a:lnTo>
                    <a:pt x="2897" y="3750"/>
                  </a:lnTo>
                  <a:lnTo>
                    <a:pt x="2871" y="3829"/>
                  </a:lnTo>
                  <a:lnTo>
                    <a:pt x="2865" y="3845"/>
                  </a:lnTo>
                  <a:lnTo>
                    <a:pt x="2858" y="3861"/>
                  </a:lnTo>
                  <a:lnTo>
                    <a:pt x="2850" y="3873"/>
                  </a:lnTo>
                  <a:lnTo>
                    <a:pt x="2843" y="3884"/>
                  </a:lnTo>
                  <a:lnTo>
                    <a:pt x="2833" y="3893"/>
                  </a:lnTo>
                  <a:lnTo>
                    <a:pt x="2823" y="3901"/>
                  </a:lnTo>
                  <a:lnTo>
                    <a:pt x="2812" y="3908"/>
                  </a:lnTo>
                  <a:lnTo>
                    <a:pt x="2798" y="3914"/>
                  </a:lnTo>
                  <a:lnTo>
                    <a:pt x="2770" y="3924"/>
                  </a:lnTo>
                  <a:lnTo>
                    <a:pt x="2733" y="3934"/>
                  </a:lnTo>
                  <a:lnTo>
                    <a:pt x="2691" y="3945"/>
                  </a:lnTo>
                  <a:lnTo>
                    <a:pt x="2641" y="3960"/>
                  </a:lnTo>
                  <a:lnTo>
                    <a:pt x="2607" y="3972"/>
                  </a:lnTo>
                  <a:lnTo>
                    <a:pt x="2572" y="3984"/>
                  </a:lnTo>
                  <a:lnTo>
                    <a:pt x="2538" y="3997"/>
                  </a:lnTo>
                  <a:lnTo>
                    <a:pt x="2502" y="4010"/>
                  </a:lnTo>
                  <a:lnTo>
                    <a:pt x="2468" y="4024"/>
                  </a:lnTo>
                  <a:lnTo>
                    <a:pt x="2435" y="4038"/>
                  </a:lnTo>
                  <a:lnTo>
                    <a:pt x="2402" y="4052"/>
                  </a:lnTo>
                  <a:lnTo>
                    <a:pt x="2371" y="4066"/>
                  </a:lnTo>
                  <a:lnTo>
                    <a:pt x="2310" y="4095"/>
                  </a:lnTo>
                  <a:lnTo>
                    <a:pt x="2249" y="4123"/>
                  </a:lnTo>
                  <a:lnTo>
                    <a:pt x="2190" y="4153"/>
                  </a:lnTo>
                  <a:lnTo>
                    <a:pt x="2131" y="4184"/>
                  </a:lnTo>
                  <a:lnTo>
                    <a:pt x="2074" y="4216"/>
                  </a:lnTo>
                  <a:lnTo>
                    <a:pt x="2016" y="4249"/>
                  </a:lnTo>
                  <a:lnTo>
                    <a:pt x="1960" y="4283"/>
                  </a:lnTo>
                  <a:lnTo>
                    <a:pt x="1904" y="4317"/>
                  </a:lnTo>
                  <a:lnTo>
                    <a:pt x="1849" y="4352"/>
                  </a:lnTo>
                  <a:lnTo>
                    <a:pt x="1794" y="4388"/>
                  </a:lnTo>
                  <a:lnTo>
                    <a:pt x="1740" y="4425"/>
                  </a:lnTo>
                  <a:lnTo>
                    <a:pt x="1686" y="4461"/>
                  </a:lnTo>
                  <a:lnTo>
                    <a:pt x="1631" y="4500"/>
                  </a:lnTo>
                  <a:lnTo>
                    <a:pt x="1578" y="4538"/>
                  </a:lnTo>
                  <a:lnTo>
                    <a:pt x="1524" y="4578"/>
                  </a:lnTo>
                  <a:lnTo>
                    <a:pt x="1471" y="4616"/>
                  </a:lnTo>
                  <a:lnTo>
                    <a:pt x="1181" y="4871"/>
                  </a:lnTo>
                  <a:lnTo>
                    <a:pt x="1124" y="4935"/>
                  </a:lnTo>
                  <a:lnTo>
                    <a:pt x="1069" y="4995"/>
                  </a:lnTo>
                  <a:lnTo>
                    <a:pt x="1018" y="5053"/>
                  </a:lnTo>
                  <a:lnTo>
                    <a:pt x="972" y="5108"/>
                  </a:lnTo>
                  <a:lnTo>
                    <a:pt x="926" y="5161"/>
                  </a:lnTo>
                  <a:lnTo>
                    <a:pt x="883" y="5213"/>
                  </a:lnTo>
                  <a:lnTo>
                    <a:pt x="842" y="5265"/>
                  </a:lnTo>
                  <a:lnTo>
                    <a:pt x="802" y="5318"/>
                  </a:lnTo>
                  <a:lnTo>
                    <a:pt x="764" y="5370"/>
                  </a:lnTo>
                  <a:lnTo>
                    <a:pt x="725" y="5424"/>
                  </a:lnTo>
                  <a:lnTo>
                    <a:pt x="686" y="5480"/>
                  </a:lnTo>
                  <a:lnTo>
                    <a:pt x="647" y="5539"/>
                  </a:lnTo>
                  <a:lnTo>
                    <a:pt x="607" y="5600"/>
                  </a:lnTo>
                  <a:lnTo>
                    <a:pt x="565" y="5667"/>
                  </a:lnTo>
                  <a:lnTo>
                    <a:pt x="522" y="5736"/>
                  </a:lnTo>
                  <a:lnTo>
                    <a:pt x="477" y="5811"/>
                  </a:lnTo>
                  <a:lnTo>
                    <a:pt x="460" y="5839"/>
                  </a:lnTo>
                  <a:lnTo>
                    <a:pt x="444" y="5868"/>
                  </a:lnTo>
                  <a:lnTo>
                    <a:pt x="428" y="5898"/>
                  </a:lnTo>
                  <a:lnTo>
                    <a:pt x="412" y="5929"/>
                  </a:lnTo>
                  <a:lnTo>
                    <a:pt x="381" y="5993"/>
                  </a:lnTo>
                  <a:lnTo>
                    <a:pt x="351" y="6060"/>
                  </a:lnTo>
                  <a:lnTo>
                    <a:pt x="323" y="6126"/>
                  </a:lnTo>
                  <a:lnTo>
                    <a:pt x="296" y="6193"/>
                  </a:lnTo>
                  <a:lnTo>
                    <a:pt x="270" y="6258"/>
                  </a:lnTo>
                  <a:lnTo>
                    <a:pt x="247" y="6320"/>
                  </a:lnTo>
                  <a:lnTo>
                    <a:pt x="223" y="6388"/>
                  </a:lnTo>
                  <a:lnTo>
                    <a:pt x="199" y="6456"/>
                  </a:lnTo>
                  <a:lnTo>
                    <a:pt x="177" y="6524"/>
                  </a:lnTo>
                  <a:lnTo>
                    <a:pt x="155" y="6593"/>
                  </a:lnTo>
                  <a:lnTo>
                    <a:pt x="135" y="6661"/>
                  </a:lnTo>
                  <a:lnTo>
                    <a:pt x="115" y="6732"/>
                  </a:lnTo>
                  <a:lnTo>
                    <a:pt x="98" y="6804"/>
                  </a:lnTo>
                  <a:lnTo>
                    <a:pt x="81" y="6878"/>
                  </a:lnTo>
                  <a:lnTo>
                    <a:pt x="65" y="6957"/>
                  </a:lnTo>
                  <a:lnTo>
                    <a:pt x="51" y="7036"/>
                  </a:lnTo>
                  <a:lnTo>
                    <a:pt x="39" y="7116"/>
                  </a:lnTo>
                  <a:lnTo>
                    <a:pt x="28" y="7194"/>
                  </a:lnTo>
                  <a:lnTo>
                    <a:pt x="18" y="7275"/>
                  </a:lnTo>
                  <a:lnTo>
                    <a:pt x="10" y="7355"/>
                  </a:lnTo>
                  <a:lnTo>
                    <a:pt x="4" y="7436"/>
                  </a:lnTo>
                  <a:lnTo>
                    <a:pt x="0" y="7515"/>
                  </a:lnTo>
                  <a:lnTo>
                    <a:pt x="0" y="7886"/>
                  </a:lnTo>
                  <a:lnTo>
                    <a:pt x="3" y="7946"/>
                  </a:lnTo>
                  <a:lnTo>
                    <a:pt x="8" y="8007"/>
                  </a:lnTo>
                  <a:lnTo>
                    <a:pt x="12" y="8068"/>
                  </a:lnTo>
                  <a:lnTo>
                    <a:pt x="18" y="8129"/>
                  </a:lnTo>
                  <a:lnTo>
                    <a:pt x="25" y="8190"/>
                  </a:lnTo>
                  <a:lnTo>
                    <a:pt x="32" y="8250"/>
                  </a:lnTo>
                  <a:lnTo>
                    <a:pt x="41" y="8311"/>
                  </a:lnTo>
                  <a:lnTo>
                    <a:pt x="51" y="8371"/>
                  </a:lnTo>
                  <a:lnTo>
                    <a:pt x="61" y="8432"/>
                  </a:lnTo>
                  <a:lnTo>
                    <a:pt x="72" y="8491"/>
                  </a:lnTo>
                  <a:lnTo>
                    <a:pt x="84" y="8551"/>
                  </a:lnTo>
                  <a:lnTo>
                    <a:pt x="98" y="8610"/>
                  </a:lnTo>
                  <a:lnTo>
                    <a:pt x="112" y="8670"/>
                  </a:lnTo>
                  <a:lnTo>
                    <a:pt x="126" y="8729"/>
                  </a:lnTo>
                  <a:lnTo>
                    <a:pt x="142" y="8787"/>
                  </a:lnTo>
                  <a:lnTo>
                    <a:pt x="158" y="8846"/>
                  </a:lnTo>
                  <a:lnTo>
                    <a:pt x="176" y="8904"/>
                  </a:lnTo>
                  <a:lnTo>
                    <a:pt x="194" y="8961"/>
                  </a:lnTo>
                  <a:lnTo>
                    <a:pt x="213" y="9019"/>
                  </a:lnTo>
                  <a:lnTo>
                    <a:pt x="234" y="9076"/>
                  </a:lnTo>
                  <a:lnTo>
                    <a:pt x="254" y="9133"/>
                  </a:lnTo>
                  <a:lnTo>
                    <a:pt x="276" y="9189"/>
                  </a:lnTo>
                  <a:lnTo>
                    <a:pt x="299" y="9245"/>
                  </a:lnTo>
                  <a:lnTo>
                    <a:pt x="323" y="9300"/>
                  </a:lnTo>
                  <a:lnTo>
                    <a:pt x="347" y="9356"/>
                  </a:lnTo>
                  <a:lnTo>
                    <a:pt x="372" y="9410"/>
                  </a:lnTo>
                  <a:lnTo>
                    <a:pt x="398" y="9464"/>
                  </a:lnTo>
                  <a:lnTo>
                    <a:pt x="426" y="9517"/>
                  </a:lnTo>
                  <a:lnTo>
                    <a:pt x="453" y="9571"/>
                  </a:lnTo>
                  <a:lnTo>
                    <a:pt x="482" y="9623"/>
                  </a:lnTo>
                  <a:lnTo>
                    <a:pt x="511" y="9675"/>
                  </a:lnTo>
                  <a:lnTo>
                    <a:pt x="542" y="9727"/>
                  </a:lnTo>
                  <a:lnTo>
                    <a:pt x="564" y="9763"/>
                  </a:lnTo>
                  <a:lnTo>
                    <a:pt x="584" y="9799"/>
                  </a:lnTo>
                  <a:lnTo>
                    <a:pt x="606" y="9834"/>
                  </a:lnTo>
                  <a:lnTo>
                    <a:pt x="629" y="9872"/>
                  </a:lnTo>
                  <a:lnTo>
                    <a:pt x="655" y="9911"/>
                  </a:lnTo>
                  <a:lnTo>
                    <a:pt x="679" y="9945"/>
                  </a:lnTo>
                  <a:lnTo>
                    <a:pt x="704" y="9979"/>
                  </a:lnTo>
                  <a:lnTo>
                    <a:pt x="730" y="10017"/>
                  </a:lnTo>
                  <a:lnTo>
                    <a:pt x="755" y="10051"/>
                  </a:lnTo>
                  <a:lnTo>
                    <a:pt x="780" y="10086"/>
                  </a:lnTo>
                  <a:lnTo>
                    <a:pt x="806" y="10120"/>
                  </a:lnTo>
                  <a:lnTo>
                    <a:pt x="831" y="10154"/>
                  </a:lnTo>
                  <a:lnTo>
                    <a:pt x="884" y="10221"/>
                  </a:lnTo>
                  <a:lnTo>
                    <a:pt x="939" y="10286"/>
                  </a:lnTo>
                  <a:lnTo>
                    <a:pt x="994" y="10350"/>
                  </a:lnTo>
                  <a:lnTo>
                    <a:pt x="1052" y="10414"/>
                  </a:lnTo>
                  <a:lnTo>
                    <a:pt x="1109" y="10476"/>
                  </a:lnTo>
                  <a:lnTo>
                    <a:pt x="1169" y="10537"/>
                  </a:lnTo>
                  <a:lnTo>
                    <a:pt x="1422" y="10763"/>
                  </a:lnTo>
                  <a:lnTo>
                    <a:pt x="1453" y="10791"/>
                  </a:lnTo>
                  <a:lnTo>
                    <a:pt x="1485" y="10819"/>
                  </a:lnTo>
                  <a:lnTo>
                    <a:pt x="1519" y="10846"/>
                  </a:lnTo>
                  <a:lnTo>
                    <a:pt x="1554" y="10871"/>
                  </a:lnTo>
                  <a:lnTo>
                    <a:pt x="1588" y="10897"/>
                  </a:lnTo>
                  <a:lnTo>
                    <a:pt x="1624" y="10921"/>
                  </a:lnTo>
                  <a:lnTo>
                    <a:pt x="1659" y="10945"/>
                  </a:lnTo>
                  <a:lnTo>
                    <a:pt x="1695" y="10970"/>
                  </a:lnTo>
                  <a:lnTo>
                    <a:pt x="1752" y="11007"/>
                  </a:lnTo>
                  <a:lnTo>
                    <a:pt x="1811" y="11046"/>
                  </a:lnTo>
                  <a:lnTo>
                    <a:pt x="1870" y="11083"/>
                  </a:lnTo>
                  <a:lnTo>
                    <a:pt x="1931" y="11119"/>
                  </a:lnTo>
                  <a:lnTo>
                    <a:pt x="1992" y="11155"/>
                  </a:lnTo>
                  <a:lnTo>
                    <a:pt x="2052" y="11190"/>
                  </a:lnTo>
                  <a:lnTo>
                    <a:pt x="2115" y="11223"/>
                  </a:lnTo>
                  <a:lnTo>
                    <a:pt x="2178" y="11257"/>
                  </a:lnTo>
                  <a:lnTo>
                    <a:pt x="2242" y="11289"/>
                  </a:lnTo>
                  <a:lnTo>
                    <a:pt x="2306" y="11321"/>
                  </a:lnTo>
                  <a:lnTo>
                    <a:pt x="2372" y="11351"/>
                  </a:lnTo>
                  <a:lnTo>
                    <a:pt x="2437" y="11380"/>
                  </a:lnTo>
                  <a:lnTo>
                    <a:pt x="2504" y="11408"/>
                  </a:lnTo>
                  <a:lnTo>
                    <a:pt x="2570" y="11435"/>
                  </a:lnTo>
                  <a:lnTo>
                    <a:pt x="2638" y="11462"/>
                  </a:lnTo>
                  <a:lnTo>
                    <a:pt x="2706" y="11486"/>
                  </a:lnTo>
                  <a:lnTo>
                    <a:pt x="2775" y="11509"/>
                  </a:lnTo>
                  <a:lnTo>
                    <a:pt x="2844" y="11531"/>
                  </a:lnTo>
                  <a:lnTo>
                    <a:pt x="2914" y="11552"/>
                  </a:lnTo>
                  <a:lnTo>
                    <a:pt x="2985" y="11572"/>
                  </a:lnTo>
                  <a:lnTo>
                    <a:pt x="3054" y="11591"/>
                  </a:lnTo>
                  <a:lnTo>
                    <a:pt x="3126" y="11608"/>
                  </a:lnTo>
                  <a:lnTo>
                    <a:pt x="3197" y="11623"/>
                  </a:lnTo>
                  <a:lnTo>
                    <a:pt x="3269" y="11638"/>
                  </a:lnTo>
                  <a:lnTo>
                    <a:pt x="3342" y="11650"/>
                  </a:lnTo>
                  <a:lnTo>
                    <a:pt x="3415" y="11661"/>
                  </a:lnTo>
                  <a:lnTo>
                    <a:pt x="3489" y="11670"/>
                  </a:lnTo>
                  <a:lnTo>
                    <a:pt x="3562" y="11678"/>
                  </a:lnTo>
                  <a:lnTo>
                    <a:pt x="3636" y="11684"/>
                  </a:lnTo>
                  <a:lnTo>
                    <a:pt x="3710" y="11689"/>
                  </a:lnTo>
                  <a:lnTo>
                    <a:pt x="3785" y="11691"/>
                  </a:lnTo>
                  <a:lnTo>
                    <a:pt x="3860" y="11692"/>
                  </a:lnTo>
                  <a:lnTo>
                    <a:pt x="6204" y="11692"/>
                  </a:lnTo>
                  <a:lnTo>
                    <a:pt x="6204" y="9957"/>
                  </a:lnTo>
                  <a:lnTo>
                    <a:pt x="3963" y="9957"/>
                  </a:lnTo>
                  <a:lnTo>
                    <a:pt x="3909" y="9956"/>
                  </a:lnTo>
                  <a:lnTo>
                    <a:pt x="3854" y="9954"/>
                  </a:lnTo>
                  <a:lnTo>
                    <a:pt x="3800" y="9950"/>
                  </a:lnTo>
                  <a:lnTo>
                    <a:pt x="3746" y="9945"/>
                  </a:lnTo>
                  <a:lnTo>
                    <a:pt x="3692" y="9939"/>
                  </a:lnTo>
                  <a:lnTo>
                    <a:pt x="3638" y="9931"/>
                  </a:lnTo>
                  <a:lnTo>
                    <a:pt x="3585" y="9922"/>
                  </a:lnTo>
                  <a:lnTo>
                    <a:pt x="3532" y="9912"/>
                  </a:lnTo>
                  <a:lnTo>
                    <a:pt x="3480" y="9900"/>
                  </a:lnTo>
                  <a:lnTo>
                    <a:pt x="3428" y="9886"/>
                  </a:lnTo>
                  <a:lnTo>
                    <a:pt x="3376" y="9872"/>
                  </a:lnTo>
                  <a:lnTo>
                    <a:pt x="3325" y="9856"/>
                  </a:lnTo>
                  <a:lnTo>
                    <a:pt x="3274" y="9840"/>
                  </a:lnTo>
                  <a:lnTo>
                    <a:pt x="3223" y="9821"/>
                  </a:lnTo>
                  <a:lnTo>
                    <a:pt x="3173" y="9802"/>
                  </a:lnTo>
                  <a:lnTo>
                    <a:pt x="3123" y="9781"/>
                  </a:lnTo>
                  <a:lnTo>
                    <a:pt x="3074" y="9760"/>
                  </a:lnTo>
                  <a:lnTo>
                    <a:pt x="3026" y="9737"/>
                  </a:lnTo>
                  <a:lnTo>
                    <a:pt x="2977" y="9712"/>
                  </a:lnTo>
                  <a:lnTo>
                    <a:pt x="2930" y="9688"/>
                  </a:lnTo>
                  <a:lnTo>
                    <a:pt x="2883" y="9661"/>
                  </a:lnTo>
                  <a:lnTo>
                    <a:pt x="2836" y="9635"/>
                  </a:lnTo>
                  <a:lnTo>
                    <a:pt x="2791" y="9606"/>
                  </a:lnTo>
                  <a:lnTo>
                    <a:pt x="2745" y="9577"/>
                  </a:lnTo>
                  <a:lnTo>
                    <a:pt x="2701" y="9546"/>
                  </a:lnTo>
                  <a:lnTo>
                    <a:pt x="2658" y="9515"/>
                  </a:lnTo>
                  <a:lnTo>
                    <a:pt x="2614" y="9483"/>
                  </a:lnTo>
                  <a:lnTo>
                    <a:pt x="2572" y="9450"/>
                  </a:lnTo>
                  <a:lnTo>
                    <a:pt x="2530" y="9415"/>
                  </a:lnTo>
                  <a:lnTo>
                    <a:pt x="2490" y="9381"/>
                  </a:lnTo>
                  <a:lnTo>
                    <a:pt x="2449" y="9345"/>
                  </a:lnTo>
                  <a:lnTo>
                    <a:pt x="2410" y="9308"/>
                  </a:lnTo>
                  <a:lnTo>
                    <a:pt x="2407" y="9305"/>
                  </a:lnTo>
                  <a:lnTo>
                    <a:pt x="2404" y="9302"/>
                  </a:lnTo>
                  <a:lnTo>
                    <a:pt x="2379" y="9275"/>
                  </a:lnTo>
                  <a:lnTo>
                    <a:pt x="2306" y="9195"/>
                  </a:lnTo>
                  <a:lnTo>
                    <a:pt x="2245" y="9125"/>
                  </a:lnTo>
                  <a:lnTo>
                    <a:pt x="2219" y="9094"/>
                  </a:lnTo>
                  <a:lnTo>
                    <a:pt x="2193" y="9063"/>
                  </a:lnTo>
                  <a:lnTo>
                    <a:pt x="2169" y="9032"/>
                  </a:lnTo>
                  <a:lnTo>
                    <a:pt x="2146" y="9001"/>
                  </a:lnTo>
                  <a:lnTo>
                    <a:pt x="2123" y="8969"/>
                  </a:lnTo>
                  <a:lnTo>
                    <a:pt x="2101" y="8936"/>
                  </a:lnTo>
                  <a:lnTo>
                    <a:pt x="2078" y="8900"/>
                  </a:lnTo>
                  <a:lnTo>
                    <a:pt x="2056" y="8862"/>
                  </a:lnTo>
                  <a:lnTo>
                    <a:pt x="2031" y="8819"/>
                  </a:lnTo>
                  <a:lnTo>
                    <a:pt x="2007" y="8774"/>
                  </a:lnTo>
                  <a:lnTo>
                    <a:pt x="1980" y="8723"/>
                  </a:lnTo>
                  <a:lnTo>
                    <a:pt x="1952" y="8667"/>
                  </a:lnTo>
                  <a:lnTo>
                    <a:pt x="1925" y="8611"/>
                  </a:lnTo>
                  <a:lnTo>
                    <a:pt x="1900" y="8555"/>
                  </a:lnTo>
                  <a:lnTo>
                    <a:pt x="1876" y="8497"/>
                  </a:lnTo>
                  <a:lnTo>
                    <a:pt x="1855" y="8438"/>
                  </a:lnTo>
                  <a:lnTo>
                    <a:pt x="1836" y="8380"/>
                  </a:lnTo>
                  <a:lnTo>
                    <a:pt x="1819" y="8321"/>
                  </a:lnTo>
                  <a:lnTo>
                    <a:pt x="1803" y="8260"/>
                  </a:lnTo>
                  <a:lnTo>
                    <a:pt x="1789" y="8200"/>
                  </a:lnTo>
                  <a:lnTo>
                    <a:pt x="1777" y="8138"/>
                  </a:lnTo>
                  <a:lnTo>
                    <a:pt x="1767" y="8077"/>
                  </a:lnTo>
                  <a:lnTo>
                    <a:pt x="1758" y="8015"/>
                  </a:lnTo>
                  <a:lnTo>
                    <a:pt x="1751" y="7953"/>
                  </a:lnTo>
                  <a:lnTo>
                    <a:pt x="1745" y="7890"/>
                  </a:lnTo>
                  <a:lnTo>
                    <a:pt x="1741" y="7828"/>
                  </a:lnTo>
                  <a:lnTo>
                    <a:pt x="1739" y="7765"/>
                  </a:lnTo>
                  <a:lnTo>
                    <a:pt x="1739" y="7702"/>
                  </a:lnTo>
                  <a:lnTo>
                    <a:pt x="1740" y="7638"/>
                  </a:lnTo>
                  <a:lnTo>
                    <a:pt x="1742" y="7575"/>
                  </a:lnTo>
                  <a:lnTo>
                    <a:pt x="1747" y="7513"/>
                  </a:lnTo>
                  <a:lnTo>
                    <a:pt x="1752" y="7450"/>
                  </a:lnTo>
                  <a:lnTo>
                    <a:pt x="1759" y="7388"/>
                  </a:lnTo>
                  <a:lnTo>
                    <a:pt x="1768" y="7326"/>
                  </a:lnTo>
                  <a:lnTo>
                    <a:pt x="1778" y="7264"/>
                  </a:lnTo>
                  <a:lnTo>
                    <a:pt x="1789" y="7202"/>
                  </a:lnTo>
                  <a:lnTo>
                    <a:pt x="1802" y="7141"/>
                  </a:lnTo>
                  <a:lnTo>
                    <a:pt x="1815" y="7080"/>
                  </a:lnTo>
                  <a:lnTo>
                    <a:pt x="1831" y="7020"/>
                  </a:lnTo>
                  <a:lnTo>
                    <a:pt x="1847" y="6962"/>
                  </a:lnTo>
                  <a:lnTo>
                    <a:pt x="1866" y="6903"/>
                  </a:lnTo>
                  <a:lnTo>
                    <a:pt x="1885" y="6844"/>
                  </a:lnTo>
                  <a:lnTo>
                    <a:pt x="1906" y="6788"/>
                  </a:lnTo>
                  <a:lnTo>
                    <a:pt x="1928" y="6731"/>
                  </a:lnTo>
                  <a:lnTo>
                    <a:pt x="1949" y="6679"/>
                  </a:lnTo>
                  <a:lnTo>
                    <a:pt x="1974" y="6627"/>
                  </a:lnTo>
                  <a:lnTo>
                    <a:pt x="1998" y="6576"/>
                  </a:lnTo>
                  <a:lnTo>
                    <a:pt x="2026" y="6526"/>
                  </a:lnTo>
                  <a:lnTo>
                    <a:pt x="2054" y="6476"/>
                  </a:lnTo>
                  <a:lnTo>
                    <a:pt x="2084" y="6427"/>
                  </a:lnTo>
                  <a:lnTo>
                    <a:pt x="2115" y="6378"/>
                  </a:lnTo>
                  <a:lnTo>
                    <a:pt x="2147" y="6330"/>
                  </a:lnTo>
                  <a:lnTo>
                    <a:pt x="2180" y="6284"/>
                  </a:lnTo>
                  <a:lnTo>
                    <a:pt x="2213" y="6238"/>
                  </a:lnTo>
                  <a:lnTo>
                    <a:pt x="2249" y="6193"/>
                  </a:lnTo>
                  <a:lnTo>
                    <a:pt x="2284" y="6150"/>
                  </a:lnTo>
                  <a:lnTo>
                    <a:pt x="2320" y="6107"/>
                  </a:lnTo>
                  <a:lnTo>
                    <a:pt x="2356" y="6066"/>
                  </a:lnTo>
                  <a:lnTo>
                    <a:pt x="2393" y="6028"/>
                  </a:lnTo>
                  <a:lnTo>
                    <a:pt x="2429" y="5990"/>
                  </a:lnTo>
                  <a:lnTo>
                    <a:pt x="2469" y="5951"/>
                  </a:lnTo>
                  <a:lnTo>
                    <a:pt x="2510" y="5914"/>
                  </a:lnTo>
                  <a:lnTo>
                    <a:pt x="2551" y="5877"/>
                  </a:lnTo>
                  <a:lnTo>
                    <a:pt x="2593" y="5842"/>
                  </a:lnTo>
                  <a:lnTo>
                    <a:pt x="2635" y="5807"/>
                  </a:lnTo>
                  <a:lnTo>
                    <a:pt x="2679" y="5775"/>
                  </a:lnTo>
                  <a:lnTo>
                    <a:pt x="2722" y="5744"/>
                  </a:lnTo>
                  <a:lnTo>
                    <a:pt x="2766" y="5713"/>
                  </a:lnTo>
                  <a:lnTo>
                    <a:pt x="2811" y="5684"/>
                  </a:lnTo>
                  <a:lnTo>
                    <a:pt x="2856" y="5657"/>
                  </a:lnTo>
                  <a:lnTo>
                    <a:pt x="2903" y="5630"/>
                  </a:lnTo>
                  <a:lnTo>
                    <a:pt x="2949" y="5606"/>
                  </a:lnTo>
                  <a:lnTo>
                    <a:pt x="2997" y="5581"/>
                  </a:lnTo>
                  <a:lnTo>
                    <a:pt x="3044" y="5559"/>
                  </a:lnTo>
                  <a:lnTo>
                    <a:pt x="3093" y="5537"/>
                  </a:lnTo>
                  <a:lnTo>
                    <a:pt x="3142" y="5517"/>
                  </a:lnTo>
                  <a:lnTo>
                    <a:pt x="3192" y="5498"/>
                  </a:lnTo>
                  <a:lnTo>
                    <a:pt x="3243" y="5480"/>
                  </a:lnTo>
                  <a:lnTo>
                    <a:pt x="3294" y="5464"/>
                  </a:lnTo>
                  <a:lnTo>
                    <a:pt x="3346" y="5448"/>
                  </a:lnTo>
                  <a:lnTo>
                    <a:pt x="3398" y="5434"/>
                  </a:lnTo>
                  <a:lnTo>
                    <a:pt x="3451" y="5422"/>
                  </a:lnTo>
                  <a:lnTo>
                    <a:pt x="3504" y="5410"/>
                  </a:lnTo>
                  <a:lnTo>
                    <a:pt x="3559" y="5400"/>
                  </a:lnTo>
                  <a:lnTo>
                    <a:pt x="3613" y="5391"/>
                  </a:lnTo>
                  <a:lnTo>
                    <a:pt x="3669" y="5383"/>
                  </a:lnTo>
                  <a:lnTo>
                    <a:pt x="3725" y="5375"/>
                  </a:lnTo>
                  <a:lnTo>
                    <a:pt x="3781" y="5371"/>
                  </a:lnTo>
                  <a:lnTo>
                    <a:pt x="3839" y="5366"/>
                  </a:lnTo>
                  <a:lnTo>
                    <a:pt x="3898" y="5363"/>
                  </a:lnTo>
                  <a:lnTo>
                    <a:pt x="3956" y="5361"/>
                  </a:lnTo>
                  <a:lnTo>
                    <a:pt x="4015" y="5361"/>
                  </a:lnTo>
                  <a:lnTo>
                    <a:pt x="4043" y="5361"/>
                  </a:lnTo>
                  <a:lnTo>
                    <a:pt x="4071" y="5362"/>
                  </a:lnTo>
                  <a:lnTo>
                    <a:pt x="4098" y="5364"/>
                  </a:lnTo>
                  <a:lnTo>
                    <a:pt x="4125" y="5366"/>
                  </a:lnTo>
                  <a:lnTo>
                    <a:pt x="4177" y="5372"/>
                  </a:lnTo>
                  <a:lnTo>
                    <a:pt x="4228" y="5378"/>
                  </a:lnTo>
                  <a:lnTo>
                    <a:pt x="4277" y="5386"/>
                  </a:lnTo>
                  <a:lnTo>
                    <a:pt x="4324" y="5392"/>
                  </a:lnTo>
                  <a:lnTo>
                    <a:pt x="4349" y="5395"/>
                  </a:lnTo>
                  <a:lnTo>
                    <a:pt x="4371" y="5397"/>
                  </a:lnTo>
                  <a:lnTo>
                    <a:pt x="4394" y="5398"/>
                  </a:lnTo>
                  <a:lnTo>
                    <a:pt x="4416" y="5400"/>
                  </a:lnTo>
                  <a:lnTo>
                    <a:pt x="4414" y="5369"/>
                  </a:lnTo>
                  <a:lnTo>
                    <a:pt x="4410" y="5341"/>
                  </a:lnTo>
                  <a:lnTo>
                    <a:pt x="4405" y="5315"/>
                  </a:lnTo>
                  <a:lnTo>
                    <a:pt x="4401" y="5291"/>
                  </a:lnTo>
                  <a:lnTo>
                    <a:pt x="4390" y="5244"/>
                  </a:lnTo>
                  <a:lnTo>
                    <a:pt x="4379" y="5197"/>
                  </a:lnTo>
                  <a:lnTo>
                    <a:pt x="4374" y="5171"/>
                  </a:lnTo>
                  <a:lnTo>
                    <a:pt x="4369" y="5143"/>
                  </a:lnTo>
                  <a:lnTo>
                    <a:pt x="4364" y="5110"/>
                  </a:lnTo>
                  <a:lnTo>
                    <a:pt x="4360" y="5075"/>
                  </a:lnTo>
                  <a:lnTo>
                    <a:pt x="4357" y="5035"/>
                  </a:lnTo>
                  <a:lnTo>
                    <a:pt x="4354" y="4990"/>
                  </a:lnTo>
                  <a:lnTo>
                    <a:pt x="4352" y="4939"/>
                  </a:lnTo>
                  <a:lnTo>
                    <a:pt x="4352" y="4881"/>
                  </a:lnTo>
                  <a:lnTo>
                    <a:pt x="4352" y="4851"/>
                  </a:lnTo>
                  <a:lnTo>
                    <a:pt x="4353" y="4821"/>
                  </a:lnTo>
                  <a:lnTo>
                    <a:pt x="4355" y="4791"/>
                  </a:lnTo>
                  <a:lnTo>
                    <a:pt x="4359" y="4761"/>
                  </a:lnTo>
                  <a:lnTo>
                    <a:pt x="4362" y="4733"/>
                  </a:lnTo>
                  <a:lnTo>
                    <a:pt x="4367" y="4703"/>
                  </a:lnTo>
                  <a:lnTo>
                    <a:pt x="4371" y="4674"/>
                  </a:lnTo>
                  <a:lnTo>
                    <a:pt x="4376" y="4645"/>
                  </a:lnTo>
                  <a:lnTo>
                    <a:pt x="4383" y="4616"/>
                  </a:lnTo>
                  <a:lnTo>
                    <a:pt x="4391" y="4588"/>
                  </a:lnTo>
                  <a:lnTo>
                    <a:pt x="4399" y="4560"/>
                  </a:lnTo>
                  <a:lnTo>
                    <a:pt x="4406" y="4532"/>
                  </a:lnTo>
                  <a:lnTo>
                    <a:pt x="4415" y="4504"/>
                  </a:lnTo>
                  <a:lnTo>
                    <a:pt x="4425" y="4477"/>
                  </a:lnTo>
                  <a:lnTo>
                    <a:pt x="4435" y="4450"/>
                  </a:lnTo>
                  <a:lnTo>
                    <a:pt x="4446" y="4424"/>
                  </a:lnTo>
                  <a:lnTo>
                    <a:pt x="4457" y="4397"/>
                  </a:lnTo>
                  <a:lnTo>
                    <a:pt x="4468" y="4370"/>
                  </a:lnTo>
                  <a:lnTo>
                    <a:pt x="4481" y="4345"/>
                  </a:lnTo>
                  <a:lnTo>
                    <a:pt x="4494" y="4319"/>
                  </a:lnTo>
                  <a:lnTo>
                    <a:pt x="4507" y="4294"/>
                  </a:lnTo>
                  <a:lnTo>
                    <a:pt x="4521" y="4270"/>
                  </a:lnTo>
                  <a:lnTo>
                    <a:pt x="4535" y="4245"/>
                  </a:lnTo>
                  <a:lnTo>
                    <a:pt x="4549" y="4221"/>
                  </a:lnTo>
                  <a:lnTo>
                    <a:pt x="4580" y="4174"/>
                  </a:lnTo>
                  <a:lnTo>
                    <a:pt x="4613" y="4129"/>
                  </a:lnTo>
                  <a:lnTo>
                    <a:pt x="4645" y="4086"/>
                  </a:lnTo>
                  <a:lnTo>
                    <a:pt x="4680" y="4044"/>
                  </a:lnTo>
                  <a:lnTo>
                    <a:pt x="4726" y="3993"/>
                  </a:lnTo>
                  <a:lnTo>
                    <a:pt x="4774" y="3943"/>
                  </a:lnTo>
                  <a:lnTo>
                    <a:pt x="4825" y="3895"/>
                  </a:lnTo>
                  <a:lnTo>
                    <a:pt x="4877" y="3849"/>
                  </a:lnTo>
                  <a:lnTo>
                    <a:pt x="4933" y="3804"/>
                  </a:lnTo>
                  <a:lnTo>
                    <a:pt x="4990" y="3762"/>
                  </a:lnTo>
                  <a:lnTo>
                    <a:pt x="5049" y="3722"/>
                  </a:lnTo>
                  <a:lnTo>
                    <a:pt x="5110" y="3685"/>
                  </a:lnTo>
                  <a:lnTo>
                    <a:pt x="5172" y="3649"/>
                  </a:lnTo>
                  <a:lnTo>
                    <a:pt x="5235" y="3616"/>
                  </a:lnTo>
                  <a:lnTo>
                    <a:pt x="5301" y="3585"/>
                  </a:lnTo>
                  <a:lnTo>
                    <a:pt x="5367" y="3556"/>
                  </a:lnTo>
                  <a:lnTo>
                    <a:pt x="5435" y="3530"/>
                  </a:lnTo>
                  <a:lnTo>
                    <a:pt x="5502" y="3506"/>
                  </a:lnTo>
                  <a:lnTo>
                    <a:pt x="5572" y="3485"/>
                  </a:lnTo>
                  <a:lnTo>
                    <a:pt x="5642" y="3467"/>
                  </a:lnTo>
                  <a:lnTo>
                    <a:pt x="5712" y="3452"/>
                  </a:lnTo>
                  <a:lnTo>
                    <a:pt x="5783" y="3439"/>
                  </a:lnTo>
                  <a:lnTo>
                    <a:pt x="5854" y="3429"/>
                  </a:lnTo>
                  <a:lnTo>
                    <a:pt x="5926" y="3422"/>
                  </a:lnTo>
                  <a:lnTo>
                    <a:pt x="5997" y="3419"/>
                  </a:lnTo>
                  <a:lnTo>
                    <a:pt x="6068" y="3418"/>
                  </a:lnTo>
                  <a:lnTo>
                    <a:pt x="6140" y="3421"/>
                  </a:lnTo>
                  <a:lnTo>
                    <a:pt x="6210" y="3427"/>
                  </a:lnTo>
                  <a:lnTo>
                    <a:pt x="6280" y="3435"/>
                  </a:lnTo>
                  <a:lnTo>
                    <a:pt x="6350" y="3449"/>
                  </a:lnTo>
                  <a:lnTo>
                    <a:pt x="6419" y="3464"/>
                  </a:lnTo>
                  <a:lnTo>
                    <a:pt x="6488" y="3484"/>
                  </a:lnTo>
                  <a:lnTo>
                    <a:pt x="6554" y="3507"/>
                  </a:lnTo>
                  <a:lnTo>
                    <a:pt x="6621" y="3534"/>
                  </a:lnTo>
                  <a:lnTo>
                    <a:pt x="6685" y="3565"/>
                  </a:lnTo>
                  <a:lnTo>
                    <a:pt x="6749" y="3599"/>
                  </a:lnTo>
                  <a:lnTo>
                    <a:pt x="6782" y="3619"/>
                  </a:lnTo>
                  <a:lnTo>
                    <a:pt x="6816" y="3639"/>
                  </a:lnTo>
                  <a:lnTo>
                    <a:pt x="6849" y="3659"/>
                  </a:lnTo>
                  <a:lnTo>
                    <a:pt x="6880" y="3680"/>
                  </a:lnTo>
                  <a:lnTo>
                    <a:pt x="6911" y="3702"/>
                  </a:lnTo>
                  <a:lnTo>
                    <a:pt x="6941" y="3726"/>
                  </a:lnTo>
                  <a:lnTo>
                    <a:pt x="6970" y="3750"/>
                  </a:lnTo>
                  <a:lnTo>
                    <a:pt x="6997" y="3778"/>
                  </a:lnTo>
                  <a:lnTo>
                    <a:pt x="7026" y="3805"/>
                  </a:lnTo>
                  <a:lnTo>
                    <a:pt x="7054" y="3832"/>
                  </a:lnTo>
                  <a:lnTo>
                    <a:pt x="7082" y="3860"/>
                  </a:lnTo>
                  <a:lnTo>
                    <a:pt x="7107" y="3888"/>
                  </a:lnTo>
                  <a:lnTo>
                    <a:pt x="7130" y="3922"/>
                  </a:lnTo>
                  <a:lnTo>
                    <a:pt x="7153" y="3955"/>
                  </a:lnTo>
                  <a:lnTo>
                    <a:pt x="7159" y="3963"/>
                  </a:lnTo>
                  <a:lnTo>
                    <a:pt x="7165" y="3969"/>
                  </a:lnTo>
                  <a:lnTo>
                    <a:pt x="7171" y="3976"/>
                  </a:lnTo>
                  <a:lnTo>
                    <a:pt x="7179" y="3983"/>
                  </a:lnTo>
                  <a:lnTo>
                    <a:pt x="7187" y="3988"/>
                  </a:lnTo>
                  <a:lnTo>
                    <a:pt x="7195" y="3994"/>
                  </a:lnTo>
                  <a:lnTo>
                    <a:pt x="7205" y="3998"/>
                  </a:lnTo>
                  <a:lnTo>
                    <a:pt x="7215" y="4001"/>
                  </a:lnTo>
                  <a:lnTo>
                    <a:pt x="7217" y="3983"/>
                  </a:lnTo>
                  <a:lnTo>
                    <a:pt x="7221" y="3964"/>
                  </a:lnTo>
                  <a:lnTo>
                    <a:pt x="7227" y="3942"/>
                  </a:lnTo>
                  <a:lnTo>
                    <a:pt x="7235" y="3918"/>
                  </a:lnTo>
                  <a:lnTo>
                    <a:pt x="7244" y="3893"/>
                  </a:lnTo>
                  <a:lnTo>
                    <a:pt x="7253" y="3866"/>
                  </a:lnTo>
                  <a:lnTo>
                    <a:pt x="7266" y="3839"/>
                  </a:lnTo>
                  <a:lnTo>
                    <a:pt x="7279" y="3810"/>
                  </a:lnTo>
                  <a:lnTo>
                    <a:pt x="7308" y="3749"/>
                  </a:lnTo>
                  <a:lnTo>
                    <a:pt x="7341" y="3685"/>
                  </a:lnTo>
                  <a:lnTo>
                    <a:pt x="7377" y="3618"/>
                  </a:lnTo>
                  <a:lnTo>
                    <a:pt x="7414" y="3551"/>
                  </a:lnTo>
                  <a:lnTo>
                    <a:pt x="7453" y="3484"/>
                  </a:lnTo>
                  <a:lnTo>
                    <a:pt x="7492" y="3419"/>
                  </a:lnTo>
                  <a:lnTo>
                    <a:pt x="7531" y="3356"/>
                  </a:lnTo>
                  <a:lnTo>
                    <a:pt x="7568" y="3296"/>
                  </a:lnTo>
                  <a:lnTo>
                    <a:pt x="7604" y="3242"/>
                  </a:lnTo>
                  <a:lnTo>
                    <a:pt x="7637" y="3193"/>
                  </a:lnTo>
                  <a:lnTo>
                    <a:pt x="7666" y="3151"/>
                  </a:lnTo>
                  <a:lnTo>
                    <a:pt x="7690" y="3116"/>
                  </a:lnTo>
                  <a:lnTo>
                    <a:pt x="7746" y="3045"/>
                  </a:lnTo>
                  <a:lnTo>
                    <a:pt x="7802" y="2975"/>
                  </a:lnTo>
                  <a:lnTo>
                    <a:pt x="7861" y="2906"/>
                  </a:lnTo>
                  <a:lnTo>
                    <a:pt x="7921" y="2837"/>
                  </a:lnTo>
                  <a:lnTo>
                    <a:pt x="7952" y="2804"/>
                  </a:lnTo>
                  <a:lnTo>
                    <a:pt x="7983" y="2771"/>
                  </a:lnTo>
                  <a:lnTo>
                    <a:pt x="8014" y="2739"/>
                  </a:lnTo>
                  <a:lnTo>
                    <a:pt x="8046" y="2706"/>
                  </a:lnTo>
                  <a:lnTo>
                    <a:pt x="8078" y="2674"/>
                  </a:lnTo>
                  <a:lnTo>
                    <a:pt x="8110" y="2643"/>
                  </a:lnTo>
                  <a:lnTo>
                    <a:pt x="8143" y="2612"/>
                  </a:lnTo>
                  <a:lnTo>
                    <a:pt x="8178" y="2581"/>
                  </a:lnTo>
                  <a:lnTo>
                    <a:pt x="8211" y="2551"/>
                  </a:lnTo>
                  <a:lnTo>
                    <a:pt x="8245" y="2521"/>
                  </a:lnTo>
                  <a:lnTo>
                    <a:pt x="8280" y="2493"/>
                  </a:lnTo>
                  <a:lnTo>
                    <a:pt x="8315" y="2464"/>
                  </a:lnTo>
                  <a:lnTo>
                    <a:pt x="8351" y="2435"/>
                  </a:lnTo>
                  <a:lnTo>
                    <a:pt x="8386" y="2407"/>
                  </a:lnTo>
                  <a:lnTo>
                    <a:pt x="8423" y="2380"/>
                  </a:lnTo>
                  <a:lnTo>
                    <a:pt x="8459" y="2353"/>
                  </a:lnTo>
                  <a:lnTo>
                    <a:pt x="8496" y="2326"/>
                  </a:lnTo>
                  <a:lnTo>
                    <a:pt x="8534" y="2301"/>
                  </a:lnTo>
                  <a:lnTo>
                    <a:pt x="8571" y="2275"/>
                  </a:lnTo>
                  <a:lnTo>
                    <a:pt x="8609" y="2251"/>
                  </a:lnTo>
                  <a:lnTo>
                    <a:pt x="8648" y="2227"/>
                  </a:lnTo>
                  <a:lnTo>
                    <a:pt x="8686" y="2203"/>
                  </a:lnTo>
                  <a:lnTo>
                    <a:pt x="8725" y="2180"/>
                  </a:lnTo>
                  <a:lnTo>
                    <a:pt x="8765" y="2158"/>
                  </a:lnTo>
                  <a:lnTo>
                    <a:pt x="8818" y="2129"/>
                  </a:lnTo>
                  <a:lnTo>
                    <a:pt x="8876" y="2099"/>
                  </a:lnTo>
                  <a:lnTo>
                    <a:pt x="8935" y="2069"/>
                  </a:lnTo>
                  <a:lnTo>
                    <a:pt x="8996" y="2041"/>
                  </a:lnTo>
                  <a:lnTo>
                    <a:pt x="9057" y="2014"/>
                  </a:lnTo>
                  <a:lnTo>
                    <a:pt x="9118" y="1989"/>
                  </a:lnTo>
                  <a:lnTo>
                    <a:pt x="9177" y="1964"/>
                  </a:lnTo>
                  <a:lnTo>
                    <a:pt x="9236" y="1944"/>
                  </a:lnTo>
                  <a:lnTo>
                    <a:pt x="9325" y="1915"/>
                  </a:lnTo>
                  <a:lnTo>
                    <a:pt x="9412" y="1889"/>
                  </a:lnTo>
                  <a:lnTo>
                    <a:pt x="9500" y="1864"/>
                  </a:lnTo>
                  <a:lnTo>
                    <a:pt x="9586" y="1842"/>
                  </a:lnTo>
                  <a:lnTo>
                    <a:pt x="9674" y="1822"/>
                  </a:lnTo>
                  <a:lnTo>
                    <a:pt x="9760" y="1804"/>
                  </a:lnTo>
                  <a:lnTo>
                    <a:pt x="9847" y="1788"/>
                  </a:lnTo>
                  <a:lnTo>
                    <a:pt x="9932" y="1774"/>
                  </a:lnTo>
                  <a:lnTo>
                    <a:pt x="10019" y="1761"/>
                  </a:lnTo>
                  <a:lnTo>
                    <a:pt x="10104" y="1751"/>
                  </a:lnTo>
                  <a:lnTo>
                    <a:pt x="10189" y="1744"/>
                  </a:lnTo>
                  <a:lnTo>
                    <a:pt x="10275" y="1737"/>
                  </a:lnTo>
                  <a:lnTo>
                    <a:pt x="10360" y="1734"/>
                  </a:lnTo>
                  <a:lnTo>
                    <a:pt x="10445" y="1732"/>
                  </a:lnTo>
                  <a:lnTo>
                    <a:pt x="10531" y="1733"/>
                  </a:lnTo>
                  <a:lnTo>
                    <a:pt x="10615" y="1735"/>
                  </a:lnTo>
                  <a:lnTo>
                    <a:pt x="10699" y="1739"/>
                  </a:lnTo>
                  <a:lnTo>
                    <a:pt x="10784" y="1746"/>
                  </a:lnTo>
                  <a:lnTo>
                    <a:pt x="10869" y="1755"/>
                  </a:lnTo>
                  <a:lnTo>
                    <a:pt x="10953" y="1766"/>
                  </a:lnTo>
                  <a:lnTo>
                    <a:pt x="11037" y="1778"/>
                  </a:lnTo>
                  <a:lnTo>
                    <a:pt x="11121" y="1794"/>
                  </a:lnTo>
                  <a:lnTo>
                    <a:pt x="11206" y="1810"/>
                  </a:lnTo>
                  <a:lnTo>
                    <a:pt x="11290" y="1830"/>
                  </a:lnTo>
                  <a:lnTo>
                    <a:pt x="11374" y="1851"/>
                  </a:lnTo>
                  <a:lnTo>
                    <a:pt x="11458" y="1876"/>
                  </a:lnTo>
                  <a:lnTo>
                    <a:pt x="11542" y="1901"/>
                  </a:lnTo>
                  <a:lnTo>
                    <a:pt x="11627" y="1929"/>
                  </a:lnTo>
                  <a:lnTo>
                    <a:pt x="11711" y="1959"/>
                  </a:lnTo>
                  <a:lnTo>
                    <a:pt x="11795" y="1991"/>
                  </a:lnTo>
                  <a:lnTo>
                    <a:pt x="11880" y="2026"/>
                  </a:lnTo>
                  <a:lnTo>
                    <a:pt x="11965" y="2063"/>
                  </a:lnTo>
                  <a:lnTo>
                    <a:pt x="12010" y="2083"/>
                  </a:lnTo>
                  <a:lnTo>
                    <a:pt x="12054" y="2105"/>
                  </a:lnTo>
                  <a:lnTo>
                    <a:pt x="12098" y="2127"/>
                  </a:lnTo>
                  <a:lnTo>
                    <a:pt x="12141" y="2150"/>
                  </a:lnTo>
                  <a:lnTo>
                    <a:pt x="12183" y="2175"/>
                  </a:lnTo>
                  <a:lnTo>
                    <a:pt x="12225" y="2199"/>
                  </a:lnTo>
                  <a:lnTo>
                    <a:pt x="12266" y="2225"/>
                  </a:lnTo>
                  <a:lnTo>
                    <a:pt x="12306" y="2250"/>
                  </a:lnTo>
                  <a:lnTo>
                    <a:pt x="12346" y="2277"/>
                  </a:lnTo>
                  <a:lnTo>
                    <a:pt x="12386" y="2303"/>
                  </a:lnTo>
                  <a:lnTo>
                    <a:pt x="12425" y="2331"/>
                  </a:lnTo>
                  <a:lnTo>
                    <a:pt x="12463" y="2359"/>
                  </a:lnTo>
                  <a:lnTo>
                    <a:pt x="12540" y="2415"/>
                  </a:lnTo>
                  <a:lnTo>
                    <a:pt x="12616" y="2473"/>
                  </a:lnTo>
                  <a:lnTo>
                    <a:pt x="12653" y="2503"/>
                  </a:lnTo>
                  <a:lnTo>
                    <a:pt x="12689" y="2532"/>
                  </a:lnTo>
                  <a:lnTo>
                    <a:pt x="12726" y="2565"/>
                  </a:lnTo>
                  <a:lnTo>
                    <a:pt x="12761" y="2597"/>
                  </a:lnTo>
                  <a:lnTo>
                    <a:pt x="12796" y="2630"/>
                  </a:lnTo>
                  <a:lnTo>
                    <a:pt x="12831" y="2664"/>
                  </a:lnTo>
                  <a:lnTo>
                    <a:pt x="12865" y="2699"/>
                  </a:lnTo>
                  <a:lnTo>
                    <a:pt x="12899" y="2734"/>
                  </a:lnTo>
                  <a:lnTo>
                    <a:pt x="12931" y="2771"/>
                  </a:lnTo>
                  <a:lnTo>
                    <a:pt x="12964" y="2807"/>
                  </a:lnTo>
                  <a:lnTo>
                    <a:pt x="12995" y="2844"/>
                  </a:lnTo>
                  <a:lnTo>
                    <a:pt x="13026" y="2881"/>
                  </a:lnTo>
                  <a:lnTo>
                    <a:pt x="13057" y="2919"/>
                  </a:lnTo>
                  <a:lnTo>
                    <a:pt x="13087" y="2957"/>
                  </a:lnTo>
                  <a:lnTo>
                    <a:pt x="13116" y="2994"/>
                  </a:lnTo>
                  <a:lnTo>
                    <a:pt x="13145" y="3032"/>
                  </a:lnTo>
                  <a:lnTo>
                    <a:pt x="13168" y="3063"/>
                  </a:lnTo>
                  <a:lnTo>
                    <a:pt x="13191" y="3095"/>
                  </a:lnTo>
                  <a:lnTo>
                    <a:pt x="13214" y="3127"/>
                  </a:lnTo>
                  <a:lnTo>
                    <a:pt x="13235" y="3160"/>
                  </a:lnTo>
                  <a:lnTo>
                    <a:pt x="13277" y="3224"/>
                  </a:lnTo>
                  <a:lnTo>
                    <a:pt x="13317" y="3290"/>
                  </a:lnTo>
                  <a:lnTo>
                    <a:pt x="13356" y="3357"/>
                  </a:lnTo>
                  <a:lnTo>
                    <a:pt x="13393" y="3425"/>
                  </a:lnTo>
                  <a:lnTo>
                    <a:pt x="13431" y="3494"/>
                  </a:lnTo>
                  <a:lnTo>
                    <a:pt x="13466" y="3565"/>
                  </a:lnTo>
                  <a:lnTo>
                    <a:pt x="13494" y="3621"/>
                  </a:lnTo>
                  <a:lnTo>
                    <a:pt x="13521" y="3679"/>
                  </a:lnTo>
                  <a:lnTo>
                    <a:pt x="13546" y="3737"/>
                  </a:lnTo>
                  <a:lnTo>
                    <a:pt x="13571" y="3794"/>
                  </a:lnTo>
                  <a:lnTo>
                    <a:pt x="13594" y="3852"/>
                  </a:lnTo>
                  <a:lnTo>
                    <a:pt x="13616" y="3911"/>
                  </a:lnTo>
                  <a:lnTo>
                    <a:pt x="13637" y="3970"/>
                  </a:lnTo>
                  <a:lnTo>
                    <a:pt x="13657" y="4029"/>
                  </a:lnTo>
                  <a:lnTo>
                    <a:pt x="13677" y="4090"/>
                  </a:lnTo>
                  <a:lnTo>
                    <a:pt x="13695" y="4150"/>
                  </a:lnTo>
                  <a:lnTo>
                    <a:pt x="13712" y="4212"/>
                  </a:lnTo>
                  <a:lnTo>
                    <a:pt x="13728" y="4273"/>
                  </a:lnTo>
                  <a:lnTo>
                    <a:pt x="13743" y="4336"/>
                  </a:lnTo>
                  <a:lnTo>
                    <a:pt x="13758" y="4399"/>
                  </a:lnTo>
                  <a:lnTo>
                    <a:pt x="13772" y="4463"/>
                  </a:lnTo>
                  <a:lnTo>
                    <a:pt x="13784" y="4529"/>
                  </a:lnTo>
                  <a:lnTo>
                    <a:pt x="13795" y="4582"/>
                  </a:lnTo>
                  <a:lnTo>
                    <a:pt x="13804" y="4635"/>
                  </a:lnTo>
                  <a:lnTo>
                    <a:pt x="13813" y="4689"/>
                  </a:lnTo>
                  <a:lnTo>
                    <a:pt x="13822" y="4744"/>
                  </a:lnTo>
                  <a:lnTo>
                    <a:pt x="13830" y="4798"/>
                  </a:lnTo>
                  <a:lnTo>
                    <a:pt x="13837" y="4851"/>
                  </a:lnTo>
                  <a:lnTo>
                    <a:pt x="13843" y="4907"/>
                  </a:lnTo>
                  <a:lnTo>
                    <a:pt x="13849" y="4961"/>
                  </a:lnTo>
                  <a:lnTo>
                    <a:pt x="13854" y="5015"/>
                  </a:lnTo>
                  <a:lnTo>
                    <a:pt x="13859" y="5069"/>
                  </a:lnTo>
                  <a:lnTo>
                    <a:pt x="13863" y="5125"/>
                  </a:lnTo>
                  <a:lnTo>
                    <a:pt x="13866" y="5179"/>
                  </a:lnTo>
                  <a:lnTo>
                    <a:pt x="13869" y="5234"/>
                  </a:lnTo>
                  <a:lnTo>
                    <a:pt x="13871" y="5289"/>
                  </a:lnTo>
                  <a:lnTo>
                    <a:pt x="13872" y="5344"/>
                  </a:lnTo>
                  <a:lnTo>
                    <a:pt x="13872" y="5400"/>
                  </a:lnTo>
                  <a:lnTo>
                    <a:pt x="13922" y="5400"/>
                  </a:lnTo>
                  <a:lnTo>
                    <a:pt x="13971" y="5402"/>
                  </a:lnTo>
                  <a:lnTo>
                    <a:pt x="14019" y="5404"/>
                  </a:lnTo>
                  <a:lnTo>
                    <a:pt x="14067" y="5408"/>
                  </a:lnTo>
                  <a:lnTo>
                    <a:pt x="14114" y="5413"/>
                  </a:lnTo>
                  <a:lnTo>
                    <a:pt x="14160" y="5418"/>
                  </a:lnTo>
                  <a:lnTo>
                    <a:pt x="14206" y="5425"/>
                  </a:lnTo>
                  <a:lnTo>
                    <a:pt x="14251" y="5433"/>
                  </a:lnTo>
                  <a:lnTo>
                    <a:pt x="14295" y="5442"/>
                  </a:lnTo>
                  <a:lnTo>
                    <a:pt x="14340" y="5451"/>
                  </a:lnTo>
                  <a:lnTo>
                    <a:pt x="14384" y="5460"/>
                  </a:lnTo>
                  <a:lnTo>
                    <a:pt x="14427" y="5472"/>
                  </a:lnTo>
                  <a:lnTo>
                    <a:pt x="14472" y="5484"/>
                  </a:lnTo>
                  <a:lnTo>
                    <a:pt x="14515" y="5496"/>
                  </a:lnTo>
                  <a:lnTo>
                    <a:pt x="14559" y="5510"/>
                  </a:lnTo>
                  <a:lnTo>
                    <a:pt x="14602" y="5524"/>
                  </a:lnTo>
                  <a:lnTo>
                    <a:pt x="14651" y="5541"/>
                  </a:lnTo>
                  <a:lnTo>
                    <a:pt x="14700" y="5560"/>
                  </a:lnTo>
                  <a:lnTo>
                    <a:pt x="14746" y="5580"/>
                  </a:lnTo>
                  <a:lnTo>
                    <a:pt x="14793" y="5602"/>
                  </a:lnTo>
                  <a:lnTo>
                    <a:pt x="14838" y="5624"/>
                  </a:lnTo>
                  <a:lnTo>
                    <a:pt x="14884" y="5648"/>
                  </a:lnTo>
                  <a:lnTo>
                    <a:pt x="14928" y="5673"/>
                  </a:lnTo>
                  <a:lnTo>
                    <a:pt x="14972" y="5698"/>
                  </a:lnTo>
                  <a:lnTo>
                    <a:pt x="15015" y="5722"/>
                  </a:lnTo>
                  <a:lnTo>
                    <a:pt x="15054" y="5749"/>
                  </a:lnTo>
                  <a:lnTo>
                    <a:pt x="15095" y="5775"/>
                  </a:lnTo>
                  <a:lnTo>
                    <a:pt x="15134" y="5804"/>
                  </a:lnTo>
                  <a:lnTo>
                    <a:pt x="15173" y="5833"/>
                  </a:lnTo>
                  <a:lnTo>
                    <a:pt x="15211" y="5864"/>
                  </a:lnTo>
                  <a:lnTo>
                    <a:pt x="15248" y="5895"/>
                  </a:lnTo>
                  <a:lnTo>
                    <a:pt x="15284" y="5927"/>
                  </a:lnTo>
                  <a:lnTo>
                    <a:pt x="15319" y="5960"/>
                  </a:lnTo>
                  <a:lnTo>
                    <a:pt x="15354" y="5994"/>
                  </a:lnTo>
                  <a:lnTo>
                    <a:pt x="15388" y="6030"/>
                  </a:lnTo>
                  <a:lnTo>
                    <a:pt x="15420" y="6065"/>
                  </a:lnTo>
                  <a:lnTo>
                    <a:pt x="15452" y="6102"/>
                  </a:lnTo>
                  <a:lnTo>
                    <a:pt x="15483" y="6140"/>
                  </a:lnTo>
                  <a:lnTo>
                    <a:pt x="15513" y="6177"/>
                  </a:lnTo>
                  <a:lnTo>
                    <a:pt x="15543" y="6215"/>
                  </a:lnTo>
                  <a:lnTo>
                    <a:pt x="15652" y="6378"/>
                  </a:lnTo>
                  <a:lnTo>
                    <a:pt x="15678" y="6422"/>
                  </a:lnTo>
                  <a:lnTo>
                    <a:pt x="15703" y="6466"/>
                  </a:lnTo>
                  <a:lnTo>
                    <a:pt x="15728" y="6511"/>
                  </a:lnTo>
                  <a:lnTo>
                    <a:pt x="15752" y="6555"/>
                  </a:lnTo>
                  <a:lnTo>
                    <a:pt x="15774" y="6599"/>
                  </a:lnTo>
                  <a:lnTo>
                    <a:pt x="15796" y="6646"/>
                  </a:lnTo>
                  <a:lnTo>
                    <a:pt x="15815" y="6692"/>
                  </a:lnTo>
                  <a:lnTo>
                    <a:pt x="15834" y="6741"/>
                  </a:lnTo>
                  <a:lnTo>
                    <a:pt x="15851" y="6795"/>
                  </a:lnTo>
                  <a:lnTo>
                    <a:pt x="15869" y="6852"/>
                  </a:lnTo>
                  <a:lnTo>
                    <a:pt x="15886" y="6908"/>
                  </a:lnTo>
                  <a:lnTo>
                    <a:pt x="15900" y="6967"/>
                  </a:lnTo>
                  <a:lnTo>
                    <a:pt x="15914" y="7025"/>
                  </a:lnTo>
                  <a:lnTo>
                    <a:pt x="15928" y="7085"/>
                  </a:lnTo>
                  <a:lnTo>
                    <a:pt x="15940" y="7144"/>
                  </a:lnTo>
                  <a:lnTo>
                    <a:pt x="15951" y="7205"/>
                  </a:lnTo>
                  <a:lnTo>
                    <a:pt x="15961" y="7266"/>
                  </a:lnTo>
                  <a:lnTo>
                    <a:pt x="15970" y="7327"/>
                  </a:lnTo>
                  <a:lnTo>
                    <a:pt x="15977" y="7389"/>
                  </a:lnTo>
                  <a:lnTo>
                    <a:pt x="15983" y="7451"/>
                  </a:lnTo>
                  <a:lnTo>
                    <a:pt x="15988" y="7513"/>
                  </a:lnTo>
                  <a:lnTo>
                    <a:pt x="15991" y="7576"/>
                  </a:lnTo>
                  <a:lnTo>
                    <a:pt x="15993" y="7638"/>
                  </a:lnTo>
                  <a:lnTo>
                    <a:pt x="15994" y="7702"/>
                  </a:lnTo>
                  <a:lnTo>
                    <a:pt x="15993" y="7764"/>
                  </a:lnTo>
                  <a:lnTo>
                    <a:pt x="15991" y="7826"/>
                  </a:lnTo>
                  <a:lnTo>
                    <a:pt x="15988" y="7889"/>
                  </a:lnTo>
                  <a:lnTo>
                    <a:pt x="15982" y="7950"/>
                  </a:lnTo>
                  <a:lnTo>
                    <a:pt x="15975" y="8012"/>
                  </a:lnTo>
                  <a:lnTo>
                    <a:pt x="15967" y="8073"/>
                  </a:lnTo>
                  <a:lnTo>
                    <a:pt x="15957" y="8134"/>
                  </a:lnTo>
                  <a:lnTo>
                    <a:pt x="15946" y="8195"/>
                  </a:lnTo>
                  <a:lnTo>
                    <a:pt x="15932" y="8254"/>
                  </a:lnTo>
                  <a:lnTo>
                    <a:pt x="15917" y="8313"/>
                  </a:lnTo>
                  <a:lnTo>
                    <a:pt x="15900" y="8372"/>
                  </a:lnTo>
                  <a:lnTo>
                    <a:pt x="15881" y="8428"/>
                  </a:lnTo>
                  <a:lnTo>
                    <a:pt x="15861" y="8486"/>
                  </a:lnTo>
                  <a:lnTo>
                    <a:pt x="15839" y="8541"/>
                  </a:lnTo>
                  <a:lnTo>
                    <a:pt x="15815" y="8596"/>
                  </a:lnTo>
                  <a:lnTo>
                    <a:pt x="15789" y="8649"/>
                  </a:lnTo>
                  <a:lnTo>
                    <a:pt x="15778" y="8671"/>
                  </a:lnTo>
                  <a:lnTo>
                    <a:pt x="15768" y="8691"/>
                  </a:lnTo>
                  <a:lnTo>
                    <a:pt x="15758" y="8712"/>
                  </a:lnTo>
                  <a:lnTo>
                    <a:pt x="15747" y="8736"/>
                  </a:lnTo>
                  <a:lnTo>
                    <a:pt x="15734" y="8764"/>
                  </a:lnTo>
                  <a:lnTo>
                    <a:pt x="15723" y="8786"/>
                  </a:lnTo>
                  <a:lnTo>
                    <a:pt x="15712" y="8806"/>
                  </a:lnTo>
                  <a:lnTo>
                    <a:pt x="15698" y="8829"/>
                  </a:lnTo>
                  <a:lnTo>
                    <a:pt x="15673" y="8870"/>
                  </a:lnTo>
                  <a:lnTo>
                    <a:pt x="15648" y="8912"/>
                  </a:lnTo>
                  <a:lnTo>
                    <a:pt x="15622" y="8955"/>
                  </a:lnTo>
                  <a:lnTo>
                    <a:pt x="15594" y="8997"/>
                  </a:lnTo>
                  <a:lnTo>
                    <a:pt x="15566" y="9038"/>
                  </a:lnTo>
                  <a:lnTo>
                    <a:pt x="15537" y="9078"/>
                  </a:lnTo>
                  <a:lnTo>
                    <a:pt x="15522" y="9096"/>
                  </a:lnTo>
                  <a:lnTo>
                    <a:pt x="15507" y="9115"/>
                  </a:lnTo>
                  <a:lnTo>
                    <a:pt x="15491" y="9134"/>
                  </a:lnTo>
                  <a:lnTo>
                    <a:pt x="15476" y="9151"/>
                  </a:lnTo>
                  <a:lnTo>
                    <a:pt x="15424" y="9205"/>
                  </a:lnTo>
                  <a:lnTo>
                    <a:pt x="15373" y="9257"/>
                  </a:lnTo>
                  <a:lnTo>
                    <a:pt x="15322" y="9309"/>
                  </a:lnTo>
                  <a:lnTo>
                    <a:pt x="15268" y="9359"/>
                  </a:lnTo>
                  <a:lnTo>
                    <a:pt x="15215" y="9408"/>
                  </a:lnTo>
                  <a:lnTo>
                    <a:pt x="15160" y="9455"/>
                  </a:lnTo>
                  <a:lnTo>
                    <a:pt x="15103" y="9502"/>
                  </a:lnTo>
                  <a:lnTo>
                    <a:pt x="15043" y="9548"/>
                  </a:lnTo>
                  <a:lnTo>
                    <a:pt x="15012" y="9572"/>
                  </a:lnTo>
                  <a:lnTo>
                    <a:pt x="14980" y="9594"/>
                  </a:lnTo>
                  <a:lnTo>
                    <a:pt x="14948" y="9615"/>
                  </a:lnTo>
                  <a:lnTo>
                    <a:pt x="14914" y="9637"/>
                  </a:lnTo>
                  <a:lnTo>
                    <a:pt x="14879" y="9657"/>
                  </a:lnTo>
                  <a:lnTo>
                    <a:pt x="14844" y="9678"/>
                  </a:lnTo>
                  <a:lnTo>
                    <a:pt x="14808" y="9697"/>
                  </a:lnTo>
                  <a:lnTo>
                    <a:pt x="14772" y="9716"/>
                  </a:lnTo>
                  <a:lnTo>
                    <a:pt x="14734" y="9734"/>
                  </a:lnTo>
                  <a:lnTo>
                    <a:pt x="14697" y="9752"/>
                  </a:lnTo>
                  <a:lnTo>
                    <a:pt x="14658" y="9769"/>
                  </a:lnTo>
                  <a:lnTo>
                    <a:pt x="14619" y="9785"/>
                  </a:lnTo>
                  <a:lnTo>
                    <a:pt x="14579" y="9802"/>
                  </a:lnTo>
                  <a:lnTo>
                    <a:pt x="14539" y="9816"/>
                  </a:lnTo>
                  <a:lnTo>
                    <a:pt x="14499" y="9831"/>
                  </a:lnTo>
                  <a:lnTo>
                    <a:pt x="14459" y="9845"/>
                  </a:lnTo>
                  <a:lnTo>
                    <a:pt x="14418" y="9859"/>
                  </a:lnTo>
                  <a:lnTo>
                    <a:pt x="14377" y="9871"/>
                  </a:lnTo>
                  <a:lnTo>
                    <a:pt x="14336" y="9882"/>
                  </a:lnTo>
                  <a:lnTo>
                    <a:pt x="14295" y="9893"/>
                  </a:lnTo>
                  <a:lnTo>
                    <a:pt x="14254" y="9903"/>
                  </a:lnTo>
                  <a:lnTo>
                    <a:pt x="14212" y="9912"/>
                  </a:lnTo>
                  <a:lnTo>
                    <a:pt x="14171" y="9921"/>
                  </a:lnTo>
                  <a:lnTo>
                    <a:pt x="14130" y="9927"/>
                  </a:lnTo>
                  <a:lnTo>
                    <a:pt x="14089" y="9935"/>
                  </a:lnTo>
                  <a:lnTo>
                    <a:pt x="14048" y="9941"/>
                  </a:lnTo>
                  <a:lnTo>
                    <a:pt x="14007" y="9945"/>
                  </a:lnTo>
                  <a:lnTo>
                    <a:pt x="13966" y="9949"/>
                  </a:lnTo>
                  <a:lnTo>
                    <a:pt x="13926" y="9953"/>
                  </a:lnTo>
                  <a:lnTo>
                    <a:pt x="13886" y="9955"/>
                  </a:lnTo>
                  <a:lnTo>
                    <a:pt x="13846" y="9956"/>
                  </a:lnTo>
                  <a:lnTo>
                    <a:pt x="13808" y="9957"/>
                  </a:lnTo>
                  <a:lnTo>
                    <a:pt x="12150" y="9957"/>
                  </a:lnTo>
                  <a:lnTo>
                    <a:pt x="12150" y="11692"/>
                  </a:lnTo>
                  <a:lnTo>
                    <a:pt x="13885" y="11692"/>
                  </a:lnTo>
                  <a:lnTo>
                    <a:pt x="13942" y="11691"/>
                  </a:lnTo>
                  <a:lnTo>
                    <a:pt x="13998" y="11690"/>
                  </a:lnTo>
                  <a:lnTo>
                    <a:pt x="14055" y="11686"/>
                  </a:lnTo>
                  <a:lnTo>
                    <a:pt x="14110" y="11682"/>
                  </a:lnTo>
                  <a:lnTo>
                    <a:pt x="14166" y="11678"/>
                  </a:lnTo>
                  <a:lnTo>
                    <a:pt x="14221" y="11671"/>
                  </a:lnTo>
                  <a:lnTo>
                    <a:pt x="14276" y="11664"/>
                  </a:lnTo>
                  <a:lnTo>
                    <a:pt x="14330" y="11657"/>
                  </a:lnTo>
                  <a:lnTo>
                    <a:pt x="14384" y="11649"/>
                  </a:lnTo>
                  <a:lnTo>
                    <a:pt x="14436" y="11640"/>
                  </a:lnTo>
                  <a:lnTo>
                    <a:pt x="14488" y="11631"/>
                  </a:lnTo>
                  <a:lnTo>
                    <a:pt x="14539" y="11621"/>
                  </a:lnTo>
                  <a:lnTo>
                    <a:pt x="14588" y="11610"/>
                  </a:lnTo>
                  <a:lnTo>
                    <a:pt x="14637" y="11600"/>
                  </a:lnTo>
                  <a:lnTo>
                    <a:pt x="14684" y="11589"/>
                  </a:lnTo>
                  <a:lnTo>
                    <a:pt x="14730" y="11578"/>
                  </a:lnTo>
                  <a:lnTo>
                    <a:pt x="14773" y="11568"/>
                  </a:lnTo>
                  <a:lnTo>
                    <a:pt x="14816" y="11556"/>
                  </a:lnTo>
                  <a:lnTo>
                    <a:pt x="14859" y="11545"/>
                  </a:lnTo>
                  <a:lnTo>
                    <a:pt x="14904" y="11531"/>
                  </a:lnTo>
                  <a:lnTo>
                    <a:pt x="14947" y="11518"/>
                  </a:lnTo>
                  <a:lnTo>
                    <a:pt x="14990" y="11505"/>
                  </a:lnTo>
                  <a:lnTo>
                    <a:pt x="15033" y="11490"/>
                  </a:lnTo>
                  <a:lnTo>
                    <a:pt x="15077" y="11475"/>
                  </a:lnTo>
                  <a:lnTo>
                    <a:pt x="15163" y="11444"/>
                  </a:lnTo>
                  <a:lnTo>
                    <a:pt x="15248" y="11411"/>
                  </a:lnTo>
                  <a:lnTo>
                    <a:pt x="15334" y="11375"/>
                  </a:lnTo>
                  <a:lnTo>
                    <a:pt x="15418" y="11337"/>
                  </a:lnTo>
                  <a:lnTo>
                    <a:pt x="15501" y="11298"/>
                  </a:lnTo>
                  <a:lnTo>
                    <a:pt x="15583" y="11257"/>
                  </a:lnTo>
                  <a:lnTo>
                    <a:pt x="15664" y="11213"/>
                  </a:lnTo>
                  <a:lnTo>
                    <a:pt x="15744" y="11169"/>
                  </a:lnTo>
                  <a:lnTo>
                    <a:pt x="15783" y="11146"/>
                  </a:lnTo>
                  <a:lnTo>
                    <a:pt x="15821" y="11123"/>
                  </a:lnTo>
                  <a:lnTo>
                    <a:pt x="15859" y="11098"/>
                  </a:lnTo>
                  <a:lnTo>
                    <a:pt x="15897" y="11075"/>
                  </a:lnTo>
                  <a:lnTo>
                    <a:pt x="15934" y="11049"/>
                  </a:lnTo>
                  <a:lnTo>
                    <a:pt x="15971" y="11025"/>
                  </a:lnTo>
                  <a:lnTo>
                    <a:pt x="16008" y="11000"/>
                  </a:lnTo>
                  <a:lnTo>
                    <a:pt x="16043" y="10974"/>
                  </a:lnTo>
                  <a:lnTo>
                    <a:pt x="16116" y="10920"/>
                  </a:lnTo>
                  <a:lnTo>
                    <a:pt x="16187" y="10866"/>
                  </a:lnTo>
                  <a:lnTo>
                    <a:pt x="16256" y="10811"/>
                  </a:lnTo>
                  <a:lnTo>
                    <a:pt x="16321" y="10756"/>
                  </a:lnTo>
                  <a:lnTo>
                    <a:pt x="16384" y="10702"/>
                  </a:lnTo>
                  <a:lnTo>
                    <a:pt x="16446" y="10646"/>
                  </a:lnTo>
                  <a:lnTo>
                    <a:pt x="16506" y="10590"/>
                  </a:lnTo>
                  <a:lnTo>
                    <a:pt x="16564" y="10532"/>
                  </a:lnTo>
                  <a:lnTo>
                    <a:pt x="16622" y="10474"/>
                  </a:lnTo>
                  <a:lnTo>
                    <a:pt x="16677" y="10415"/>
                  </a:lnTo>
                  <a:lnTo>
                    <a:pt x="16732" y="10354"/>
                  </a:lnTo>
                  <a:lnTo>
                    <a:pt x="16787" y="10291"/>
                  </a:lnTo>
                  <a:lnTo>
                    <a:pt x="16841" y="10225"/>
                  </a:lnTo>
                  <a:lnTo>
                    <a:pt x="16894" y="10159"/>
                  </a:lnTo>
                  <a:lnTo>
                    <a:pt x="16948" y="10090"/>
                  </a:lnTo>
                  <a:lnTo>
                    <a:pt x="17003" y="10018"/>
                  </a:lnTo>
                  <a:lnTo>
                    <a:pt x="17043" y="9965"/>
                  </a:lnTo>
                  <a:lnTo>
                    <a:pt x="17080" y="9910"/>
                  </a:lnTo>
                  <a:lnTo>
                    <a:pt x="17119" y="9852"/>
                  </a:lnTo>
                  <a:lnTo>
                    <a:pt x="17156" y="9794"/>
                  </a:lnTo>
                  <a:lnTo>
                    <a:pt x="17192" y="9734"/>
                  </a:lnTo>
                  <a:lnTo>
                    <a:pt x="17228" y="9674"/>
                  </a:lnTo>
                  <a:lnTo>
                    <a:pt x="17262" y="9610"/>
                  </a:lnTo>
                  <a:lnTo>
                    <a:pt x="17295" y="9547"/>
                  </a:lnTo>
                  <a:lnTo>
                    <a:pt x="17327" y="9483"/>
                  </a:lnTo>
                  <a:lnTo>
                    <a:pt x="17360" y="9417"/>
                  </a:lnTo>
                  <a:lnTo>
                    <a:pt x="17390" y="9350"/>
                  </a:lnTo>
                  <a:lnTo>
                    <a:pt x="17419" y="9282"/>
                  </a:lnTo>
                  <a:lnTo>
                    <a:pt x="17448" y="9215"/>
                  </a:lnTo>
                  <a:lnTo>
                    <a:pt x="17475" y="9145"/>
                  </a:lnTo>
                  <a:lnTo>
                    <a:pt x="17501" y="9076"/>
                  </a:lnTo>
                  <a:lnTo>
                    <a:pt x="17526" y="9006"/>
                  </a:lnTo>
                  <a:lnTo>
                    <a:pt x="17549" y="8936"/>
                  </a:lnTo>
                  <a:lnTo>
                    <a:pt x="17572" y="8864"/>
                  </a:lnTo>
                  <a:lnTo>
                    <a:pt x="17593" y="8793"/>
                  </a:lnTo>
                  <a:lnTo>
                    <a:pt x="17612" y="8722"/>
                  </a:lnTo>
                  <a:lnTo>
                    <a:pt x="17631" y="8650"/>
                  </a:lnTo>
                  <a:lnTo>
                    <a:pt x="17648" y="8578"/>
                  </a:lnTo>
                  <a:lnTo>
                    <a:pt x="17663" y="8506"/>
                  </a:lnTo>
                  <a:lnTo>
                    <a:pt x="17678" y="8434"/>
                  </a:lnTo>
                  <a:lnTo>
                    <a:pt x="17690" y="8363"/>
                  </a:lnTo>
                  <a:lnTo>
                    <a:pt x="17701" y="8291"/>
                  </a:lnTo>
                  <a:lnTo>
                    <a:pt x="17710" y="8220"/>
                  </a:lnTo>
                  <a:lnTo>
                    <a:pt x="17718" y="8149"/>
                  </a:lnTo>
                  <a:lnTo>
                    <a:pt x="17724" y="8079"/>
                  </a:lnTo>
                  <a:lnTo>
                    <a:pt x="17729" y="8010"/>
                  </a:lnTo>
                  <a:lnTo>
                    <a:pt x="17731" y="7941"/>
                  </a:lnTo>
                  <a:lnTo>
                    <a:pt x="17732" y="7872"/>
                  </a:lnTo>
                  <a:lnTo>
                    <a:pt x="17732" y="7761"/>
                  </a:lnTo>
                  <a:lnTo>
                    <a:pt x="17731" y="7656"/>
                  </a:lnTo>
                  <a:lnTo>
                    <a:pt x="17728" y="7558"/>
                  </a:lnTo>
                  <a:lnTo>
                    <a:pt x="17724" y="7463"/>
                  </a:lnTo>
                  <a:lnTo>
                    <a:pt x="17720" y="7373"/>
                  </a:lnTo>
                  <a:lnTo>
                    <a:pt x="17713" y="7285"/>
                  </a:lnTo>
                  <a:lnTo>
                    <a:pt x="17704" y="7201"/>
                  </a:lnTo>
                  <a:lnTo>
                    <a:pt x="17693" y="7117"/>
                  </a:lnTo>
                  <a:lnTo>
                    <a:pt x="17688" y="7075"/>
                  </a:lnTo>
                  <a:lnTo>
                    <a:pt x="17680" y="7034"/>
                  </a:lnTo>
                  <a:lnTo>
                    <a:pt x="17673" y="6991"/>
                  </a:lnTo>
                  <a:lnTo>
                    <a:pt x="17666" y="6949"/>
                  </a:lnTo>
                  <a:lnTo>
                    <a:pt x="17657" y="6907"/>
                  </a:lnTo>
                  <a:lnTo>
                    <a:pt x="17647" y="6864"/>
                  </a:lnTo>
                  <a:lnTo>
                    <a:pt x="17637" y="6821"/>
                  </a:lnTo>
                  <a:lnTo>
                    <a:pt x="17626" y="6777"/>
                  </a:lnTo>
                  <a:lnTo>
                    <a:pt x="17602" y="6686"/>
                  </a:lnTo>
                  <a:lnTo>
                    <a:pt x="17575" y="6590"/>
                  </a:lnTo>
                  <a:lnTo>
                    <a:pt x="17545" y="6491"/>
                  </a:lnTo>
                  <a:lnTo>
                    <a:pt x="17510" y="6386"/>
                  </a:lnTo>
                  <a:lnTo>
                    <a:pt x="17497" y="6346"/>
                  </a:lnTo>
                  <a:lnTo>
                    <a:pt x="17483" y="6305"/>
                  </a:lnTo>
                  <a:lnTo>
                    <a:pt x="17467" y="6261"/>
                  </a:lnTo>
                  <a:lnTo>
                    <a:pt x="17451" y="6219"/>
                  </a:lnTo>
                  <a:lnTo>
                    <a:pt x="17434" y="6176"/>
                  </a:lnTo>
                  <a:lnTo>
                    <a:pt x="17417" y="6135"/>
                  </a:lnTo>
                  <a:lnTo>
                    <a:pt x="17400" y="6095"/>
                  </a:lnTo>
                  <a:lnTo>
                    <a:pt x="17383" y="6060"/>
                  </a:lnTo>
                  <a:lnTo>
                    <a:pt x="17345" y="5986"/>
                  </a:lnTo>
                  <a:lnTo>
                    <a:pt x="17308" y="5912"/>
                  </a:lnTo>
                  <a:lnTo>
                    <a:pt x="17270" y="5839"/>
                  </a:lnTo>
                  <a:lnTo>
                    <a:pt x="17230" y="5766"/>
                  </a:lnTo>
                  <a:lnTo>
                    <a:pt x="17189" y="5694"/>
                  </a:lnTo>
                  <a:lnTo>
                    <a:pt x="17148" y="5623"/>
                  </a:lnTo>
                  <a:lnTo>
                    <a:pt x="17105" y="5552"/>
                  </a:lnTo>
                  <a:lnTo>
                    <a:pt x="17060" y="5483"/>
                  </a:lnTo>
                  <a:lnTo>
                    <a:pt x="17014" y="5414"/>
                  </a:lnTo>
                  <a:lnTo>
                    <a:pt x="16967" y="5346"/>
                  </a:lnTo>
                  <a:lnTo>
                    <a:pt x="16917" y="5280"/>
                  </a:lnTo>
                  <a:lnTo>
                    <a:pt x="16868" y="5215"/>
                  </a:lnTo>
                  <a:lnTo>
                    <a:pt x="16842" y="5182"/>
                  </a:lnTo>
                  <a:lnTo>
                    <a:pt x="16815" y="5151"/>
                  </a:lnTo>
                  <a:lnTo>
                    <a:pt x="16789" y="5119"/>
                  </a:lnTo>
                  <a:lnTo>
                    <a:pt x="16761" y="5088"/>
                  </a:lnTo>
                  <a:lnTo>
                    <a:pt x="16733" y="5058"/>
                  </a:lnTo>
                  <a:lnTo>
                    <a:pt x="16705" y="5027"/>
                  </a:lnTo>
                  <a:lnTo>
                    <a:pt x="16677" y="4999"/>
                  </a:lnTo>
                  <a:lnTo>
                    <a:pt x="16647" y="4969"/>
                  </a:lnTo>
                  <a:lnTo>
                    <a:pt x="16589" y="4911"/>
                  </a:lnTo>
                  <a:lnTo>
                    <a:pt x="16531" y="4856"/>
                  </a:lnTo>
                  <a:lnTo>
                    <a:pt x="16473" y="4800"/>
                  </a:lnTo>
                  <a:lnTo>
                    <a:pt x="16414" y="4746"/>
                  </a:lnTo>
                  <a:lnTo>
                    <a:pt x="16356" y="4693"/>
                  </a:lnTo>
                  <a:lnTo>
                    <a:pt x="16295" y="4641"/>
                  </a:lnTo>
                  <a:lnTo>
                    <a:pt x="16233" y="4591"/>
                  </a:lnTo>
                  <a:lnTo>
                    <a:pt x="16168" y="4541"/>
                  </a:lnTo>
                  <a:lnTo>
                    <a:pt x="16114" y="4501"/>
                  </a:lnTo>
                  <a:lnTo>
                    <a:pt x="16065" y="4466"/>
                  </a:lnTo>
                  <a:lnTo>
                    <a:pt x="16021" y="4435"/>
                  </a:lnTo>
                  <a:lnTo>
                    <a:pt x="15980" y="4407"/>
                  </a:lnTo>
                  <a:lnTo>
                    <a:pt x="15942" y="4383"/>
                  </a:lnTo>
                  <a:lnTo>
                    <a:pt x="15907" y="4360"/>
                  </a:lnTo>
                  <a:lnTo>
                    <a:pt x="15872" y="4340"/>
                  </a:lnTo>
                  <a:lnTo>
                    <a:pt x="15840" y="4322"/>
                  </a:lnTo>
                  <a:lnTo>
                    <a:pt x="15775" y="4286"/>
                  </a:lnTo>
                  <a:lnTo>
                    <a:pt x="15706" y="4249"/>
                  </a:lnTo>
                  <a:lnTo>
                    <a:pt x="15629" y="4204"/>
                  </a:lnTo>
                  <a:lnTo>
                    <a:pt x="15537" y="4150"/>
                  </a:lnTo>
                  <a:lnTo>
                    <a:pt x="15522" y="4140"/>
                  </a:lnTo>
                  <a:lnTo>
                    <a:pt x="15509" y="4130"/>
                  </a:lnTo>
                  <a:lnTo>
                    <a:pt x="15499" y="4119"/>
                  </a:lnTo>
                  <a:lnTo>
                    <a:pt x="15490" y="4108"/>
                  </a:lnTo>
                  <a:lnTo>
                    <a:pt x="15483" y="4096"/>
                  </a:lnTo>
                  <a:lnTo>
                    <a:pt x="15478" y="4083"/>
                  </a:lnTo>
                  <a:lnTo>
                    <a:pt x="15473" y="4070"/>
                  </a:lnTo>
                  <a:lnTo>
                    <a:pt x="15470" y="4056"/>
                  </a:lnTo>
                  <a:lnTo>
                    <a:pt x="15465" y="4024"/>
                  </a:lnTo>
                  <a:lnTo>
                    <a:pt x="15460" y="3987"/>
                  </a:lnTo>
                  <a:lnTo>
                    <a:pt x="15457" y="3966"/>
                  </a:lnTo>
                  <a:lnTo>
                    <a:pt x="15452" y="3944"/>
                  </a:lnTo>
                  <a:lnTo>
                    <a:pt x="15448" y="3921"/>
                  </a:lnTo>
                  <a:lnTo>
                    <a:pt x="15442" y="3894"/>
                  </a:lnTo>
                  <a:lnTo>
                    <a:pt x="15426" y="3830"/>
                  </a:lnTo>
                  <a:lnTo>
                    <a:pt x="15409" y="3764"/>
                  </a:lnTo>
                  <a:lnTo>
                    <a:pt x="15391" y="3699"/>
                  </a:lnTo>
                  <a:lnTo>
                    <a:pt x="15373" y="3635"/>
                  </a:lnTo>
                  <a:lnTo>
                    <a:pt x="15353" y="3569"/>
                  </a:lnTo>
                  <a:lnTo>
                    <a:pt x="15333" y="3505"/>
                  </a:lnTo>
                  <a:lnTo>
                    <a:pt x="15312" y="3441"/>
                  </a:lnTo>
                  <a:lnTo>
                    <a:pt x="15289" y="3378"/>
                  </a:lnTo>
                  <a:lnTo>
                    <a:pt x="15266" y="3314"/>
                  </a:lnTo>
                  <a:lnTo>
                    <a:pt x="15243" y="3250"/>
                  </a:lnTo>
                  <a:lnTo>
                    <a:pt x="15218" y="3188"/>
                  </a:lnTo>
                  <a:lnTo>
                    <a:pt x="15193" y="3126"/>
                  </a:lnTo>
                  <a:lnTo>
                    <a:pt x="15166" y="3064"/>
                  </a:lnTo>
                  <a:lnTo>
                    <a:pt x="15139" y="3003"/>
                  </a:lnTo>
                  <a:lnTo>
                    <a:pt x="15110" y="2942"/>
                  </a:lnTo>
                  <a:lnTo>
                    <a:pt x="15081" y="2883"/>
                  </a:lnTo>
                  <a:lnTo>
                    <a:pt x="15042" y="2806"/>
                  </a:lnTo>
                  <a:lnTo>
                    <a:pt x="15003" y="2731"/>
                  </a:lnTo>
                  <a:lnTo>
                    <a:pt x="14965" y="2657"/>
                  </a:lnTo>
                  <a:lnTo>
                    <a:pt x="14926" y="2585"/>
                  </a:lnTo>
                  <a:lnTo>
                    <a:pt x="14886" y="2513"/>
                  </a:lnTo>
                  <a:lnTo>
                    <a:pt x="14844" y="2442"/>
                  </a:lnTo>
                  <a:lnTo>
                    <a:pt x="14801" y="2372"/>
                  </a:lnTo>
                  <a:lnTo>
                    <a:pt x="14755" y="2302"/>
                  </a:lnTo>
                  <a:lnTo>
                    <a:pt x="14713" y="2238"/>
                  </a:lnTo>
                  <a:lnTo>
                    <a:pt x="14668" y="2171"/>
                  </a:lnTo>
                  <a:lnTo>
                    <a:pt x="14621" y="2103"/>
                  </a:lnTo>
                  <a:lnTo>
                    <a:pt x="14572" y="2035"/>
                  </a:lnTo>
                  <a:lnTo>
                    <a:pt x="14548" y="2001"/>
                  </a:lnTo>
                  <a:lnTo>
                    <a:pt x="14523" y="1967"/>
                  </a:lnTo>
                  <a:lnTo>
                    <a:pt x="14498" y="1934"/>
                  </a:lnTo>
                  <a:lnTo>
                    <a:pt x="14473" y="1902"/>
                  </a:lnTo>
                  <a:lnTo>
                    <a:pt x="14446" y="1871"/>
                  </a:lnTo>
                  <a:lnTo>
                    <a:pt x="14421" y="1840"/>
                  </a:lnTo>
                  <a:lnTo>
                    <a:pt x="14394" y="1811"/>
                  </a:lnTo>
                  <a:lnTo>
                    <a:pt x="14367" y="1784"/>
                  </a:lnTo>
                  <a:lnTo>
                    <a:pt x="14207" y="1607"/>
                  </a:lnTo>
                  <a:lnTo>
                    <a:pt x="14193" y="1590"/>
                  </a:lnTo>
                  <a:lnTo>
                    <a:pt x="14182" y="1575"/>
                  </a:lnTo>
                  <a:lnTo>
                    <a:pt x="14171" y="1562"/>
                  </a:lnTo>
                  <a:lnTo>
                    <a:pt x="14155" y="1544"/>
                  </a:lnTo>
                  <a:lnTo>
                    <a:pt x="13804" y="1221"/>
                  </a:lnTo>
                  <a:lnTo>
                    <a:pt x="13772" y="1192"/>
                  </a:lnTo>
                  <a:lnTo>
                    <a:pt x="13741" y="1167"/>
                  </a:lnTo>
                  <a:lnTo>
                    <a:pt x="13709" y="1141"/>
                  </a:lnTo>
                  <a:lnTo>
                    <a:pt x="13676" y="1116"/>
                  </a:lnTo>
                  <a:lnTo>
                    <a:pt x="13612" y="1065"/>
                  </a:lnTo>
                  <a:lnTo>
                    <a:pt x="13546" y="1015"/>
                  </a:lnTo>
                  <a:lnTo>
                    <a:pt x="13480" y="965"/>
                  </a:lnTo>
                  <a:lnTo>
                    <a:pt x="13413" y="917"/>
                  </a:lnTo>
                  <a:lnTo>
                    <a:pt x="13344" y="870"/>
                  </a:lnTo>
                  <a:lnTo>
                    <a:pt x="13276" y="823"/>
                  </a:lnTo>
                  <a:lnTo>
                    <a:pt x="13207" y="779"/>
                  </a:lnTo>
                  <a:lnTo>
                    <a:pt x="13136" y="736"/>
                  </a:lnTo>
                  <a:lnTo>
                    <a:pt x="13081" y="702"/>
                  </a:lnTo>
                  <a:lnTo>
                    <a:pt x="13024" y="670"/>
                  </a:lnTo>
                  <a:lnTo>
                    <a:pt x="12969" y="639"/>
                  </a:lnTo>
                  <a:lnTo>
                    <a:pt x="12912" y="608"/>
                  </a:lnTo>
                  <a:lnTo>
                    <a:pt x="12855" y="578"/>
                  </a:lnTo>
                  <a:lnTo>
                    <a:pt x="12798" y="549"/>
                  </a:lnTo>
                  <a:lnTo>
                    <a:pt x="12740" y="521"/>
                  </a:lnTo>
                  <a:lnTo>
                    <a:pt x="12683" y="493"/>
                  </a:lnTo>
                  <a:lnTo>
                    <a:pt x="12625" y="466"/>
                  </a:lnTo>
                  <a:lnTo>
                    <a:pt x="12568" y="440"/>
                  </a:lnTo>
                  <a:lnTo>
                    <a:pt x="12509" y="413"/>
                  </a:lnTo>
                  <a:lnTo>
                    <a:pt x="12449" y="388"/>
                  </a:lnTo>
                  <a:lnTo>
                    <a:pt x="12390" y="363"/>
                  </a:lnTo>
                  <a:lnTo>
                    <a:pt x="12330" y="338"/>
                  </a:lnTo>
                  <a:lnTo>
                    <a:pt x="12269" y="315"/>
                  </a:lnTo>
                  <a:lnTo>
                    <a:pt x="12208" y="290"/>
                  </a:lnTo>
                  <a:lnTo>
                    <a:pt x="12165" y="274"/>
                  </a:lnTo>
                  <a:lnTo>
                    <a:pt x="12121" y="258"/>
                  </a:lnTo>
                  <a:lnTo>
                    <a:pt x="12077" y="243"/>
                  </a:lnTo>
                  <a:lnTo>
                    <a:pt x="12031" y="227"/>
                  </a:lnTo>
                  <a:lnTo>
                    <a:pt x="11986" y="213"/>
                  </a:lnTo>
                  <a:lnTo>
                    <a:pt x="11939" y="198"/>
                  </a:lnTo>
                  <a:lnTo>
                    <a:pt x="11892" y="184"/>
                  </a:lnTo>
                  <a:lnTo>
                    <a:pt x="11844" y="171"/>
                  </a:lnTo>
                  <a:lnTo>
                    <a:pt x="11747" y="145"/>
                  </a:lnTo>
                  <a:lnTo>
                    <a:pt x="11650" y="121"/>
                  </a:lnTo>
                  <a:lnTo>
                    <a:pt x="11551" y="99"/>
                  </a:lnTo>
                  <a:lnTo>
                    <a:pt x="11452" y="79"/>
                  </a:lnTo>
                  <a:lnTo>
                    <a:pt x="11352" y="61"/>
                  </a:lnTo>
                  <a:lnTo>
                    <a:pt x="11252" y="45"/>
                  </a:lnTo>
                  <a:lnTo>
                    <a:pt x="11152" y="32"/>
                  </a:lnTo>
                  <a:lnTo>
                    <a:pt x="11054" y="21"/>
                  </a:lnTo>
                  <a:lnTo>
                    <a:pt x="11004" y="16"/>
                  </a:lnTo>
                  <a:lnTo>
                    <a:pt x="10956" y="12"/>
                  </a:lnTo>
                  <a:lnTo>
                    <a:pt x="10907" y="8"/>
                  </a:lnTo>
                  <a:lnTo>
                    <a:pt x="10860" y="6"/>
                  </a:lnTo>
                  <a:lnTo>
                    <a:pt x="10812" y="3"/>
                  </a:lnTo>
                  <a:lnTo>
                    <a:pt x="10766" y="1"/>
                  </a:lnTo>
                  <a:lnTo>
                    <a:pt x="10719" y="0"/>
                  </a:lnTo>
                  <a:lnTo>
                    <a:pt x="10672" y="0"/>
                  </a:lnTo>
                  <a:lnTo>
                    <a:pt x="10556" y="0"/>
                  </a:lnTo>
                  <a:lnTo>
                    <a:pt x="10447" y="1"/>
                  </a:lnTo>
                  <a:lnTo>
                    <a:pt x="10343" y="3"/>
                  </a:lnTo>
                  <a:lnTo>
                    <a:pt x="10246" y="7"/>
                  </a:lnTo>
                  <a:lnTo>
                    <a:pt x="10152" y="10"/>
                  </a:lnTo>
                  <a:lnTo>
                    <a:pt x="10061" y="16"/>
                  </a:lnTo>
                  <a:lnTo>
                    <a:pt x="9973" y="23"/>
                  </a:lnTo>
                  <a:lnTo>
                    <a:pt x="9886" y="31"/>
                  </a:lnTo>
                  <a:lnTo>
                    <a:pt x="9799" y="42"/>
                  </a:lnTo>
                  <a:lnTo>
                    <a:pt x="9712" y="54"/>
                  </a:lnTo>
                  <a:lnTo>
                    <a:pt x="9623" y="69"/>
                  </a:lnTo>
                  <a:lnTo>
                    <a:pt x="9532" y="85"/>
                  </a:lnTo>
                  <a:lnTo>
                    <a:pt x="9438" y="104"/>
                  </a:lnTo>
                  <a:lnTo>
                    <a:pt x="9340" y="125"/>
                  </a:lnTo>
                  <a:lnTo>
                    <a:pt x="9236" y="150"/>
                  </a:lnTo>
                  <a:lnTo>
                    <a:pt x="9126" y="176"/>
                  </a:lnTo>
                  <a:lnTo>
                    <a:pt x="9079" y="188"/>
                  </a:lnTo>
                  <a:lnTo>
                    <a:pt x="9031" y="202"/>
                  </a:lnTo>
                  <a:lnTo>
                    <a:pt x="8982" y="215"/>
                  </a:lnTo>
                  <a:lnTo>
                    <a:pt x="8934" y="229"/>
                  </a:lnTo>
                  <a:lnTo>
                    <a:pt x="8885" y="245"/>
                  </a:lnTo>
                  <a:lnTo>
                    <a:pt x="8835" y="261"/>
                  </a:lnTo>
                  <a:lnTo>
                    <a:pt x="8785" y="278"/>
                  </a:lnTo>
                  <a:lnTo>
                    <a:pt x="8735" y="297"/>
                  </a:lnTo>
                  <a:lnTo>
                    <a:pt x="8685" y="315"/>
                  </a:lnTo>
                  <a:lnTo>
                    <a:pt x="8634" y="335"/>
                  </a:lnTo>
                  <a:lnTo>
                    <a:pt x="8585" y="353"/>
                  </a:lnTo>
                  <a:lnTo>
                    <a:pt x="8534" y="374"/>
                  </a:lnTo>
                  <a:lnTo>
                    <a:pt x="8483" y="395"/>
                  </a:lnTo>
                  <a:lnTo>
                    <a:pt x="8433" y="417"/>
                  </a:lnTo>
                  <a:lnTo>
                    <a:pt x="8383" y="440"/>
                  </a:lnTo>
                  <a:lnTo>
                    <a:pt x="8333" y="462"/>
                  </a:lnTo>
                  <a:lnTo>
                    <a:pt x="8283" y="485"/>
                  </a:lnTo>
                  <a:lnTo>
                    <a:pt x="8233" y="510"/>
                  </a:lnTo>
                  <a:lnTo>
                    <a:pt x="8184" y="534"/>
                  </a:lnTo>
                  <a:lnTo>
                    <a:pt x="8136" y="558"/>
                  </a:lnTo>
                  <a:lnTo>
                    <a:pt x="8087" y="584"/>
                  </a:lnTo>
                  <a:lnTo>
                    <a:pt x="8039" y="609"/>
                  </a:lnTo>
                  <a:lnTo>
                    <a:pt x="7993" y="635"/>
                  </a:lnTo>
                  <a:lnTo>
                    <a:pt x="7946" y="661"/>
                  </a:lnTo>
                  <a:lnTo>
                    <a:pt x="7901" y="688"/>
                  </a:lnTo>
                  <a:lnTo>
                    <a:pt x="7855" y="715"/>
                  </a:lnTo>
                  <a:lnTo>
                    <a:pt x="7811" y="742"/>
                  </a:lnTo>
                  <a:lnTo>
                    <a:pt x="7768" y="770"/>
                  </a:lnTo>
                  <a:lnTo>
                    <a:pt x="7726" y="798"/>
                  </a:lnTo>
                  <a:lnTo>
                    <a:pt x="7685" y="825"/>
                  </a:lnTo>
                  <a:lnTo>
                    <a:pt x="7645" y="854"/>
                  </a:lnTo>
                  <a:lnTo>
                    <a:pt x="7605" y="882"/>
                  </a:lnTo>
                  <a:lnTo>
                    <a:pt x="7308" y="1103"/>
                  </a:lnTo>
                  <a:lnTo>
                    <a:pt x="7285" y="1123"/>
                  </a:lnTo>
                  <a:lnTo>
                    <a:pt x="7260" y="1142"/>
                  </a:lnTo>
                  <a:lnTo>
                    <a:pt x="7238" y="1160"/>
                  </a:lnTo>
                  <a:lnTo>
                    <a:pt x="7215" y="1178"/>
                  </a:lnTo>
                  <a:lnTo>
                    <a:pt x="7178" y="1206"/>
                  </a:lnTo>
                  <a:lnTo>
                    <a:pt x="7144" y="1236"/>
                  </a:lnTo>
                  <a:lnTo>
                    <a:pt x="7109" y="1267"/>
                  </a:lnTo>
                  <a:lnTo>
                    <a:pt x="7076" y="1298"/>
                  </a:lnTo>
                  <a:lnTo>
                    <a:pt x="7043" y="1330"/>
                  </a:lnTo>
                  <a:lnTo>
                    <a:pt x="7011" y="1363"/>
                  </a:lnTo>
                  <a:lnTo>
                    <a:pt x="6979" y="1395"/>
                  </a:lnTo>
                  <a:lnTo>
                    <a:pt x="6945" y="1428"/>
                  </a:lnTo>
                  <a:lnTo>
                    <a:pt x="6923" y="1450"/>
                  </a:lnTo>
                  <a:lnTo>
                    <a:pt x="6901" y="1472"/>
                  </a:lnTo>
                  <a:lnTo>
                    <a:pt x="6880" y="1493"/>
                  </a:lnTo>
                  <a:lnTo>
                    <a:pt x="6858" y="1514"/>
                  </a:lnTo>
                  <a:lnTo>
                    <a:pt x="6837" y="1537"/>
                  </a:lnTo>
                  <a:lnTo>
                    <a:pt x="6816" y="1558"/>
                  </a:lnTo>
                  <a:lnTo>
                    <a:pt x="6794" y="1580"/>
                  </a:lnTo>
                  <a:lnTo>
                    <a:pt x="6771" y="1602"/>
                  </a:lnTo>
                  <a:lnTo>
                    <a:pt x="6606" y="17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267200" y="3059470"/>
              <a:ext cx="3657600" cy="3798530"/>
            </a:xfrm>
            <a:custGeom>
              <a:avLst/>
              <a:gdLst>
                <a:gd name="T0" fmla="*/ 0 w 6376"/>
                <a:gd name="T1" fmla="*/ 3185 h 6477"/>
                <a:gd name="T2" fmla="*/ 1468 w 6376"/>
                <a:gd name="T3" fmla="*/ 3188 h 6477"/>
                <a:gd name="T4" fmla="*/ 1468 w 6376"/>
                <a:gd name="T5" fmla="*/ 6477 h 6477"/>
                <a:gd name="T6" fmla="*/ 4913 w 6376"/>
                <a:gd name="T7" fmla="*/ 6477 h 6477"/>
                <a:gd name="T8" fmla="*/ 4913 w 6376"/>
                <a:gd name="T9" fmla="*/ 3188 h 6477"/>
                <a:gd name="T10" fmla="*/ 6376 w 6376"/>
                <a:gd name="T11" fmla="*/ 3188 h 6477"/>
                <a:gd name="T12" fmla="*/ 3193 w 6376"/>
                <a:gd name="T13" fmla="*/ 0 h 6477"/>
                <a:gd name="T14" fmla="*/ 0 w 6376"/>
                <a:gd name="T15" fmla="*/ 3185 h 6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76" h="6477">
                  <a:moveTo>
                    <a:pt x="0" y="3185"/>
                  </a:moveTo>
                  <a:lnTo>
                    <a:pt x="1468" y="3188"/>
                  </a:lnTo>
                  <a:lnTo>
                    <a:pt x="1468" y="6477"/>
                  </a:lnTo>
                  <a:lnTo>
                    <a:pt x="4913" y="6477"/>
                  </a:lnTo>
                  <a:lnTo>
                    <a:pt x="4913" y="3188"/>
                  </a:lnTo>
                  <a:lnTo>
                    <a:pt x="6376" y="3188"/>
                  </a:lnTo>
                  <a:lnTo>
                    <a:pt x="3193" y="0"/>
                  </a:lnTo>
                  <a:lnTo>
                    <a:pt x="0" y="31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86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515-A85A-47F2-A37B-C927B5DCCF8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D802-5E21-49B0-9111-88929F3B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7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515-A85A-47F2-A37B-C927B5DCCF8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D802-5E21-49B0-9111-88929F3B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1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515-A85A-47F2-A37B-C927B5DCCF8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D802-5E21-49B0-9111-88929F3B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1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515-A85A-47F2-A37B-C927B5DCCF8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D802-5E21-49B0-9111-88929F3B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4515-A85A-47F2-A37B-C927B5DCCF8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D802-5E21-49B0-9111-88929F3B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64515-A85A-47F2-A37B-C927B5DCCF8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4D802-5E21-49B0-9111-88929F3B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4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724409" y="0"/>
            <a:ext cx="10400791" cy="6858000"/>
          </a:xfrm>
          <a:custGeom>
            <a:avLst/>
            <a:gdLst>
              <a:gd name="T0" fmla="*/ 5531 w 17732"/>
              <a:gd name="T1" fmla="*/ 1695 h 11692"/>
              <a:gd name="T2" fmla="*/ 4432 w 17732"/>
              <a:gd name="T3" fmla="*/ 2013 h 11692"/>
              <a:gd name="T4" fmla="*/ 3652 w 17732"/>
              <a:gd name="T5" fmla="*/ 2565 h 11692"/>
              <a:gd name="T6" fmla="*/ 3297 w 17732"/>
              <a:gd name="T7" fmla="*/ 2968 h 11692"/>
              <a:gd name="T8" fmla="*/ 2897 w 17732"/>
              <a:gd name="T9" fmla="*/ 3750 h 11692"/>
              <a:gd name="T10" fmla="*/ 2468 w 17732"/>
              <a:gd name="T11" fmla="*/ 4024 h 11692"/>
              <a:gd name="T12" fmla="*/ 1524 w 17732"/>
              <a:gd name="T13" fmla="*/ 4578 h 11692"/>
              <a:gd name="T14" fmla="*/ 477 w 17732"/>
              <a:gd name="T15" fmla="*/ 5811 h 11692"/>
              <a:gd name="T16" fmla="*/ 81 w 17732"/>
              <a:gd name="T17" fmla="*/ 6878 h 11692"/>
              <a:gd name="T18" fmla="*/ 61 w 17732"/>
              <a:gd name="T19" fmla="*/ 8432 h 11692"/>
              <a:gd name="T20" fmla="*/ 398 w 17732"/>
              <a:gd name="T21" fmla="*/ 9464 h 11692"/>
              <a:gd name="T22" fmla="*/ 884 w 17732"/>
              <a:gd name="T23" fmla="*/ 10221 h 11692"/>
              <a:gd name="T24" fmla="*/ 1931 w 17732"/>
              <a:gd name="T25" fmla="*/ 11119 h 11692"/>
              <a:gd name="T26" fmla="*/ 3126 w 17732"/>
              <a:gd name="T27" fmla="*/ 11608 h 11692"/>
              <a:gd name="T28" fmla="*/ 3692 w 17732"/>
              <a:gd name="T29" fmla="*/ 9939 h 11692"/>
              <a:gd name="T30" fmla="*/ 2791 w 17732"/>
              <a:gd name="T31" fmla="*/ 9606 h 11692"/>
              <a:gd name="T32" fmla="*/ 2146 w 17732"/>
              <a:gd name="T33" fmla="*/ 9001 h 11692"/>
              <a:gd name="T34" fmla="*/ 1767 w 17732"/>
              <a:gd name="T35" fmla="*/ 8077 h 11692"/>
              <a:gd name="T36" fmla="*/ 1847 w 17732"/>
              <a:gd name="T37" fmla="*/ 6962 h 11692"/>
              <a:gd name="T38" fmla="*/ 2356 w 17732"/>
              <a:gd name="T39" fmla="*/ 6066 h 11692"/>
              <a:gd name="T40" fmla="*/ 3142 w 17732"/>
              <a:gd name="T41" fmla="*/ 5517 h 11692"/>
              <a:gd name="T42" fmla="*/ 4071 w 17732"/>
              <a:gd name="T43" fmla="*/ 5362 h 11692"/>
              <a:gd name="T44" fmla="*/ 4369 w 17732"/>
              <a:gd name="T45" fmla="*/ 5143 h 11692"/>
              <a:gd name="T46" fmla="*/ 4406 w 17732"/>
              <a:gd name="T47" fmla="*/ 4532 h 11692"/>
              <a:gd name="T48" fmla="*/ 4774 w 17732"/>
              <a:gd name="T49" fmla="*/ 3943 h 11692"/>
              <a:gd name="T50" fmla="*/ 5926 w 17732"/>
              <a:gd name="T51" fmla="*/ 3422 h 11692"/>
              <a:gd name="T52" fmla="*/ 6941 w 17732"/>
              <a:gd name="T53" fmla="*/ 3726 h 11692"/>
              <a:gd name="T54" fmla="*/ 7221 w 17732"/>
              <a:gd name="T55" fmla="*/ 3964 h 11692"/>
              <a:gd name="T56" fmla="*/ 7690 w 17732"/>
              <a:gd name="T57" fmla="*/ 3116 h 11692"/>
              <a:gd name="T58" fmla="*/ 8386 w 17732"/>
              <a:gd name="T59" fmla="*/ 2407 h 11692"/>
              <a:gd name="T60" fmla="*/ 9236 w 17732"/>
              <a:gd name="T61" fmla="*/ 1944 h 11692"/>
              <a:gd name="T62" fmla="*/ 10784 w 17732"/>
              <a:gd name="T63" fmla="*/ 1746 h 11692"/>
              <a:gd name="T64" fmla="*/ 12141 w 17732"/>
              <a:gd name="T65" fmla="*/ 2150 h 11692"/>
              <a:gd name="T66" fmla="*/ 12899 w 17732"/>
              <a:gd name="T67" fmla="*/ 2734 h 11692"/>
              <a:gd name="T68" fmla="*/ 13466 w 17732"/>
              <a:gd name="T69" fmla="*/ 3565 h 11692"/>
              <a:gd name="T70" fmla="*/ 13804 w 17732"/>
              <a:gd name="T71" fmla="*/ 4635 h 11692"/>
              <a:gd name="T72" fmla="*/ 14067 w 17732"/>
              <a:gd name="T73" fmla="*/ 5408 h 11692"/>
              <a:gd name="T74" fmla="*/ 14884 w 17732"/>
              <a:gd name="T75" fmla="*/ 5648 h 11692"/>
              <a:gd name="T76" fmla="*/ 15543 w 17732"/>
              <a:gd name="T77" fmla="*/ 6215 h 11692"/>
              <a:gd name="T78" fmla="*/ 15961 w 17732"/>
              <a:gd name="T79" fmla="*/ 7266 h 11692"/>
              <a:gd name="T80" fmla="*/ 15900 w 17732"/>
              <a:gd name="T81" fmla="*/ 8372 h 11692"/>
              <a:gd name="T82" fmla="*/ 15566 w 17732"/>
              <a:gd name="T83" fmla="*/ 9038 h 11692"/>
              <a:gd name="T84" fmla="*/ 14879 w 17732"/>
              <a:gd name="T85" fmla="*/ 9657 h 11692"/>
              <a:gd name="T86" fmla="*/ 14171 w 17732"/>
              <a:gd name="T87" fmla="*/ 9921 h 11692"/>
              <a:gd name="T88" fmla="*/ 14221 w 17732"/>
              <a:gd name="T89" fmla="*/ 11671 h 11692"/>
              <a:gd name="T90" fmla="*/ 15077 w 17732"/>
              <a:gd name="T91" fmla="*/ 11475 h 11692"/>
              <a:gd name="T92" fmla="*/ 16187 w 17732"/>
              <a:gd name="T93" fmla="*/ 10866 h 11692"/>
              <a:gd name="T94" fmla="*/ 17156 w 17732"/>
              <a:gd name="T95" fmla="*/ 9794 h 11692"/>
              <a:gd name="T96" fmla="*/ 17648 w 17732"/>
              <a:gd name="T97" fmla="*/ 8578 h 11692"/>
              <a:gd name="T98" fmla="*/ 17693 w 17732"/>
              <a:gd name="T99" fmla="*/ 7117 h 11692"/>
              <a:gd name="T100" fmla="*/ 17417 w 17732"/>
              <a:gd name="T101" fmla="*/ 6135 h 11692"/>
              <a:gd name="T102" fmla="*/ 16761 w 17732"/>
              <a:gd name="T103" fmla="*/ 5088 h 11692"/>
              <a:gd name="T104" fmla="*/ 15907 w 17732"/>
              <a:gd name="T105" fmla="*/ 4360 h 11692"/>
              <a:gd name="T106" fmla="*/ 15452 w 17732"/>
              <a:gd name="T107" fmla="*/ 3944 h 11692"/>
              <a:gd name="T108" fmla="*/ 15081 w 17732"/>
              <a:gd name="T109" fmla="*/ 2883 h 11692"/>
              <a:gd name="T110" fmla="*/ 14421 w 17732"/>
              <a:gd name="T111" fmla="*/ 1840 h 11692"/>
              <a:gd name="T112" fmla="*/ 13276 w 17732"/>
              <a:gd name="T113" fmla="*/ 823 h 11692"/>
              <a:gd name="T114" fmla="*/ 12208 w 17732"/>
              <a:gd name="T115" fmla="*/ 290 h 11692"/>
              <a:gd name="T116" fmla="*/ 10956 w 17732"/>
              <a:gd name="T117" fmla="*/ 12 h 11692"/>
              <a:gd name="T118" fmla="*/ 9532 w 17732"/>
              <a:gd name="T119" fmla="*/ 85 h 11692"/>
              <a:gd name="T120" fmla="*/ 8433 w 17732"/>
              <a:gd name="T121" fmla="*/ 417 h 11692"/>
              <a:gd name="T122" fmla="*/ 7605 w 17732"/>
              <a:gd name="T123" fmla="*/ 882 h 11692"/>
              <a:gd name="T124" fmla="*/ 6837 w 17732"/>
              <a:gd name="T125" fmla="*/ 1537 h 1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32" h="11692">
                <a:moveTo>
                  <a:pt x="6606" y="1787"/>
                </a:moveTo>
                <a:lnTo>
                  <a:pt x="6541" y="1773"/>
                </a:lnTo>
                <a:lnTo>
                  <a:pt x="6477" y="1759"/>
                </a:lnTo>
                <a:lnTo>
                  <a:pt x="6413" y="1747"/>
                </a:lnTo>
                <a:lnTo>
                  <a:pt x="6349" y="1735"/>
                </a:lnTo>
                <a:lnTo>
                  <a:pt x="6285" y="1725"/>
                </a:lnTo>
                <a:lnTo>
                  <a:pt x="6222" y="1716"/>
                </a:lnTo>
                <a:lnTo>
                  <a:pt x="6159" y="1708"/>
                </a:lnTo>
                <a:lnTo>
                  <a:pt x="6095" y="1702"/>
                </a:lnTo>
                <a:lnTo>
                  <a:pt x="6031" y="1696"/>
                </a:lnTo>
                <a:lnTo>
                  <a:pt x="5969" y="1692"/>
                </a:lnTo>
                <a:lnTo>
                  <a:pt x="5906" y="1688"/>
                </a:lnTo>
                <a:lnTo>
                  <a:pt x="5843" y="1686"/>
                </a:lnTo>
                <a:lnTo>
                  <a:pt x="5781" y="1686"/>
                </a:lnTo>
                <a:lnTo>
                  <a:pt x="5717" y="1686"/>
                </a:lnTo>
                <a:lnTo>
                  <a:pt x="5655" y="1688"/>
                </a:lnTo>
                <a:lnTo>
                  <a:pt x="5593" y="1692"/>
                </a:lnTo>
                <a:lnTo>
                  <a:pt x="5531" y="1695"/>
                </a:lnTo>
                <a:lnTo>
                  <a:pt x="5469" y="1702"/>
                </a:lnTo>
                <a:lnTo>
                  <a:pt x="5407" y="1708"/>
                </a:lnTo>
                <a:lnTo>
                  <a:pt x="5345" y="1717"/>
                </a:lnTo>
                <a:lnTo>
                  <a:pt x="5283" y="1727"/>
                </a:lnTo>
                <a:lnTo>
                  <a:pt x="5222" y="1738"/>
                </a:lnTo>
                <a:lnTo>
                  <a:pt x="5160" y="1750"/>
                </a:lnTo>
                <a:lnTo>
                  <a:pt x="5099" y="1765"/>
                </a:lnTo>
                <a:lnTo>
                  <a:pt x="5038" y="1780"/>
                </a:lnTo>
                <a:lnTo>
                  <a:pt x="4976" y="1797"/>
                </a:lnTo>
                <a:lnTo>
                  <a:pt x="4915" y="1815"/>
                </a:lnTo>
                <a:lnTo>
                  <a:pt x="4854" y="1835"/>
                </a:lnTo>
                <a:lnTo>
                  <a:pt x="4793" y="1857"/>
                </a:lnTo>
                <a:lnTo>
                  <a:pt x="4732" y="1879"/>
                </a:lnTo>
                <a:lnTo>
                  <a:pt x="4672" y="1903"/>
                </a:lnTo>
                <a:lnTo>
                  <a:pt x="4611" y="1930"/>
                </a:lnTo>
                <a:lnTo>
                  <a:pt x="4552" y="1956"/>
                </a:lnTo>
                <a:lnTo>
                  <a:pt x="4492" y="1984"/>
                </a:lnTo>
                <a:lnTo>
                  <a:pt x="4432" y="2013"/>
                </a:lnTo>
                <a:lnTo>
                  <a:pt x="4373" y="2043"/>
                </a:lnTo>
                <a:lnTo>
                  <a:pt x="4313" y="2074"/>
                </a:lnTo>
                <a:lnTo>
                  <a:pt x="4255" y="2107"/>
                </a:lnTo>
                <a:lnTo>
                  <a:pt x="4197" y="2140"/>
                </a:lnTo>
                <a:lnTo>
                  <a:pt x="4139" y="2175"/>
                </a:lnTo>
                <a:lnTo>
                  <a:pt x="4083" y="2211"/>
                </a:lnTo>
                <a:lnTo>
                  <a:pt x="4027" y="2248"/>
                </a:lnTo>
                <a:lnTo>
                  <a:pt x="3972" y="2287"/>
                </a:lnTo>
                <a:lnTo>
                  <a:pt x="3919" y="2328"/>
                </a:lnTo>
                <a:lnTo>
                  <a:pt x="3867" y="2369"/>
                </a:lnTo>
                <a:lnTo>
                  <a:pt x="3817" y="2412"/>
                </a:lnTo>
                <a:lnTo>
                  <a:pt x="3792" y="2434"/>
                </a:lnTo>
                <a:lnTo>
                  <a:pt x="3768" y="2456"/>
                </a:lnTo>
                <a:lnTo>
                  <a:pt x="3744" y="2479"/>
                </a:lnTo>
                <a:lnTo>
                  <a:pt x="3720" y="2503"/>
                </a:lnTo>
                <a:lnTo>
                  <a:pt x="3695" y="2527"/>
                </a:lnTo>
                <a:lnTo>
                  <a:pt x="3674" y="2547"/>
                </a:lnTo>
                <a:lnTo>
                  <a:pt x="3652" y="2565"/>
                </a:lnTo>
                <a:lnTo>
                  <a:pt x="3624" y="2588"/>
                </a:lnTo>
                <a:lnTo>
                  <a:pt x="3613" y="2598"/>
                </a:lnTo>
                <a:lnTo>
                  <a:pt x="3602" y="2609"/>
                </a:lnTo>
                <a:lnTo>
                  <a:pt x="3592" y="2621"/>
                </a:lnTo>
                <a:lnTo>
                  <a:pt x="3583" y="2632"/>
                </a:lnTo>
                <a:lnTo>
                  <a:pt x="3573" y="2644"/>
                </a:lnTo>
                <a:lnTo>
                  <a:pt x="3563" y="2658"/>
                </a:lnTo>
                <a:lnTo>
                  <a:pt x="3552" y="2670"/>
                </a:lnTo>
                <a:lnTo>
                  <a:pt x="3540" y="2683"/>
                </a:lnTo>
                <a:lnTo>
                  <a:pt x="3511" y="2713"/>
                </a:lnTo>
                <a:lnTo>
                  <a:pt x="3482" y="2743"/>
                </a:lnTo>
                <a:lnTo>
                  <a:pt x="3454" y="2774"/>
                </a:lnTo>
                <a:lnTo>
                  <a:pt x="3427" y="2805"/>
                </a:lnTo>
                <a:lnTo>
                  <a:pt x="3400" y="2836"/>
                </a:lnTo>
                <a:lnTo>
                  <a:pt x="3374" y="2868"/>
                </a:lnTo>
                <a:lnTo>
                  <a:pt x="3347" y="2901"/>
                </a:lnTo>
                <a:lnTo>
                  <a:pt x="3321" y="2935"/>
                </a:lnTo>
                <a:lnTo>
                  <a:pt x="3297" y="2968"/>
                </a:lnTo>
                <a:lnTo>
                  <a:pt x="3273" y="3002"/>
                </a:lnTo>
                <a:lnTo>
                  <a:pt x="3249" y="3038"/>
                </a:lnTo>
                <a:lnTo>
                  <a:pt x="3226" y="3072"/>
                </a:lnTo>
                <a:lnTo>
                  <a:pt x="3203" y="3107"/>
                </a:lnTo>
                <a:lnTo>
                  <a:pt x="3181" y="3143"/>
                </a:lnTo>
                <a:lnTo>
                  <a:pt x="3159" y="3179"/>
                </a:lnTo>
                <a:lnTo>
                  <a:pt x="3137" y="3216"/>
                </a:lnTo>
                <a:lnTo>
                  <a:pt x="3118" y="3253"/>
                </a:lnTo>
                <a:lnTo>
                  <a:pt x="3096" y="3290"/>
                </a:lnTo>
                <a:lnTo>
                  <a:pt x="3078" y="3327"/>
                </a:lnTo>
                <a:lnTo>
                  <a:pt x="3059" y="3364"/>
                </a:lnTo>
                <a:lnTo>
                  <a:pt x="3040" y="3403"/>
                </a:lnTo>
                <a:lnTo>
                  <a:pt x="3022" y="3441"/>
                </a:lnTo>
                <a:lnTo>
                  <a:pt x="3004" y="3479"/>
                </a:lnTo>
                <a:lnTo>
                  <a:pt x="2988" y="3517"/>
                </a:lnTo>
                <a:lnTo>
                  <a:pt x="2955" y="3595"/>
                </a:lnTo>
                <a:lnTo>
                  <a:pt x="2925" y="3672"/>
                </a:lnTo>
                <a:lnTo>
                  <a:pt x="2897" y="3750"/>
                </a:lnTo>
                <a:lnTo>
                  <a:pt x="2871" y="3829"/>
                </a:lnTo>
                <a:lnTo>
                  <a:pt x="2865" y="3845"/>
                </a:lnTo>
                <a:lnTo>
                  <a:pt x="2858" y="3861"/>
                </a:lnTo>
                <a:lnTo>
                  <a:pt x="2850" y="3873"/>
                </a:lnTo>
                <a:lnTo>
                  <a:pt x="2843" y="3884"/>
                </a:lnTo>
                <a:lnTo>
                  <a:pt x="2833" y="3893"/>
                </a:lnTo>
                <a:lnTo>
                  <a:pt x="2823" y="3901"/>
                </a:lnTo>
                <a:lnTo>
                  <a:pt x="2812" y="3908"/>
                </a:lnTo>
                <a:lnTo>
                  <a:pt x="2798" y="3914"/>
                </a:lnTo>
                <a:lnTo>
                  <a:pt x="2770" y="3924"/>
                </a:lnTo>
                <a:lnTo>
                  <a:pt x="2733" y="3934"/>
                </a:lnTo>
                <a:lnTo>
                  <a:pt x="2691" y="3945"/>
                </a:lnTo>
                <a:lnTo>
                  <a:pt x="2641" y="3960"/>
                </a:lnTo>
                <a:lnTo>
                  <a:pt x="2607" y="3972"/>
                </a:lnTo>
                <a:lnTo>
                  <a:pt x="2572" y="3984"/>
                </a:lnTo>
                <a:lnTo>
                  <a:pt x="2538" y="3997"/>
                </a:lnTo>
                <a:lnTo>
                  <a:pt x="2502" y="4010"/>
                </a:lnTo>
                <a:lnTo>
                  <a:pt x="2468" y="4024"/>
                </a:lnTo>
                <a:lnTo>
                  <a:pt x="2435" y="4038"/>
                </a:lnTo>
                <a:lnTo>
                  <a:pt x="2402" y="4052"/>
                </a:lnTo>
                <a:lnTo>
                  <a:pt x="2371" y="4066"/>
                </a:lnTo>
                <a:lnTo>
                  <a:pt x="2310" y="4095"/>
                </a:lnTo>
                <a:lnTo>
                  <a:pt x="2249" y="4123"/>
                </a:lnTo>
                <a:lnTo>
                  <a:pt x="2190" y="4153"/>
                </a:lnTo>
                <a:lnTo>
                  <a:pt x="2131" y="4184"/>
                </a:lnTo>
                <a:lnTo>
                  <a:pt x="2074" y="4216"/>
                </a:lnTo>
                <a:lnTo>
                  <a:pt x="2016" y="4249"/>
                </a:lnTo>
                <a:lnTo>
                  <a:pt x="1960" y="4283"/>
                </a:lnTo>
                <a:lnTo>
                  <a:pt x="1904" y="4317"/>
                </a:lnTo>
                <a:lnTo>
                  <a:pt x="1849" y="4352"/>
                </a:lnTo>
                <a:lnTo>
                  <a:pt x="1794" y="4388"/>
                </a:lnTo>
                <a:lnTo>
                  <a:pt x="1740" y="4425"/>
                </a:lnTo>
                <a:lnTo>
                  <a:pt x="1686" y="4461"/>
                </a:lnTo>
                <a:lnTo>
                  <a:pt x="1631" y="4500"/>
                </a:lnTo>
                <a:lnTo>
                  <a:pt x="1578" y="4538"/>
                </a:lnTo>
                <a:lnTo>
                  <a:pt x="1524" y="4578"/>
                </a:lnTo>
                <a:lnTo>
                  <a:pt x="1471" y="4616"/>
                </a:lnTo>
                <a:lnTo>
                  <a:pt x="1181" y="4871"/>
                </a:lnTo>
                <a:lnTo>
                  <a:pt x="1124" y="4935"/>
                </a:lnTo>
                <a:lnTo>
                  <a:pt x="1069" y="4995"/>
                </a:lnTo>
                <a:lnTo>
                  <a:pt x="1018" y="5053"/>
                </a:lnTo>
                <a:lnTo>
                  <a:pt x="972" y="5108"/>
                </a:lnTo>
                <a:lnTo>
                  <a:pt x="926" y="5161"/>
                </a:lnTo>
                <a:lnTo>
                  <a:pt x="883" y="5213"/>
                </a:lnTo>
                <a:lnTo>
                  <a:pt x="842" y="5265"/>
                </a:lnTo>
                <a:lnTo>
                  <a:pt x="802" y="5318"/>
                </a:lnTo>
                <a:lnTo>
                  <a:pt x="764" y="5370"/>
                </a:lnTo>
                <a:lnTo>
                  <a:pt x="725" y="5424"/>
                </a:lnTo>
                <a:lnTo>
                  <a:pt x="686" y="5480"/>
                </a:lnTo>
                <a:lnTo>
                  <a:pt x="647" y="5539"/>
                </a:lnTo>
                <a:lnTo>
                  <a:pt x="607" y="5600"/>
                </a:lnTo>
                <a:lnTo>
                  <a:pt x="565" y="5667"/>
                </a:lnTo>
                <a:lnTo>
                  <a:pt x="522" y="5736"/>
                </a:lnTo>
                <a:lnTo>
                  <a:pt x="477" y="5811"/>
                </a:lnTo>
                <a:lnTo>
                  <a:pt x="460" y="5839"/>
                </a:lnTo>
                <a:lnTo>
                  <a:pt x="444" y="5868"/>
                </a:lnTo>
                <a:lnTo>
                  <a:pt x="428" y="5898"/>
                </a:lnTo>
                <a:lnTo>
                  <a:pt x="412" y="5929"/>
                </a:lnTo>
                <a:lnTo>
                  <a:pt x="381" y="5993"/>
                </a:lnTo>
                <a:lnTo>
                  <a:pt x="351" y="6060"/>
                </a:lnTo>
                <a:lnTo>
                  <a:pt x="323" y="6126"/>
                </a:lnTo>
                <a:lnTo>
                  <a:pt x="296" y="6193"/>
                </a:lnTo>
                <a:lnTo>
                  <a:pt x="270" y="6258"/>
                </a:lnTo>
                <a:lnTo>
                  <a:pt x="247" y="6320"/>
                </a:lnTo>
                <a:lnTo>
                  <a:pt x="223" y="6388"/>
                </a:lnTo>
                <a:lnTo>
                  <a:pt x="199" y="6456"/>
                </a:lnTo>
                <a:lnTo>
                  <a:pt x="177" y="6524"/>
                </a:lnTo>
                <a:lnTo>
                  <a:pt x="155" y="6593"/>
                </a:lnTo>
                <a:lnTo>
                  <a:pt x="135" y="6661"/>
                </a:lnTo>
                <a:lnTo>
                  <a:pt x="115" y="6732"/>
                </a:lnTo>
                <a:lnTo>
                  <a:pt x="98" y="6804"/>
                </a:lnTo>
                <a:lnTo>
                  <a:pt x="81" y="6878"/>
                </a:lnTo>
                <a:lnTo>
                  <a:pt x="65" y="6957"/>
                </a:lnTo>
                <a:lnTo>
                  <a:pt x="51" y="7036"/>
                </a:lnTo>
                <a:lnTo>
                  <a:pt x="39" y="7116"/>
                </a:lnTo>
                <a:lnTo>
                  <a:pt x="28" y="7194"/>
                </a:lnTo>
                <a:lnTo>
                  <a:pt x="18" y="7275"/>
                </a:lnTo>
                <a:lnTo>
                  <a:pt x="10" y="7355"/>
                </a:lnTo>
                <a:lnTo>
                  <a:pt x="4" y="7436"/>
                </a:lnTo>
                <a:lnTo>
                  <a:pt x="0" y="7515"/>
                </a:lnTo>
                <a:lnTo>
                  <a:pt x="0" y="7886"/>
                </a:lnTo>
                <a:lnTo>
                  <a:pt x="3" y="7946"/>
                </a:lnTo>
                <a:lnTo>
                  <a:pt x="8" y="8007"/>
                </a:lnTo>
                <a:lnTo>
                  <a:pt x="12" y="8068"/>
                </a:lnTo>
                <a:lnTo>
                  <a:pt x="18" y="8129"/>
                </a:lnTo>
                <a:lnTo>
                  <a:pt x="25" y="8190"/>
                </a:lnTo>
                <a:lnTo>
                  <a:pt x="32" y="8250"/>
                </a:lnTo>
                <a:lnTo>
                  <a:pt x="41" y="8311"/>
                </a:lnTo>
                <a:lnTo>
                  <a:pt x="51" y="8371"/>
                </a:lnTo>
                <a:lnTo>
                  <a:pt x="61" y="8432"/>
                </a:lnTo>
                <a:lnTo>
                  <a:pt x="72" y="8491"/>
                </a:lnTo>
                <a:lnTo>
                  <a:pt x="84" y="8551"/>
                </a:lnTo>
                <a:lnTo>
                  <a:pt x="98" y="8610"/>
                </a:lnTo>
                <a:lnTo>
                  <a:pt x="112" y="8670"/>
                </a:lnTo>
                <a:lnTo>
                  <a:pt x="126" y="8729"/>
                </a:lnTo>
                <a:lnTo>
                  <a:pt x="142" y="8787"/>
                </a:lnTo>
                <a:lnTo>
                  <a:pt x="158" y="8846"/>
                </a:lnTo>
                <a:lnTo>
                  <a:pt x="176" y="8904"/>
                </a:lnTo>
                <a:lnTo>
                  <a:pt x="194" y="8961"/>
                </a:lnTo>
                <a:lnTo>
                  <a:pt x="213" y="9019"/>
                </a:lnTo>
                <a:lnTo>
                  <a:pt x="234" y="9076"/>
                </a:lnTo>
                <a:lnTo>
                  <a:pt x="254" y="9133"/>
                </a:lnTo>
                <a:lnTo>
                  <a:pt x="276" y="9189"/>
                </a:lnTo>
                <a:lnTo>
                  <a:pt x="299" y="9245"/>
                </a:lnTo>
                <a:lnTo>
                  <a:pt x="323" y="9300"/>
                </a:lnTo>
                <a:lnTo>
                  <a:pt x="347" y="9356"/>
                </a:lnTo>
                <a:lnTo>
                  <a:pt x="372" y="9410"/>
                </a:lnTo>
                <a:lnTo>
                  <a:pt x="398" y="9464"/>
                </a:lnTo>
                <a:lnTo>
                  <a:pt x="426" y="9517"/>
                </a:lnTo>
                <a:lnTo>
                  <a:pt x="453" y="9571"/>
                </a:lnTo>
                <a:lnTo>
                  <a:pt x="482" y="9623"/>
                </a:lnTo>
                <a:lnTo>
                  <a:pt x="511" y="9675"/>
                </a:lnTo>
                <a:lnTo>
                  <a:pt x="542" y="9727"/>
                </a:lnTo>
                <a:lnTo>
                  <a:pt x="564" y="9763"/>
                </a:lnTo>
                <a:lnTo>
                  <a:pt x="584" y="9799"/>
                </a:lnTo>
                <a:lnTo>
                  <a:pt x="606" y="9834"/>
                </a:lnTo>
                <a:lnTo>
                  <a:pt x="629" y="9872"/>
                </a:lnTo>
                <a:lnTo>
                  <a:pt x="655" y="9911"/>
                </a:lnTo>
                <a:lnTo>
                  <a:pt x="679" y="9945"/>
                </a:lnTo>
                <a:lnTo>
                  <a:pt x="704" y="9979"/>
                </a:lnTo>
                <a:lnTo>
                  <a:pt x="730" y="10017"/>
                </a:lnTo>
                <a:lnTo>
                  <a:pt x="755" y="10051"/>
                </a:lnTo>
                <a:lnTo>
                  <a:pt x="780" y="10086"/>
                </a:lnTo>
                <a:lnTo>
                  <a:pt x="806" y="10120"/>
                </a:lnTo>
                <a:lnTo>
                  <a:pt x="831" y="10154"/>
                </a:lnTo>
                <a:lnTo>
                  <a:pt x="884" y="10221"/>
                </a:lnTo>
                <a:lnTo>
                  <a:pt x="939" y="10286"/>
                </a:lnTo>
                <a:lnTo>
                  <a:pt x="994" y="10350"/>
                </a:lnTo>
                <a:lnTo>
                  <a:pt x="1052" y="10414"/>
                </a:lnTo>
                <a:lnTo>
                  <a:pt x="1109" y="10476"/>
                </a:lnTo>
                <a:lnTo>
                  <a:pt x="1169" y="10537"/>
                </a:lnTo>
                <a:lnTo>
                  <a:pt x="1422" y="10763"/>
                </a:lnTo>
                <a:lnTo>
                  <a:pt x="1453" y="10791"/>
                </a:lnTo>
                <a:lnTo>
                  <a:pt x="1485" y="10819"/>
                </a:lnTo>
                <a:lnTo>
                  <a:pt x="1519" y="10846"/>
                </a:lnTo>
                <a:lnTo>
                  <a:pt x="1554" y="10871"/>
                </a:lnTo>
                <a:lnTo>
                  <a:pt x="1588" y="10897"/>
                </a:lnTo>
                <a:lnTo>
                  <a:pt x="1624" y="10921"/>
                </a:lnTo>
                <a:lnTo>
                  <a:pt x="1659" y="10945"/>
                </a:lnTo>
                <a:lnTo>
                  <a:pt x="1695" y="10970"/>
                </a:lnTo>
                <a:lnTo>
                  <a:pt x="1752" y="11007"/>
                </a:lnTo>
                <a:lnTo>
                  <a:pt x="1811" y="11046"/>
                </a:lnTo>
                <a:lnTo>
                  <a:pt x="1870" y="11083"/>
                </a:lnTo>
                <a:lnTo>
                  <a:pt x="1931" y="11119"/>
                </a:lnTo>
                <a:lnTo>
                  <a:pt x="1992" y="11155"/>
                </a:lnTo>
                <a:lnTo>
                  <a:pt x="2052" y="11190"/>
                </a:lnTo>
                <a:lnTo>
                  <a:pt x="2115" y="11223"/>
                </a:lnTo>
                <a:lnTo>
                  <a:pt x="2178" y="11257"/>
                </a:lnTo>
                <a:lnTo>
                  <a:pt x="2242" y="11289"/>
                </a:lnTo>
                <a:lnTo>
                  <a:pt x="2306" y="11321"/>
                </a:lnTo>
                <a:lnTo>
                  <a:pt x="2372" y="11351"/>
                </a:lnTo>
                <a:lnTo>
                  <a:pt x="2437" y="11380"/>
                </a:lnTo>
                <a:lnTo>
                  <a:pt x="2504" y="11408"/>
                </a:lnTo>
                <a:lnTo>
                  <a:pt x="2570" y="11435"/>
                </a:lnTo>
                <a:lnTo>
                  <a:pt x="2638" y="11462"/>
                </a:lnTo>
                <a:lnTo>
                  <a:pt x="2706" y="11486"/>
                </a:lnTo>
                <a:lnTo>
                  <a:pt x="2775" y="11509"/>
                </a:lnTo>
                <a:lnTo>
                  <a:pt x="2844" y="11531"/>
                </a:lnTo>
                <a:lnTo>
                  <a:pt x="2914" y="11552"/>
                </a:lnTo>
                <a:lnTo>
                  <a:pt x="2985" y="11572"/>
                </a:lnTo>
                <a:lnTo>
                  <a:pt x="3054" y="11591"/>
                </a:lnTo>
                <a:lnTo>
                  <a:pt x="3126" y="11608"/>
                </a:lnTo>
                <a:lnTo>
                  <a:pt x="3197" y="11623"/>
                </a:lnTo>
                <a:lnTo>
                  <a:pt x="3269" y="11638"/>
                </a:lnTo>
                <a:lnTo>
                  <a:pt x="3342" y="11650"/>
                </a:lnTo>
                <a:lnTo>
                  <a:pt x="3415" y="11661"/>
                </a:lnTo>
                <a:lnTo>
                  <a:pt x="3489" y="11670"/>
                </a:lnTo>
                <a:lnTo>
                  <a:pt x="3562" y="11678"/>
                </a:lnTo>
                <a:lnTo>
                  <a:pt x="3636" y="11684"/>
                </a:lnTo>
                <a:lnTo>
                  <a:pt x="3710" y="11689"/>
                </a:lnTo>
                <a:lnTo>
                  <a:pt x="3785" y="11691"/>
                </a:lnTo>
                <a:lnTo>
                  <a:pt x="3860" y="11692"/>
                </a:lnTo>
                <a:lnTo>
                  <a:pt x="6204" y="11692"/>
                </a:lnTo>
                <a:lnTo>
                  <a:pt x="6204" y="9957"/>
                </a:lnTo>
                <a:lnTo>
                  <a:pt x="3963" y="9957"/>
                </a:lnTo>
                <a:lnTo>
                  <a:pt x="3909" y="9956"/>
                </a:lnTo>
                <a:lnTo>
                  <a:pt x="3854" y="9954"/>
                </a:lnTo>
                <a:lnTo>
                  <a:pt x="3800" y="9950"/>
                </a:lnTo>
                <a:lnTo>
                  <a:pt x="3746" y="9945"/>
                </a:lnTo>
                <a:lnTo>
                  <a:pt x="3692" y="9939"/>
                </a:lnTo>
                <a:lnTo>
                  <a:pt x="3638" y="9931"/>
                </a:lnTo>
                <a:lnTo>
                  <a:pt x="3585" y="9922"/>
                </a:lnTo>
                <a:lnTo>
                  <a:pt x="3532" y="9912"/>
                </a:lnTo>
                <a:lnTo>
                  <a:pt x="3480" y="9900"/>
                </a:lnTo>
                <a:lnTo>
                  <a:pt x="3428" y="9886"/>
                </a:lnTo>
                <a:lnTo>
                  <a:pt x="3376" y="9872"/>
                </a:lnTo>
                <a:lnTo>
                  <a:pt x="3325" y="9856"/>
                </a:lnTo>
                <a:lnTo>
                  <a:pt x="3274" y="9840"/>
                </a:lnTo>
                <a:lnTo>
                  <a:pt x="3223" y="9821"/>
                </a:lnTo>
                <a:lnTo>
                  <a:pt x="3173" y="9802"/>
                </a:lnTo>
                <a:lnTo>
                  <a:pt x="3123" y="9781"/>
                </a:lnTo>
                <a:lnTo>
                  <a:pt x="3074" y="9760"/>
                </a:lnTo>
                <a:lnTo>
                  <a:pt x="3026" y="9737"/>
                </a:lnTo>
                <a:lnTo>
                  <a:pt x="2977" y="9712"/>
                </a:lnTo>
                <a:lnTo>
                  <a:pt x="2930" y="9688"/>
                </a:lnTo>
                <a:lnTo>
                  <a:pt x="2883" y="9661"/>
                </a:lnTo>
                <a:lnTo>
                  <a:pt x="2836" y="9635"/>
                </a:lnTo>
                <a:lnTo>
                  <a:pt x="2791" y="9606"/>
                </a:lnTo>
                <a:lnTo>
                  <a:pt x="2745" y="9577"/>
                </a:lnTo>
                <a:lnTo>
                  <a:pt x="2701" y="9546"/>
                </a:lnTo>
                <a:lnTo>
                  <a:pt x="2658" y="9515"/>
                </a:lnTo>
                <a:lnTo>
                  <a:pt x="2614" y="9483"/>
                </a:lnTo>
                <a:lnTo>
                  <a:pt x="2572" y="9450"/>
                </a:lnTo>
                <a:lnTo>
                  <a:pt x="2530" y="9415"/>
                </a:lnTo>
                <a:lnTo>
                  <a:pt x="2490" y="9381"/>
                </a:lnTo>
                <a:lnTo>
                  <a:pt x="2449" y="9345"/>
                </a:lnTo>
                <a:lnTo>
                  <a:pt x="2410" y="9308"/>
                </a:lnTo>
                <a:lnTo>
                  <a:pt x="2407" y="9305"/>
                </a:lnTo>
                <a:lnTo>
                  <a:pt x="2404" y="9302"/>
                </a:lnTo>
                <a:lnTo>
                  <a:pt x="2379" y="9275"/>
                </a:lnTo>
                <a:lnTo>
                  <a:pt x="2306" y="9195"/>
                </a:lnTo>
                <a:lnTo>
                  <a:pt x="2245" y="9125"/>
                </a:lnTo>
                <a:lnTo>
                  <a:pt x="2219" y="9094"/>
                </a:lnTo>
                <a:lnTo>
                  <a:pt x="2193" y="9063"/>
                </a:lnTo>
                <a:lnTo>
                  <a:pt x="2169" y="9032"/>
                </a:lnTo>
                <a:lnTo>
                  <a:pt x="2146" y="9001"/>
                </a:lnTo>
                <a:lnTo>
                  <a:pt x="2123" y="8969"/>
                </a:lnTo>
                <a:lnTo>
                  <a:pt x="2101" y="8936"/>
                </a:lnTo>
                <a:lnTo>
                  <a:pt x="2078" y="8900"/>
                </a:lnTo>
                <a:lnTo>
                  <a:pt x="2056" y="8862"/>
                </a:lnTo>
                <a:lnTo>
                  <a:pt x="2031" y="8819"/>
                </a:lnTo>
                <a:lnTo>
                  <a:pt x="2007" y="8774"/>
                </a:lnTo>
                <a:lnTo>
                  <a:pt x="1980" y="8723"/>
                </a:lnTo>
                <a:lnTo>
                  <a:pt x="1952" y="8667"/>
                </a:lnTo>
                <a:lnTo>
                  <a:pt x="1925" y="8611"/>
                </a:lnTo>
                <a:lnTo>
                  <a:pt x="1900" y="8555"/>
                </a:lnTo>
                <a:lnTo>
                  <a:pt x="1876" y="8497"/>
                </a:lnTo>
                <a:lnTo>
                  <a:pt x="1855" y="8438"/>
                </a:lnTo>
                <a:lnTo>
                  <a:pt x="1836" y="8380"/>
                </a:lnTo>
                <a:lnTo>
                  <a:pt x="1819" y="8321"/>
                </a:lnTo>
                <a:lnTo>
                  <a:pt x="1803" y="8260"/>
                </a:lnTo>
                <a:lnTo>
                  <a:pt x="1789" y="8200"/>
                </a:lnTo>
                <a:lnTo>
                  <a:pt x="1777" y="8138"/>
                </a:lnTo>
                <a:lnTo>
                  <a:pt x="1767" y="8077"/>
                </a:lnTo>
                <a:lnTo>
                  <a:pt x="1758" y="8015"/>
                </a:lnTo>
                <a:lnTo>
                  <a:pt x="1751" y="7953"/>
                </a:lnTo>
                <a:lnTo>
                  <a:pt x="1745" y="7890"/>
                </a:lnTo>
                <a:lnTo>
                  <a:pt x="1741" y="7828"/>
                </a:lnTo>
                <a:lnTo>
                  <a:pt x="1739" y="7765"/>
                </a:lnTo>
                <a:lnTo>
                  <a:pt x="1739" y="7702"/>
                </a:lnTo>
                <a:lnTo>
                  <a:pt x="1740" y="7638"/>
                </a:lnTo>
                <a:lnTo>
                  <a:pt x="1742" y="7575"/>
                </a:lnTo>
                <a:lnTo>
                  <a:pt x="1747" y="7513"/>
                </a:lnTo>
                <a:lnTo>
                  <a:pt x="1752" y="7450"/>
                </a:lnTo>
                <a:lnTo>
                  <a:pt x="1759" y="7388"/>
                </a:lnTo>
                <a:lnTo>
                  <a:pt x="1768" y="7326"/>
                </a:lnTo>
                <a:lnTo>
                  <a:pt x="1778" y="7264"/>
                </a:lnTo>
                <a:lnTo>
                  <a:pt x="1789" y="7202"/>
                </a:lnTo>
                <a:lnTo>
                  <a:pt x="1802" y="7141"/>
                </a:lnTo>
                <a:lnTo>
                  <a:pt x="1815" y="7080"/>
                </a:lnTo>
                <a:lnTo>
                  <a:pt x="1831" y="7020"/>
                </a:lnTo>
                <a:lnTo>
                  <a:pt x="1847" y="6962"/>
                </a:lnTo>
                <a:lnTo>
                  <a:pt x="1866" y="6903"/>
                </a:lnTo>
                <a:lnTo>
                  <a:pt x="1885" y="6844"/>
                </a:lnTo>
                <a:lnTo>
                  <a:pt x="1906" y="6788"/>
                </a:lnTo>
                <a:lnTo>
                  <a:pt x="1928" y="6731"/>
                </a:lnTo>
                <a:lnTo>
                  <a:pt x="1949" y="6679"/>
                </a:lnTo>
                <a:lnTo>
                  <a:pt x="1974" y="6627"/>
                </a:lnTo>
                <a:lnTo>
                  <a:pt x="1998" y="6576"/>
                </a:lnTo>
                <a:lnTo>
                  <a:pt x="2026" y="6526"/>
                </a:lnTo>
                <a:lnTo>
                  <a:pt x="2054" y="6476"/>
                </a:lnTo>
                <a:lnTo>
                  <a:pt x="2084" y="6427"/>
                </a:lnTo>
                <a:lnTo>
                  <a:pt x="2115" y="6378"/>
                </a:lnTo>
                <a:lnTo>
                  <a:pt x="2147" y="6330"/>
                </a:lnTo>
                <a:lnTo>
                  <a:pt x="2180" y="6284"/>
                </a:lnTo>
                <a:lnTo>
                  <a:pt x="2213" y="6238"/>
                </a:lnTo>
                <a:lnTo>
                  <a:pt x="2249" y="6193"/>
                </a:lnTo>
                <a:lnTo>
                  <a:pt x="2284" y="6150"/>
                </a:lnTo>
                <a:lnTo>
                  <a:pt x="2320" y="6107"/>
                </a:lnTo>
                <a:lnTo>
                  <a:pt x="2356" y="6066"/>
                </a:lnTo>
                <a:lnTo>
                  <a:pt x="2393" y="6028"/>
                </a:lnTo>
                <a:lnTo>
                  <a:pt x="2429" y="5990"/>
                </a:lnTo>
                <a:lnTo>
                  <a:pt x="2469" y="5951"/>
                </a:lnTo>
                <a:lnTo>
                  <a:pt x="2510" y="5914"/>
                </a:lnTo>
                <a:lnTo>
                  <a:pt x="2551" y="5877"/>
                </a:lnTo>
                <a:lnTo>
                  <a:pt x="2593" y="5842"/>
                </a:lnTo>
                <a:lnTo>
                  <a:pt x="2635" y="5807"/>
                </a:lnTo>
                <a:lnTo>
                  <a:pt x="2679" y="5775"/>
                </a:lnTo>
                <a:lnTo>
                  <a:pt x="2722" y="5744"/>
                </a:lnTo>
                <a:lnTo>
                  <a:pt x="2766" y="5713"/>
                </a:lnTo>
                <a:lnTo>
                  <a:pt x="2811" y="5684"/>
                </a:lnTo>
                <a:lnTo>
                  <a:pt x="2856" y="5657"/>
                </a:lnTo>
                <a:lnTo>
                  <a:pt x="2903" y="5630"/>
                </a:lnTo>
                <a:lnTo>
                  <a:pt x="2949" y="5606"/>
                </a:lnTo>
                <a:lnTo>
                  <a:pt x="2997" y="5581"/>
                </a:lnTo>
                <a:lnTo>
                  <a:pt x="3044" y="5559"/>
                </a:lnTo>
                <a:lnTo>
                  <a:pt x="3093" y="5537"/>
                </a:lnTo>
                <a:lnTo>
                  <a:pt x="3142" y="5517"/>
                </a:lnTo>
                <a:lnTo>
                  <a:pt x="3192" y="5498"/>
                </a:lnTo>
                <a:lnTo>
                  <a:pt x="3243" y="5480"/>
                </a:lnTo>
                <a:lnTo>
                  <a:pt x="3294" y="5464"/>
                </a:lnTo>
                <a:lnTo>
                  <a:pt x="3346" y="5448"/>
                </a:lnTo>
                <a:lnTo>
                  <a:pt x="3398" y="5434"/>
                </a:lnTo>
                <a:lnTo>
                  <a:pt x="3451" y="5422"/>
                </a:lnTo>
                <a:lnTo>
                  <a:pt x="3504" y="5410"/>
                </a:lnTo>
                <a:lnTo>
                  <a:pt x="3559" y="5400"/>
                </a:lnTo>
                <a:lnTo>
                  <a:pt x="3613" y="5391"/>
                </a:lnTo>
                <a:lnTo>
                  <a:pt x="3669" y="5383"/>
                </a:lnTo>
                <a:lnTo>
                  <a:pt x="3725" y="5375"/>
                </a:lnTo>
                <a:lnTo>
                  <a:pt x="3781" y="5371"/>
                </a:lnTo>
                <a:lnTo>
                  <a:pt x="3839" y="5366"/>
                </a:lnTo>
                <a:lnTo>
                  <a:pt x="3898" y="5363"/>
                </a:lnTo>
                <a:lnTo>
                  <a:pt x="3956" y="5361"/>
                </a:lnTo>
                <a:lnTo>
                  <a:pt x="4015" y="5361"/>
                </a:lnTo>
                <a:lnTo>
                  <a:pt x="4043" y="5361"/>
                </a:lnTo>
                <a:lnTo>
                  <a:pt x="4071" y="5362"/>
                </a:lnTo>
                <a:lnTo>
                  <a:pt x="4098" y="5364"/>
                </a:lnTo>
                <a:lnTo>
                  <a:pt x="4125" y="5366"/>
                </a:lnTo>
                <a:lnTo>
                  <a:pt x="4177" y="5372"/>
                </a:lnTo>
                <a:lnTo>
                  <a:pt x="4228" y="5378"/>
                </a:lnTo>
                <a:lnTo>
                  <a:pt x="4277" y="5386"/>
                </a:lnTo>
                <a:lnTo>
                  <a:pt x="4324" y="5392"/>
                </a:lnTo>
                <a:lnTo>
                  <a:pt x="4349" y="5395"/>
                </a:lnTo>
                <a:lnTo>
                  <a:pt x="4371" y="5397"/>
                </a:lnTo>
                <a:lnTo>
                  <a:pt x="4394" y="5398"/>
                </a:lnTo>
                <a:lnTo>
                  <a:pt x="4416" y="5400"/>
                </a:lnTo>
                <a:lnTo>
                  <a:pt x="4414" y="5369"/>
                </a:lnTo>
                <a:lnTo>
                  <a:pt x="4410" y="5341"/>
                </a:lnTo>
                <a:lnTo>
                  <a:pt x="4405" y="5315"/>
                </a:lnTo>
                <a:lnTo>
                  <a:pt x="4401" y="5291"/>
                </a:lnTo>
                <a:lnTo>
                  <a:pt x="4390" y="5244"/>
                </a:lnTo>
                <a:lnTo>
                  <a:pt x="4379" y="5197"/>
                </a:lnTo>
                <a:lnTo>
                  <a:pt x="4374" y="5171"/>
                </a:lnTo>
                <a:lnTo>
                  <a:pt x="4369" y="5143"/>
                </a:lnTo>
                <a:lnTo>
                  <a:pt x="4364" y="5110"/>
                </a:lnTo>
                <a:lnTo>
                  <a:pt x="4360" y="5075"/>
                </a:lnTo>
                <a:lnTo>
                  <a:pt x="4357" y="5035"/>
                </a:lnTo>
                <a:lnTo>
                  <a:pt x="4354" y="4990"/>
                </a:lnTo>
                <a:lnTo>
                  <a:pt x="4352" y="4939"/>
                </a:lnTo>
                <a:lnTo>
                  <a:pt x="4352" y="4881"/>
                </a:lnTo>
                <a:lnTo>
                  <a:pt x="4352" y="4851"/>
                </a:lnTo>
                <a:lnTo>
                  <a:pt x="4353" y="4821"/>
                </a:lnTo>
                <a:lnTo>
                  <a:pt x="4355" y="4791"/>
                </a:lnTo>
                <a:lnTo>
                  <a:pt x="4359" y="4761"/>
                </a:lnTo>
                <a:lnTo>
                  <a:pt x="4362" y="4733"/>
                </a:lnTo>
                <a:lnTo>
                  <a:pt x="4367" y="4703"/>
                </a:lnTo>
                <a:lnTo>
                  <a:pt x="4371" y="4674"/>
                </a:lnTo>
                <a:lnTo>
                  <a:pt x="4376" y="4645"/>
                </a:lnTo>
                <a:lnTo>
                  <a:pt x="4383" y="4616"/>
                </a:lnTo>
                <a:lnTo>
                  <a:pt x="4391" y="4588"/>
                </a:lnTo>
                <a:lnTo>
                  <a:pt x="4399" y="4560"/>
                </a:lnTo>
                <a:lnTo>
                  <a:pt x="4406" y="4532"/>
                </a:lnTo>
                <a:lnTo>
                  <a:pt x="4415" y="4504"/>
                </a:lnTo>
                <a:lnTo>
                  <a:pt x="4425" y="4477"/>
                </a:lnTo>
                <a:lnTo>
                  <a:pt x="4435" y="4450"/>
                </a:lnTo>
                <a:lnTo>
                  <a:pt x="4446" y="4424"/>
                </a:lnTo>
                <a:lnTo>
                  <a:pt x="4457" y="4397"/>
                </a:lnTo>
                <a:lnTo>
                  <a:pt x="4468" y="4370"/>
                </a:lnTo>
                <a:lnTo>
                  <a:pt x="4481" y="4345"/>
                </a:lnTo>
                <a:lnTo>
                  <a:pt x="4494" y="4319"/>
                </a:lnTo>
                <a:lnTo>
                  <a:pt x="4507" y="4294"/>
                </a:lnTo>
                <a:lnTo>
                  <a:pt x="4521" y="4270"/>
                </a:lnTo>
                <a:lnTo>
                  <a:pt x="4535" y="4245"/>
                </a:lnTo>
                <a:lnTo>
                  <a:pt x="4549" y="4221"/>
                </a:lnTo>
                <a:lnTo>
                  <a:pt x="4580" y="4174"/>
                </a:lnTo>
                <a:lnTo>
                  <a:pt x="4613" y="4129"/>
                </a:lnTo>
                <a:lnTo>
                  <a:pt x="4645" y="4086"/>
                </a:lnTo>
                <a:lnTo>
                  <a:pt x="4680" y="4044"/>
                </a:lnTo>
                <a:lnTo>
                  <a:pt x="4726" y="3993"/>
                </a:lnTo>
                <a:lnTo>
                  <a:pt x="4774" y="3943"/>
                </a:lnTo>
                <a:lnTo>
                  <a:pt x="4825" y="3895"/>
                </a:lnTo>
                <a:lnTo>
                  <a:pt x="4877" y="3849"/>
                </a:lnTo>
                <a:lnTo>
                  <a:pt x="4933" y="3804"/>
                </a:lnTo>
                <a:lnTo>
                  <a:pt x="4990" y="3762"/>
                </a:lnTo>
                <a:lnTo>
                  <a:pt x="5049" y="3722"/>
                </a:lnTo>
                <a:lnTo>
                  <a:pt x="5110" y="3685"/>
                </a:lnTo>
                <a:lnTo>
                  <a:pt x="5172" y="3649"/>
                </a:lnTo>
                <a:lnTo>
                  <a:pt x="5235" y="3616"/>
                </a:lnTo>
                <a:lnTo>
                  <a:pt x="5301" y="3585"/>
                </a:lnTo>
                <a:lnTo>
                  <a:pt x="5367" y="3556"/>
                </a:lnTo>
                <a:lnTo>
                  <a:pt x="5435" y="3530"/>
                </a:lnTo>
                <a:lnTo>
                  <a:pt x="5502" y="3506"/>
                </a:lnTo>
                <a:lnTo>
                  <a:pt x="5572" y="3485"/>
                </a:lnTo>
                <a:lnTo>
                  <a:pt x="5642" y="3467"/>
                </a:lnTo>
                <a:lnTo>
                  <a:pt x="5712" y="3452"/>
                </a:lnTo>
                <a:lnTo>
                  <a:pt x="5783" y="3439"/>
                </a:lnTo>
                <a:lnTo>
                  <a:pt x="5854" y="3429"/>
                </a:lnTo>
                <a:lnTo>
                  <a:pt x="5926" y="3422"/>
                </a:lnTo>
                <a:lnTo>
                  <a:pt x="5997" y="3419"/>
                </a:lnTo>
                <a:lnTo>
                  <a:pt x="6068" y="3418"/>
                </a:lnTo>
                <a:lnTo>
                  <a:pt x="6140" y="3421"/>
                </a:lnTo>
                <a:lnTo>
                  <a:pt x="6210" y="3427"/>
                </a:lnTo>
                <a:lnTo>
                  <a:pt x="6280" y="3435"/>
                </a:lnTo>
                <a:lnTo>
                  <a:pt x="6350" y="3449"/>
                </a:lnTo>
                <a:lnTo>
                  <a:pt x="6419" y="3464"/>
                </a:lnTo>
                <a:lnTo>
                  <a:pt x="6488" y="3484"/>
                </a:lnTo>
                <a:lnTo>
                  <a:pt x="6554" y="3507"/>
                </a:lnTo>
                <a:lnTo>
                  <a:pt x="6621" y="3534"/>
                </a:lnTo>
                <a:lnTo>
                  <a:pt x="6685" y="3565"/>
                </a:lnTo>
                <a:lnTo>
                  <a:pt x="6749" y="3599"/>
                </a:lnTo>
                <a:lnTo>
                  <a:pt x="6782" y="3619"/>
                </a:lnTo>
                <a:lnTo>
                  <a:pt x="6816" y="3639"/>
                </a:lnTo>
                <a:lnTo>
                  <a:pt x="6849" y="3659"/>
                </a:lnTo>
                <a:lnTo>
                  <a:pt x="6880" y="3680"/>
                </a:lnTo>
                <a:lnTo>
                  <a:pt x="6911" y="3702"/>
                </a:lnTo>
                <a:lnTo>
                  <a:pt x="6941" y="3726"/>
                </a:lnTo>
                <a:lnTo>
                  <a:pt x="6970" y="3750"/>
                </a:lnTo>
                <a:lnTo>
                  <a:pt x="6997" y="3778"/>
                </a:lnTo>
                <a:lnTo>
                  <a:pt x="7026" y="3805"/>
                </a:lnTo>
                <a:lnTo>
                  <a:pt x="7054" y="3832"/>
                </a:lnTo>
                <a:lnTo>
                  <a:pt x="7082" y="3860"/>
                </a:lnTo>
                <a:lnTo>
                  <a:pt x="7107" y="3888"/>
                </a:lnTo>
                <a:lnTo>
                  <a:pt x="7130" y="3922"/>
                </a:lnTo>
                <a:lnTo>
                  <a:pt x="7153" y="3955"/>
                </a:lnTo>
                <a:lnTo>
                  <a:pt x="7159" y="3963"/>
                </a:lnTo>
                <a:lnTo>
                  <a:pt x="7165" y="3969"/>
                </a:lnTo>
                <a:lnTo>
                  <a:pt x="7171" y="3976"/>
                </a:lnTo>
                <a:lnTo>
                  <a:pt x="7179" y="3983"/>
                </a:lnTo>
                <a:lnTo>
                  <a:pt x="7187" y="3988"/>
                </a:lnTo>
                <a:lnTo>
                  <a:pt x="7195" y="3994"/>
                </a:lnTo>
                <a:lnTo>
                  <a:pt x="7205" y="3998"/>
                </a:lnTo>
                <a:lnTo>
                  <a:pt x="7215" y="4001"/>
                </a:lnTo>
                <a:lnTo>
                  <a:pt x="7217" y="3983"/>
                </a:lnTo>
                <a:lnTo>
                  <a:pt x="7221" y="3964"/>
                </a:lnTo>
                <a:lnTo>
                  <a:pt x="7227" y="3942"/>
                </a:lnTo>
                <a:lnTo>
                  <a:pt x="7235" y="3918"/>
                </a:lnTo>
                <a:lnTo>
                  <a:pt x="7244" y="3893"/>
                </a:lnTo>
                <a:lnTo>
                  <a:pt x="7253" y="3866"/>
                </a:lnTo>
                <a:lnTo>
                  <a:pt x="7266" y="3839"/>
                </a:lnTo>
                <a:lnTo>
                  <a:pt x="7279" y="3810"/>
                </a:lnTo>
                <a:lnTo>
                  <a:pt x="7308" y="3749"/>
                </a:lnTo>
                <a:lnTo>
                  <a:pt x="7341" y="3685"/>
                </a:lnTo>
                <a:lnTo>
                  <a:pt x="7377" y="3618"/>
                </a:lnTo>
                <a:lnTo>
                  <a:pt x="7414" y="3551"/>
                </a:lnTo>
                <a:lnTo>
                  <a:pt x="7453" y="3484"/>
                </a:lnTo>
                <a:lnTo>
                  <a:pt x="7492" y="3419"/>
                </a:lnTo>
                <a:lnTo>
                  <a:pt x="7531" y="3356"/>
                </a:lnTo>
                <a:lnTo>
                  <a:pt x="7568" y="3296"/>
                </a:lnTo>
                <a:lnTo>
                  <a:pt x="7604" y="3242"/>
                </a:lnTo>
                <a:lnTo>
                  <a:pt x="7637" y="3193"/>
                </a:lnTo>
                <a:lnTo>
                  <a:pt x="7666" y="3151"/>
                </a:lnTo>
                <a:lnTo>
                  <a:pt x="7690" y="3116"/>
                </a:lnTo>
                <a:lnTo>
                  <a:pt x="7746" y="3045"/>
                </a:lnTo>
                <a:lnTo>
                  <a:pt x="7802" y="2975"/>
                </a:lnTo>
                <a:lnTo>
                  <a:pt x="7861" y="2906"/>
                </a:lnTo>
                <a:lnTo>
                  <a:pt x="7921" y="2837"/>
                </a:lnTo>
                <a:lnTo>
                  <a:pt x="7952" y="2804"/>
                </a:lnTo>
                <a:lnTo>
                  <a:pt x="7983" y="2771"/>
                </a:lnTo>
                <a:lnTo>
                  <a:pt x="8014" y="2739"/>
                </a:lnTo>
                <a:lnTo>
                  <a:pt x="8046" y="2706"/>
                </a:lnTo>
                <a:lnTo>
                  <a:pt x="8078" y="2674"/>
                </a:lnTo>
                <a:lnTo>
                  <a:pt x="8110" y="2643"/>
                </a:lnTo>
                <a:lnTo>
                  <a:pt x="8143" y="2612"/>
                </a:lnTo>
                <a:lnTo>
                  <a:pt x="8178" y="2581"/>
                </a:lnTo>
                <a:lnTo>
                  <a:pt x="8211" y="2551"/>
                </a:lnTo>
                <a:lnTo>
                  <a:pt x="8245" y="2521"/>
                </a:lnTo>
                <a:lnTo>
                  <a:pt x="8280" y="2493"/>
                </a:lnTo>
                <a:lnTo>
                  <a:pt x="8315" y="2464"/>
                </a:lnTo>
                <a:lnTo>
                  <a:pt x="8351" y="2435"/>
                </a:lnTo>
                <a:lnTo>
                  <a:pt x="8386" y="2407"/>
                </a:lnTo>
                <a:lnTo>
                  <a:pt x="8423" y="2380"/>
                </a:lnTo>
                <a:lnTo>
                  <a:pt x="8459" y="2353"/>
                </a:lnTo>
                <a:lnTo>
                  <a:pt x="8496" y="2326"/>
                </a:lnTo>
                <a:lnTo>
                  <a:pt x="8534" y="2301"/>
                </a:lnTo>
                <a:lnTo>
                  <a:pt x="8571" y="2275"/>
                </a:lnTo>
                <a:lnTo>
                  <a:pt x="8609" y="2251"/>
                </a:lnTo>
                <a:lnTo>
                  <a:pt x="8648" y="2227"/>
                </a:lnTo>
                <a:lnTo>
                  <a:pt x="8686" y="2203"/>
                </a:lnTo>
                <a:lnTo>
                  <a:pt x="8725" y="2180"/>
                </a:lnTo>
                <a:lnTo>
                  <a:pt x="8765" y="2158"/>
                </a:lnTo>
                <a:lnTo>
                  <a:pt x="8818" y="2129"/>
                </a:lnTo>
                <a:lnTo>
                  <a:pt x="8876" y="2099"/>
                </a:lnTo>
                <a:lnTo>
                  <a:pt x="8935" y="2069"/>
                </a:lnTo>
                <a:lnTo>
                  <a:pt x="8996" y="2041"/>
                </a:lnTo>
                <a:lnTo>
                  <a:pt x="9057" y="2014"/>
                </a:lnTo>
                <a:lnTo>
                  <a:pt x="9118" y="1989"/>
                </a:lnTo>
                <a:lnTo>
                  <a:pt x="9177" y="1964"/>
                </a:lnTo>
                <a:lnTo>
                  <a:pt x="9236" y="1944"/>
                </a:lnTo>
                <a:lnTo>
                  <a:pt x="9325" y="1915"/>
                </a:lnTo>
                <a:lnTo>
                  <a:pt x="9412" y="1889"/>
                </a:lnTo>
                <a:lnTo>
                  <a:pt x="9500" y="1864"/>
                </a:lnTo>
                <a:lnTo>
                  <a:pt x="9586" y="1842"/>
                </a:lnTo>
                <a:lnTo>
                  <a:pt x="9674" y="1822"/>
                </a:lnTo>
                <a:lnTo>
                  <a:pt x="9760" y="1804"/>
                </a:lnTo>
                <a:lnTo>
                  <a:pt x="9847" y="1788"/>
                </a:lnTo>
                <a:lnTo>
                  <a:pt x="9932" y="1774"/>
                </a:lnTo>
                <a:lnTo>
                  <a:pt x="10019" y="1761"/>
                </a:lnTo>
                <a:lnTo>
                  <a:pt x="10104" y="1751"/>
                </a:lnTo>
                <a:lnTo>
                  <a:pt x="10189" y="1744"/>
                </a:lnTo>
                <a:lnTo>
                  <a:pt x="10275" y="1737"/>
                </a:lnTo>
                <a:lnTo>
                  <a:pt x="10360" y="1734"/>
                </a:lnTo>
                <a:lnTo>
                  <a:pt x="10445" y="1732"/>
                </a:lnTo>
                <a:lnTo>
                  <a:pt x="10531" y="1733"/>
                </a:lnTo>
                <a:lnTo>
                  <a:pt x="10615" y="1735"/>
                </a:lnTo>
                <a:lnTo>
                  <a:pt x="10699" y="1739"/>
                </a:lnTo>
                <a:lnTo>
                  <a:pt x="10784" y="1746"/>
                </a:lnTo>
                <a:lnTo>
                  <a:pt x="10869" y="1755"/>
                </a:lnTo>
                <a:lnTo>
                  <a:pt x="10953" y="1766"/>
                </a:lnTo>
                <a:lnTo>
                  <a:pt x="11037" y="1778"/>
                </a:lnTo>
                <a:lnTo>
                  <a:pt x="11121" y="1794"/>
                </a:lnTo>
                <a:lnTo>
                  <a:pt x="11206" y="1810"/>
                </a:lnTo>
                <a:lnTo>
                  <a:pt x="11290" y="1830"/>
                </a:lnTo>
                <a:lnTo>
                  <a:pt x="11374" y="1851"/>
                </a:lnTo>
                <a:lnTo>
                  <a:pt x="11458" y="1876"/>
                </a:lnTo>
                <a:lnTo>
                  <a:pt x="11542" y="1901"/>
                </a:lnTo>
                <a:lnTo>
                  <a:pt x="11627" y="1929"/>
                </a:lnTo>
                <a:lnTo>
                  <a:pt x="11711" y="1959"/>
                </a:lnTo>
                <a:lnTo>
                  <a:pt x="11795" y="1991"/>
                </a:lnTo>
                <a:lnTo>
                  <a:pt x="11880" y="2026"/>
                </a:lnTo>
                <a:lnTo>
                  <a:pt x="11965" y="2063"/>
                </a:lnTo>
                <a:lnTo>
                  <a:pt x="12010" y="2083"/>
                </a:lnTo>
                <a:lnTo>
                  <a:pt x="12054" y="2105"/>
                </a:lnTo>
                <a:lnTo>
                  <a:pt x="12098" y="2127"/>
                </a:lnTo>
                <a:lnTo>
                  <a:pt x="12141" y="2150"/>
                </a:lnTo>
                <a:lnTo>
                  <a:pt x="12183" y="2175"/>
                </a:lnTo>
                <a:lnTo>
                  <a:pt x="12225" y="2199"/>
                </a:lnTo>
                <a:lnTo>
                  <a:pt x="12266" y="2225"/>
                </a:lnTo>
                <a:lnTo>
                  <a:pt x="12306" y="2250"/>
                </a:lnTo>
                <a:lnTo>
                  <a:pt x="12346" y="2277"/>
                </a:lnTo>
                <a:lnTo>
                  <a:pt x="12386" y="2303"/>
                </a:lnTo>
                <a:lnTo>
                  <a:pt x="12425" y="2331"/>
                </a:lnTo>
                <a:lnTo>
                  <a:pt x="12463" y="2359"/>
                </a:lnTo>
                <a:lnTo>
                  <a:pt x="12540" y="2415"/>
                </a:lnTo>
                <a:lnTo>
                  <a:pt x="12616" y="2473"/>
                </a:lnTo>
                <a:lnTo>
                  <a:pt x="12653" y="2503"/>
                </a:lnTo>
                <a:lnTo>
                  <a:pt x="12689" y="2532"/>
                </a:lnTo>
                <a:lnTo>
                  <a:pt x="12726" y="2565"/>
                </a:lnTo>
                <a:lnTo>
                  <a:pt x="12761" y="2597"/>
                </a:lnTo>
                <a:lnTo>
                  <a:pt x="12796" y="2630"/>
                </a:lnTo>
                <a:lnTo>
                  <a:pt x="12831" y="2664"/>
                </a:lnTo>
                <a:lnTo>
                  <a:pt x="12865" y="2699"/>
                </a:lnTo>
                <a:lnTo>
                  <a:pt x="12899" y="2734"/>
                </a:lnTo>
                <a:lnTo>
                  <a:pt x="12931" y="2771"/>
                </a:lnTo>
                <a:lnTo>
                  <a:pt x="12964" y="2807"/>
                </a:lnTo>
                <a:lnTo>
                  <a:pt x="12995" y="2844"/>
                </a:lnTo>
                <a:lnTo>
                  <a:pt x="13026" y="2881"/>
                </a:lnTo>
                <a:lnTo>
                  <a:pt x="13057" y="2919"/>
                </a:lnTo>
                <a:lnTo>
                  <a:pt x="13087" y="2957"/>
                </a:lnTo>
                <a:lnTo>
                  <a:pt x="13116" y="2994"/>
                </a:lnTo>
                <a:lnTo>
                  <a:pt x="13145" y="3032"/>
                </a:lnTo>
                <a:lnTo>
                  <a:pt x="13168" y="3063"/>
                </a:lnTo>
                <a:lnTo>
                  <a:pt x="13191" y="3095"/>
                </a:lnTo>
                <a:lnTo>
                  <a:pt x="13214" y="3127"/>
                </a:lnTo>
                <a:lnTo>
                  <a:pt x="13235" y="3160"/>
                </a:lnTo>
                <a:lnTo>
                  <a:pt x="13277" y="3224"/>
                </a:lnTo>
                <a:lnTo>
                  <a:pt x="13317" y="3290"/>
                </a:lnTo>
                <a:lnTo>
                  <a:pt x="13356" y="3357"/>
                </a:lnTo>
                <a:lnTo>
                  <a:pt x="13393" y="3425"/>
                </a:lnTo>
                <a:lnTo>
                  <a:pt x="13431" y="3494"/>
                </a:lnTo>
                <a:lnTo>
                  <a:pt x="13466" y="3565"/>
                </a:lnTo>
                <a:lnTo>
                  <a:pt x="13494" y="3621"/>
                </a:lnTo>
                <a:lnTo>
                  <a:pt x="13521" y="3679"/>
                </a:lnTo>
                <a:lnTo>
                  <a:pt x="13546" y="3737"/>
                </a:lnTo>
                <a:lnTo>
                  <a:pt x="13571" y="3794"/>
                </a:lnTo>
                <a:lnTo>
                  <a:pt x="13594" y="3852"/>
                </a:lnTo>
                <a:lnTo>
                  <a:pt x="13616" y="3911"/>
                </a:lnTo>
                <a:lnTo>
                  <a:pt x="13637" y="3970"/>
                </a:lnTo>
                <a:lnTo>
                  <a:pt x="13657" y="4029"/>
                </a:lnTo>
                <a:lnTo>
                  <a:pt x="13677" y="4090"/>
                </a:lnTo>
                <a:lnTo>
                  <a:pt x="13695" y="4150"/>
                </a:lnTo>
                <a:lnTo>
                  <a:pt x="13712" y="4212"/>
                </a:lnTo>
                <a:lnTo>
                  <a:pt x="13728" y="4273"/>
                </a:lnTo>
                <a:lnTo>
                  <a:pt x="13743" y="4336"/>
                </a:lnTo>
                <a:lnTo>
                  <a:pt x="13758" y="4399"/>
                </a:lnTo>
                <a:lnTo>
                  <a:pt x="13772" y="4463"/>
                </a:lnTo>
                <a:lnTo>
                  <a:pt x="13784" y="4529"/>
                </a:lnTo>
                <a:lnTo>
                  <a:pt x="13795" y="4582"/>
                </a:lnTo>
                <a:lnTo>
                  <a:pt x="13804" y="4635"/>
                </a:lnTo>
                <a:lnTo>
                  <a:pt x="13813" y="4689"/>
                </a:lnTo>
                <a:lnTo>
                  <a:pt x="13822" y="4744"/>
                </a:lnTo>
                <a:lnTo>
                  <a:pt x="13830" y="4798"/>
                </a:lnTo>
                <a:lnTo>
                  <a:pt x="13837" y="4851"/>
                </a:lnTo>
                <a:lnTo>
                  <a:pt x="13843" y="4907"/>
                </a:lnTo>
                <a:lnTo>
                  <a:pt x="13849" y="4961"/>
                </a:lnTo>
                <a:lnTo>
                  <a:pt x="13854" y="5015"/>
                </a:lnTo>
                <a:lnTo>
                  <a:pt x="13859" y="5069"/>
                </a:lnTo>
                <a:lnTo>
                  <a:pt x="13863" y="5125"/>
                </a:lnTo>
                <a:lnTo>
                  <a:pt x="13866" y="5179"/>
                </a:lnTo>
                <a:lnTo>
                  <a:pt x="13869" y="5234"/>
                </a:lnTo>
                <a:lnTo>
                  <a:pt x="13871" y="5289"/>
                </a:lnTo>
                <a:lnTo>
                  <a:pt x="13872" y="5344"/>
                </a:lnTo>
                <a:lnTo>
                  <a:pt x="13872" y="5400"/>
                </a:lnTo>
                <a:lnTo>
                  <a:pt x="13922" y="5400"/>
                </a:lnTo>
                <a:lnTo>
                  <a:pt x="13971" y="5402"/>
                </a:lnTo>
                <a:lnTo>
                  <a:pt x="14019" y="5404"/>
                </a:lnTo>
                <a:lnTo>
                  <a:pt x="14067" y="5408"/>
                </a:lnTo>
                <a:lnTo>
                  <a:pt x="14114" y="5413"/>
                </a:lnTo>
                <a:lnTo>
                  <a:pt x="14160" y="5418"/>
                </a:lnTo>
                <a:lnTo>
                  <a:pt x="14206" y="5425"/>
                </a:lnTo>
                <a:lnTo>
                  <a:pt x="14251" y="5433"/>
                </a:lnTo>
                <a:lnTo>
                  <a:pt x="14295" y="5442"/>
                </a:lnTo>
                <a:lnTo>
                  <a:pt x="14340" y="5451"/>
                </a:lnTo>
                <a:lnTo>
                  <a:pt x="14384" y="5460"/>
                </a:lnTo>
                <a:lnTo>
                  <a:pt x="14427" y="5472"/>
                </a:lnTo>
                <a:lnTo>
                  <a:pt x="14472" y="5484"/>
                </a:lnTo>
                <a:lnTo>
                  <a:pt x="14515" y="5496"/>
                </a:lnTo>
                <a:lnTo>
                  <a:pt x="14559" y="5510"/>
                </a:lnTo>
                <a:lnTo>
                  <a:pt x="14602" y="5524"/>
                </a:lnTo>
                <a:lnTo>
                  <a:pt x="14651" y="5541"/>
                </a:lnTo>
                <a:lnTo>
                  <a:pt x="14700" y="5560"/>
                </a:lnTo>
                <a:lnTo>
                  <a:pt x="14746" y="5580"/>
                </a:lnTo>
                <a:lnTo>
                  <a:pt x="14793" y="5602"/>
                </a:lnTo>
                <a:lnTo>
                  <a:pt x="14838" y="5624"/>
                </a:lnTo>
                <a:lnTo>
                  <a:pt x="14884" y="5648"/>
                </a:lnTo>
                <a:lnTo>
                  <a:pt x="14928" y="5673"/>
                </a:lnTo>
                <a:lnTo>
                  <a:pt x="14972" y="5698"/>
                </a:lnTo>
                <a:lnTo>
                  <a:pt x="15015" y="5722"/>
                </a:lnTo>
                <a:lnTo>
                  <a:pt x="15054" y="5749"/>
                </a:lnTo>
                <a:lnTo>
                  <a:pt x="15095" y="5775"/>
                </a:lnTo>
                <a:lnTo>
                  <a:pt x="15134" y="5804"/>
                </a:lnTo>
                <a:lnTo>
                  <a:pt x="15173" y="5833"/>
                </a:lnTo>
                <a:lnTo>
                  <a:pt x="15211" y="5864"/>
                </a:lnTo>
                <a:lnTo>
                  <a:pt x="15248" y="5895"/>
                </a:lnTo>
                <a:lnTo>
                  <a:pt x="15284" y="5927"/>
                </a:lnTo>
                <a:lnTo>
                  <a:pt x="15319" y="5960"/>
                </a:lnTo>
                <a:lnTo>
                  <a:pt x="15354" y="5994"/>
                </a:lnTo>
                <a:lnTo>
                  <a:pt x="15388" y="6030"/>
                </a:lnTo>
                <a:lnTo>
                  <a:pt x="15420" y="6065"/>
                </a:lnTo>
                <a:lnTo>
                  <a:pt x="15452" y="6102"/>
                </a:lnTo>
                <a:lnTo>
                  <a:pt x="15483" y="6140"/>
                </a:lnTo>
                <a:lnTo>
                  <a:pt x="15513" y="6177"/>
                </a:lnTo>
                <a:lnTo>
                  <a:pt x="15543" y="6215"/>
                </a:lnTo>
                <a:lnTo>
                  <a:pt x="15652" y="6378"/>
                </a:lnTo>
                <a:lnTo>
                  <a:pt x="15678" y="6422"/>
                </a:lnTo>
                <a:lnTo>
                  <a:pt x="15703" y="6466"/>
                </a:lnTo>
                <a:lnTo>
                  <a:pt x="15728" y="6511"/>
                </a:lnTo>
                <a:lnTo>
                  <a:pt x="15752" y="6555"/>
                </a:lnTo>
                <a:lnTo>
                  <a:pt x="15774" y="6599"/>
                </a:lnTo>
                <a:lnTo>
                  <a:pt x="15796" y="6646"/>
                </a:lnTo>
                <a:lnTo>
                  <a:pt x="15815" y="6692"/>
                </a:lnTo>
                <a:lnTo>
                  <a:pt x="15834" y="6741"/>
                </a:lnTo>
                <a:lnTo>
                  <a:pt x="15851" y="6795"/>
                </a:lnTo>
                <a:lnTo>
                  <a:pt x="15869" y="6852"/>
                </a:lnTo>
                <a:lnTo>
                  <a:pt x="15886" y="6908"/>
                </a:lnTo>
                <a:lnTo>
                  <a:pt x="15900" y="6967"/>
                </a:lnTo>
                <a:lnTo>
                  <a:pt x="15914" y="7025"/>
                </a:lnTo>
                <a:lnTo>
                  <a:pt x="15928" y="7085"/>
                </a:lnTo>
                <a:lnTo>
                  <a:pt x="15940" y="7144"/>
                </a:lnTo>
                <a:lnTo>
                  <a:pt x="15951" y="7205"/>
                </a:lnTo>
                <a:lnTo>
                  <a:pt x="15961" y="7266"/>
                </a:lnTo>
                <a:lnTo>
                  <a:pt x="15970" y="7327"/>
                </a:lnTo>
                <a:lnTo>
                  <a:pt x="15977" y="7389"/>
                </a:lnTo>
                <a:lnTo>
                  <a:pt x="15983" y="7451"/>
                </a:lnTo>
                <a:lnTo>
                  <a:pt x="15988" y="7513"/>
                </a:lnTo>
                <a:lnTo>
                  <a:pt x="15991" y="7576"/>
                </a:lnTo>
                <a:lnTo>
                  <a:pt x="15993" y="7638"/>
                </a:lnTo>
                <a:lnTo>
                  <a:pt x="15994" y="7702"/>
                </a:lnTo>
                <a:lnTo>
                  <a:pt x="15993" y="7764"/>
                </a:lnTo>
                <a:lnTo>
                  <a:pt x="15991" y="7826"/>
                </a:lnTo>
                <a:lnTo>
                  <a:pt x="15988" y="7889"/>
                </a:lnTo>
                <a:lnTo>
                  <a:pt x="15982" y="7950"/>
                </a:lnTo>
                <a:lnTo>
                  <a:pt x="15975" y="8012"/>
                </a:lnTo>
                <a:lnTo>
                  <a:pt x="15967" y="8073"/>
                </a:lnTo>
                <a:lnTo>
                  <a:pt x="15957" y="8134"/>
                </a:lnTo>
                <a:lnTo>
                  <a:pt x="15946" y="8195"/>
                </a:lnTo>
                <a:lnTo>
                  <a:pt x="15932" y="8254"/>
                </a:lnTo>
                <a:lnTo>
                  <a:pt x="15917" y="8313"/>
                </a:lnTo>
                <a:lnTo>
                  <a:pt x="15900" y="8372"/>
                </a:lnTo>
                <a:lnTo>
                  <a:pt x="15881" y="8428"/>
                </a:lnTo>
                <a:lnTo>
                  <a:pt x="15861" y="8486"/>
                </a:lnTo>
                <a:lnTo>
                  <a:pt x="15839" y="8541"/>
                </a:lnTo>
                <a:lnTo>
                  <a:pt x="15815" y="8596"/>
                </a:lnTo>
                <a:lnTo>
                  <a:pt x="15789" y="8649"/>
                </a:lnTo>
                <a:lnTo>
                  <a:pt x="15778" y="8671"/>
                </a:lnTo>
                <a:lnTo>
                  <a:pt x="15768" y="8691"/>
                </a:lnTo>
                <a:lnTo>
                  <a:pt x="15758" y="8712"/>
                </a:lnTo>
                <a:lnTo>
                  <a:pt x="15747" y="8736"/>
                </a:lnTo>
                <a:lnTo>
                  <a:pt x="15734" y="8764"/>
                </a:lnTo>
                <a:lnTo>
                  <a:pt x="15723" y="8786"/>
                </a:lnTo>
                <a:lnTo>
                  <a:pt x="15712" y="8806"/>
                </a:lnTo>
                <a:lnTo>
                  <a:pt x="15698" y="8829"/>
                </a:lnTo>
                <a:lnTo>
                  <a:pt x="15673" y="8870"/>
                </a:lnTo>
                <a:lnTo>
                  <a:pt x="15648" y="8912"/>
                </a:lnTo>
                <a:lnTo>
                  <a:pt x="15622" y="8955"/>
                </a:lnTo>
                <a:lnTo>
                  <a:pt x="15594" y="8997"/>
                </a:lnTo>
                <a:lnTo>
                  <a:pt x="15566" y="9038"/>
                </a:lnTo>
                <a:lnTo>
                  <a:pt x="15537" y="9078"/>
                </a:lnTo>
                <a:lnTo>
                  <a:pt x="15522" y="9096"/>
                </a:lnTo>
                <a:lnTo>
                  <a:pt x="15507" y="9115"/>
                </a:lnTo>
                <a:lnTo>
                  <a:pt x="15491" y="9134"/>
                </a:lnTo>
                <a:lnTo>
                  <a:pt x="15476" y="9151"/>
                </a:lnTo>
                <a:lnTo>
                  <a:pt x="15424" y="9205"/>
                </a:lnTo>
                <a:lnTo>
                  <a:pt x="15373" y="9257"/>
                </a:lnTo>
                <a:lnTo>
                  <a:pt x="15322" y="9309"/>
                </a:lnTo>
                <a:lnTo>
                  <a:pt x="15268" y="9359"/>
                </a:lnTo>
                <a:lnTo>
                  <a:pt x="15215" y="9408"/>
                </a:lnTo>
                <a:lnTo>
                  <a:pt x="15160" y="9455"/>
                </a:lnTo>
                <a:lnTo>
                  <a:pt x="15103" y="9502"/>
                </a:lnTo>
                <a:lnTo>
                  <a:pt x="15043" y="9548"/>
                </a:lnTo>
                <a:lnTo>
                  <a:pt x="15012" y="9572"/>
                </a:lnTo>
                <a:lnTo>
                  <a:pt x="14980" y="9594"/>
                </a:lnTo>
                <a:lnTo>
                  <a:pt x="14948" y="9615"/>
                </a:lnTo>
                <a:lnTo>
                  <a:pt x="14914" y="9637"/>
                </a:lnTo>
                <a:lnTo>
                  <a:pt x="14879" y="9657"/>
                </a:lnTo>
                <a:lnTo>
                  <a:pt x="14844" y="9678"/>
                </a:lnTo>
                <a:lnTo>
                  <a:pt x="14808" y="9697"/>
                </a:lnTo>
                <a:lnTo>
                  <a:pt x="14772" y="9716"/>
                </a:lnTo>
                <a:lnTo>
                  <a:pt x="14734" y="9734"/>
                </a:lnTo>
                <a:lnTo>
                  <a:pt x="14697" y="9752"/>
                </a:lnTo>
                <a:lnTo>
                  <a:pt x="14658" y="9769"/>
                </a:lnTo>
                <a:lnTo>
                  <a:pt x="14619" y="9785"/>
                </a:lnTo>
                <a:lnTo>
                  <a:pt x="14579" y="9802"/>
                </a:lnTo>
                <a:lnTo>
                  <a:pt x="14539" y="9816"/>
                </a:lnTo>
                <a:lnTo>
                  <a:pt x="14499" y="9831"/>
                </a:lnTo>
                <a:lnTo>
                  <a:pt x="14459" y="9845"/>
                </a:lnTo>
                <a:lnTo>
                  <a:pt x="14418" y="9859"/>
                </a:lnTo>
                <a:lnTo>
                  <a:pt x="14377" y="9871"/>
                </a:lnTo>
                <a:lnTo>
                  <a:pt x="14336" y="9882"/>
                </a:lnTo>
                <a:lnTo>
                  <a:pt x="14295" y="9893"/>
                </a:lnTo>
                <a:lnTo>
                  <a:pt x="14254" y="9903"/>
                </a:lnTo>
                <a:lnTo>
                  <a:pt x="14212" y="9912"/>
                </a:lnTo>
                <a:lnTo>
                  <a:pt x="14171" y="9921"/>
                </a:lnTo>
                <a:lnTo>
                  <a:pt x="14130" y="9927"/>
                </a:lnTo>
                <a:lnTo>
                  <a:pt x="14089" y="9935"/>
                </a:lnTo>
                <a:lnTo>
                  <a:pt x="14048" y="9941"/>
                </a:lnTo>
                <a:lnTo>
                  <a:pt x="14007" y="9945"/>
                </a:lnTo>
                <a:lnTo>
                  <a:pt x="13966" y="9949"/>
                </a:lnTo>
                <a:lnTo>
                  <a:pt x="13926" y="9953"/>
                </a:lnTo>
                <a:lnTo>
                  <a:pt x="13886" y="9955"/>
                </a:lnTo>
                <a:lnTo>
                  <a:pt x="13846" y="9956"/>
                </a:lnTo>
                <a:lnTo>
                  <a:pt x="13808" y="9957"/>
                </a:lnTo>
                <a:lnTo>
                  <a:pt x="12150" y="9957"/>
                </a:lnTo>
                <a:lnTo>
                  <a:pt x="12150" y="11692"/>
                </a:lnTo>
                <a:lnTo>
                  <a:pt x="13885" y="11692"/>
                </a:lnTo>
                <a:lnTo>
                  <a:pt x="13942" y="11691"/>
                </a:lnTo>
                <a:lnTo>
                  <a:pt x="13998" y="11690"/>
                </a:lnTo>
                <a:lnTo>
                  <a:pt x="14055" y="11686"/>
                </a:lnTo>
                <a:lnTo>
                  <a:pt x="14110" y="11682"/>
                </a:lnTo>
                <a:lnTo>
                  <a:pt x="14166" y="11678"/>
                </a:lnTo>
                <a:lnTo>
                  <a:pt x="14221" y="11671"/>
                </a:lnTo>
                <a:lnTo>
                  <a:pt x="14276" y="11664"/>
                </a:lnTo>
                <a:lnTo>
                  <a:pt x="14330" y="11657"/>
                </a:lnTo>
                <a:lnTo>
                  <a:pt x="14384" y="11649"/>
                </a:lnTo>
                <a:lnTo>
                  <a:pt x="14436" y="11640"/>
                </a:lnTo>
                <a:lnTo>
                  <a:pt x="14488" y="11631"/>
                </a:lnTo>
                <a:lnTo>
                  <a:pt x="14539" y="11621"/>
                </a:lnTo>
                <a:lnTo>
                  <a:pt x="14588" y="11610"/>
                </a:lnTo>
                <a:lnTo>
                  <a:pt x="14637" y="11600"/>
                </a:lnTo>
                <a:lnTo>
                  <a:pt x="14684" y="11589"/>
                </a:lnTo>
                <a:lnTo>
                  <a:pt x="14730" y="11578"/>
                </a:lnTo>
                <a:lnTo>
                  <a:pt x="14773" y="11568"/>
                </a:lnTo>
                <a:lnTo>
                  <a:pt x="14816" y="11556"/>
                </a:lnTo>
                <a:lnTo>
                  <a:pt x="14859" y="11545"/>
                </a:lnTo>
                <a:lnTo>
                  <a:pt x="14904" y="11531"/>
                </a:lnTo>
                <a:lnTo>
                  <a:pt x="14947" y="11518"/>
                </a:lnTo>
                <a:lnTo>
                  <a:pt x="14990" y="11505"/>
                </a:lnTo>
                <a:lnTo>
                  <a:pt x="15033" y="11490"/>
                </a:lnTo>
                <a:lnTo>
                  <a:pt x="15077" y="11475"/>
                </a:lnTo>
                <a:lnTo>
                  <a:pt x="15163" y="11444"/>
                </a:lnTo>
                <a:lnTo>
                  <a:pt x="15248" y="11411"/>
                </a:lnTo>
                <a:lnTo>
                  <a:pt x="15334" y="11375"/>
                </a:lnTo>
                <a:lnTo>
                  <a:pt x="15418" y="11337"/>
                </a:lnTo>
                <a:lnTo>
                  <a:pt x="15501" y="11298"/>
                </a:lnTo>
                <a:lnTo>
                  <a:pt x="15583" y="11257"/>
                </a:lnTo>
                <a:lnTo>
                  <a:pt x="15664" y="11213"/>
                </a:lnTo>
                <a:lnTo>
                  <a:pt x="15744" y="11169"/>
                </a:lnTo>
                <a:lnTo>
                  <a:pt x="15783" y="11146"/>
                </a:lnTo>
                <a:lnTo>
                  <a:pt x="15821" y="11123"/>
                </a:lnTo>
                <a:lnTo>
                  <a:pt x="15859" y="11098"/>
                </a:lnTo>
                <a:lnTo>
                  <a:pt x="15897" y="11075"/>
                </a:lnTo>
                <a:lnTo>
                  <a:pt x="15934" y="11049"/>
                </a:lnTo>
                <a:lnTo>
                  <a:pt x="15971" y="11025"/>
                </a:lnTo>
                <a:lnTo>
                  <a:pt x="16008" y="11000"/>
                </a:lnTo>
                <a:lnTo>
                  <a:pt x="16043" y="10974"/>
                </a:lnTo>
                <a:lnTo>
                  <a:pt x="16116" y="10920"/>
                </a:lnTo>
                <a:lnTo>
                  <a:pt x="16187" y="10866"/>
                </a:lnTo>
                <a:lnTo>
                  <a:pt x="16256" y="10811"/>
                </a:lnTo>
                <a:lnTo>
                  <a:pt x="16321" y="10756"/>
                </a:lnTo>
                <a:lnTo>
                  <a:pt x="16384" y="10702"/>
                </a:lnTo>
                <a:lnTo>
                  <a:pt x="16446" y="10646"/>
                </a:lnTo>
                <a:lnTo>
                  <a:pt x="16506" y="10590"/>
                </a:lnTo>
                <a:lnTo>
                  <a:pt x="16564" y="10532"/>
                </a:lnTo>
                <a:lnTo>
                  <a:pt x="16622" y="10474"/>
                </a:lnTo>
                <a:lnTo>
                  <a:pt x="16677" y="10415"/>
                </a:lnTo>
                <a:lnTo>
                  <a:pt x="16732" y="10354"/>
                </a:lnTo>
                <a:lnTo>
                  <a:pt x="16787" y="10291"/>
                </a:lnTo>
                <a:lnTo>
                  <a:pt x="16841" y="10225"/>
                </a:lnTo>
                <a:lnTo>
                  <a:pt x="16894" y="10159"/>
                </a:lnTo>
                <a:lnTo>
                  <a:pt x="16948" y="10090"/>
                </a:lnTo>
                <a:lnTo>
                  <a:pt x="17003" y="10018"/>
                </a:lnTo>
                <a:lnTo>
                  <a:pt x="17043" y="9965"/>
                </a:lnTo>
                <a:lnTo>
                  <a:pt x="17080" y="9910"/>
                </a:lnTo>
                <a:lnTo>
                  <a:pt x="17119" y="9852"/>
                </a:lnTo>
                <a:lnTo>
                  <a:pt x="17156" y="9794"/>
                </a:lnTo>
                <a:lnTo>
                  <a:pt x="17192" y="9734"/>
                </a:lnTo>
                <a:lnTo>
                  <a:pt x="17228" y="9674"/>
                </a:lnTo>
                <a:lnTo>
                  <a:pt x="17262" y="9610"/>
                </a:lnTo>
                <a:lnTo>
                  <a:pt x="17295" y="9547"/>
                </a:lnTo>
                <a:lnTo>
                  <a:pt x="17327" y="9483"/>
                </a:lnTo>
                <a:lnTo>
                  <a:pt x="17360" y="9417"/>
                </a:lnTo>
                <a:lnTo>
                  <a:pt x="17390" y="9350"/>
                </a:lnTo>
                <a:lnTo>
                  <a:pt x="17419" y="9282"/>
                </a:lnTo>
                <a:lnTo>
                  <a:pt x="17448" y="9215"/>
                </a:lnTo>
                <a:lnTo>
                  <a:pt x="17475" y="9145"/>
                </a:lnTo>
                <a:lnTo>
                  <a:pt x="17501" y="9076"/>
                </a:lnTo>
                <a:lnTo>
                  <a:pt x="17526" y="9006"/>
                </a:lnTo>
                <a:lnTo>
                  <a:pt x="17549" y="8936"/>
                </a:lnTo>
                <a:lnTo>
                  <a:pt x="17572" y="8864"/>
                </a:lnTo>
                <a:lnTo>
                  <a:pt x="17593" y="8793"/>
                </a:lnTo>
                <a:lnTo>
                  <a:pt x="17612" y="8722"/>
                </a:lnTo>
                <a:lnTo>
                  <a:pt x="17631" y="8650"/>
                </a:lnTo>
                <a:lnTo>
                  <a:pt x="17648" y="8578"/>
                </a:lnTo>
                <a:lnTo>
                  <a:pt x="17663" y="8506"/>
                </a:lnTo>
                <a:lnTo>
                  <a:pt x="17678" y="8434"/>
                </a:lnTo>
                <a:lnTo>
                  <a:pt x="17690" y="8363"/>
                </a:lnTo>
                <a:lnTo>
                  <a:pt x="17701" y="8291"/>
                </a:lnTo>
                <a:lnTo>
                  <a:pt x="17710" y="8220"/>
                </a:lnTo>
                <a:lnTo>
                  <a:pt x="17718" y="8149"/>
                </a:lnTo>
                <a:lnTo>
                  <a:pt x="17724" y="8079"/>
                </a:lnTo>
                <a:lnTo>
                  <a:pt x="17729" y="8010"/>
                </a:lnTo>
                <a:lnTo>
                  <a:pt x="17731" y="7941"/>
                </a:lnTo>
                <a:lnTo>
                  <a:pt x="17732" y="7872"/>
                </a:lnTo>
                <a:lnTo>
                  <a:pt x="17732" y="7761"/>
                </a:lnTo>
                <a:lnTo>
                  <a:pt x="17731" y="7656"/>
                </a:lnTo>
                <a:lnTo>
                  <a:pt x="17728" y="7558"/>
                </a:lnTo>
                <a:lnTo>
                  <a:pt x="17724" y="7463"/>
                </a:lnTo>
                <a:lnTo>
                  <a:pt x="17720" y="7373"/>
                </a:lnTo>
                <a:lnTo>
                  <a:pt x="17713" y="7285"/>
                </a:lnTo>
                <a:lnTo>
                  <a:pt x="17704" y="7201"/>
                </a:lnTo>
                <a:lnTo>
                  <a:pt x="17693" y="7117"/>
                </a:lnTo>
                <a:lnTo>
                  <a:pt x="17688" y="7075"/>
                </a:lnTo>
                <a:lnTo>
                  <a:pt x="17680" y="7034"/>
                </a:lnTo>
                <a:lnTo>
                  <a:pt x="17673" y="6991"/>
                </a:lnTo>
                <a:lnTo>
                  <a:pt x="17666" y="6949"/>
                </a:lnTo>
                <a:lnTo>
                  <a:pt x="17657" y="6907"/>
                </a:lnTo>
                <a:lnTo>
                  <a:pt x="17647" y="6864"/>
                </a:lnTo>
                <a:lnTo>
                  <a:pt x="17637" y="6821"/>
                </a:lnTo>
                <a:lnTo>
                  <a:pt x="17626" y="6777"/>
                </a:lnTo>
                <a:lnTo>
                  <a:pt x="17602" y="6686"/>
                </a:lnTo>
                <a:lnTo>
                  <a:pt x="17575" y="6590"/>
                </a:lnTo>
                <a:lnTo>
                  <a:pt x="17545" y="6491"/>
                </a:lnTo>
                <a:lnTo>
                  <a:pt x="17510" y="6386"/>
                </a:lnTo>
                <a:lnTo>
                  <a:pt x="17497" y="6346"/>
                </a:lnTo>
                <a:lnTo>
                  <a:pt x="17483" y="6305"/>
                </a:lnTo>
                <a:lnTo>
                  <a:pt x="17467" y="6261"/>
                </a:lnTo>
                <a:lnTo>
                  <a:pt x="17451" y="6219"/>
                </a:lnTo>
                <a:lnTo>
                  <a:pt x="17434" y="6176"/>
                </a:lnTo>
                <a:lnTo>
                  <a:pt x="17417" y="6135"/>
                </a:lnTo>
                <a:lnTo>
                  <a:pt x="17400" y="6095"/>
                </a:lnTo>
                <a:lnTo>
                  <a:pt x="17383" y="6060"/>
                </a:lnTo>
                <a:lnTo>
                  <a:pt x="17345" y="5986"/>
                </a:lnTo>
                <a:lnTo>
                  <a:pt x="17308" y="5912"/>
                </a:lnTo>
                <a:lnTo>
                  <a:pt x="17270" y="5839"/>
                </a:lnTo>
                <a:lnTo>
                  <a:pt x="17230" y="5766"/>
                </a:lnTo>
                <a:lnTo>
                  <a:pt x="17189" y="5694"/>
                </a:lnTo>
                <a:lnTo>
                  <a:pt x="17148" y="5623"/>
                </a:lnTo>
                <a:lnTo>
                  <a:pt x="17105" y="5552"/>
                </a:lnTo>
                <a:lnTo>
                  <a:pt x="17060" y="5483"/>
                </a:lnTo>
                <a:lnTo>
                  <a:pt x="17014" y="5414"/>
                </a:lnTo>
                <a:lnTo>
                  <a:pt x="16967" y="5346"/>
                </a:lnTo>
                <a:lnTo>
                  <a:pt x="16917" y="5280"/>
                </a:lnTo>
                <a:lnTo>
                  <a:pt x="16868" y="5215"/>
                </a:lnTo>
                <a:lnTo>
                  <a:pt x="16842" y="5182"/>
                </a:lnTo>
                <a:lnTo>
                  <a:pt x="16815" y="5151"/>
                </a:lnTo>
                <a:lnTo>
                  <a:pt x="16789" y="5119"/>
                </a:lnTo>
                <a:lnTo>
                  <a:pt x="16761" y="5088"/>
                </a:lnTo>
                <a:lnTo>
                  <a:pt x="16733" y="5058"/>
                </a:lnTo>
                <a:lnTo>
                  <a:pt x="16705" y="5027"/>
                </a:lnTo>
                <a:lnTo>
                  <a:pt x="16677" y="4999"/>
                </a:lnTo>
                <a:lnTo>
                  <a:pt x="16647" y="4969"/>
                </a:lnTo>
                <a:lnTo>
                  <a:pt x="16589" y="4911"/>
                </a:lnTo>
                <a:lnTo>
                  <a:pt x="16531" y="4856"/>
                </a:lnTo>
                <a:lnTo>
                  <a:pt x="16473" y="4800"/>
                </a:lnTo>
                <a:lnTo>
                  <a:pt x="16414" y="4746"/>
                </a:lnTo>
                <a:lnTo>
                  <a:pt x="16356" y="4693"/>
                </a:lnTo>
                <a:lnTo>
                  <a:pt x="16295" y="4641"/>
                </a:lnTo>
                <a:lnTo>
                  <a:pt x="16233" y="4591"/>
                </a:lnTo>
                <a:lnTo>
                  <a:pt x="16168" y="4541"/>
                </a:lnTo>
                <a:lnTo>
                  <a:pt x="16114" y="4501"/>
                </a:lnTo>
                <a:lnTo>
                  <a:pt x="16065" y="4466"/>
                </a:lnTo>
                <a:lnTo>
                  <a:pt x="16021" y="4435"/>
                </a:lnTo>
                <a:lnTo>
                  <a:pt x="15980" y="4407"/>
                </a:lnTo>
                <a:lnTo>
                  <a:pt x="15942" y="4383"/>
                </a:lnTo>
                <a:lnTo>
                  <a:pt x="15907" y="4360"/>
                </a:lnTo>
                <a:lnTo>
                  <a:pt x="15872" y="4340"/>
                </a:lnTo>
                <a:lnTo>
                  <a:pt x="15840" y="4322"/>
                </a:lnTo>
                <a:lnTo>
                  <a:pt x="15775" y="4286"/>
                </a:lnTo>
                <a:lnTo>
                  <a:pt x="15706" y="4249"/>
                </a:lnTo>
                <a:lnTo>
                  <a:pt x="15629" y="4204"/>
                </a:lnTo>
                <a:lnTo>
                  <a:pt x="15537" y="4150"/>
                </a:lnTo>
                <a:lnTo>
                  <a:pt x="15522" y="4140"/>
                </a:lnTo>
                <a:lnTo>
                  <a:pt x="15509" y="4130"/>
                </a:lnTo>
                <a:lnTo>
                  <a:pt x="15499" y="4119"/>
                </a:lnTo>
                <a:lnTo>
                  <a:pt x="15490" y="4108"/>
                </a:lnTo>
                <a:lnTo>
                  <a:pt x="15483" y="4096"/>
                </a:lnTo>
                <a:lnTo>
                  <a:pt x="15478" y="4083"/>
                </a:lnTo>
                <a:lnTo>
                  <a:pt x="15473" y="4070"/>
                </a:lnTo>
                <a:lnTo>
                  <a:pt x="15470" y="4056"/>
                </a:lnTo>
                <a:lnTo>
                  <a:pt x="15465" y="4024"/>
                </a:lnTo>
                <a:lnTo>
                  <a:pt x="15460" y="3987"/>
                </a:lnTo>
                <a:lnTo>
                  <a:pt x="15457" y="3966"/>
                </a:lnTo>
                <a:lnTo>
                  <a:pt x="15452" y="3944"/>
                </a:lnTo>
                <a:lnTo>
                  <a:pt x="15448" y="3921"/>
                </a:lnTo>
                <a:lnTo>
                  <a:pt x="15442" y="3894"/>
                </a:lnTo>
                <a:lnTo>
                  <a:pt x="15426" y="3830"/>
                </a:lnTo>
                <a:lnTo>
                  <a:pt x="15409" y="3764"/>
                </a:lnTo>
                <a:lnTo>
                  <a:pt x="15391" y="3699"/>
                </a:lnTo>
                <a:lnTo>
                  <a:pt x="15373" y="3635"/>
                </a:lnTo>
                <a:lnTo>
                  <a:pt x="15353" y="3569"/>
                </a:lnTo>
                <a:lnTo>
                  <a:pt x="15333" y="3505"/>
                </a:lnTo>
                <a:lnTo>
                  <a:pt x="15312" y="3441"/>
                </a:lnTo>
                <a:lnTo>
                  <a:pt x="15289" y="3378"/>
                </a:lnTo>
                <a:lnTo>
                  <a:pt x="15266" y="3314"/>
                </a:lnTo>
                <a:lnTo>
                  <a:pt x="15243" y="3250"/>
                </a:lnTo>
                <a:lnTo>
                  <a:pt x="15218" y="3188"/>
                </a:lnTo>
                <a:lnTo>
                  <a:pt x="15193" y="3126"/>
                </a:lnTo>
                <a:lnTo>
                  <a:pt x="15166" y="3064"/>
                </a:lnTo>
                <a:lnTo>
                  <a:pt x="15139" y="3003"/>
                </a:lnTo>
                <a:lnTo>
                  <a:pt x="15110" y="2942"/>
                </a:lnTo>
                <a:lnTo>
                  <a:pt x="15081" y="2883"/>
                </a:lnTo>
                <a:lnTo>
                  <a:pt x="15042" y="2806"/>
                </a:lnTo>
                <a:lnTo>
                  <a:pt x="15003" y="2731"/>
                </a:lnTo>
                <a:lnTo>
                  <a:pt x="14965" y="2657"/>
                </a:lnTo>
                <a:lnTo>
                  <a:pt x="14926" y="2585"/>
                </a:lnTo>
                <a:lnTo>
                  <a:pt x="14886" y="2513"/>
                </a:lnTo>
                <a:lnTo>
                  <a:pt x="14844" y="2442"/>
                </a:lnTo>
                <a:lnTo>
                  <a:pt x="14801" y="2372"/>
                </a:lnTo>
                <a:lnTo>
                  <a:pt x="14755" y="2302"/>
                </a:lnTo>
                <a:lnTo>
                  <a:pt x="14713" y="2238"/>
                </a:lnTo>
                <a:lnTo>
                  <a:pt x="14668" y="2171"/>
                </a:lnTo>
                <a:lnTo>
                  <a:pt x="14621" y="2103"/>
                </a:lnTo>
                <a:lnTo>
                  <a:pt x="14572" y="2035"/>
                </a:lnTo>
                <a:lnTo>
                  <a:pt x="14548" y="2001"/>
                </a:lnTo>
                <a:lnTo>
                  <a:pt x="14523" y="1967"/>
                </a:lnTo>
                <a:lnTo>
                  <a:pt x="14498" y="1934"/>
                </a:lnTo>
                <a:lnTo>
                  <a:pt x="14473" y="1902"/>
                </a:lnTo>
                <a:lnTo>
                  <a:pt x="14446" y="1871"/>
                </a:lnTo>
                <a:lnTo>
                  <a:pt x="14421" y="1840"/>
                </a:lnTo>
                <a:lnTo>
                  <a:pt x="14394" y="1811"/>
                </a:lnTo>
                <a:lnTo>
                  <a:pt x="14367" y="1784"/>
                </a:lnTo>
                <a:lnTo>
                  <a:pt x="14207" y="1607"/>
                </a:lnTo>
                <a:lnTo>
                  <a:pt x="14193" y="1590"/>
                </a:lnTo>
                <a:lnTo>
                  <a:pt x="14182" y="1575"/>
                </a:lnTo>
                <a:lnTo>
                  <a:pt x="14171" y="1562"/>
                </a:lnTo>
                <a:lnTo>
                  <a:pt x="14155" y="1544"/>
                </a:lnTo>
                <a:lnTo>
                  <a:pt x="13804" y="1221"/>
                </a:lnTo>
                <a:lnTo>
                  <a:pt x="13772" y="1192"/>
                </a:lnTo>
                <a:lnTo>
                  <a:pt x="13741" y="1167"/>
                </a:lnTo>
                <a:lnTo>
                  <a:pt x="13709" y="1141"/>
                </a:lnTo>
                <a:lnTo>
                  <a:pt x="13676" y="1116"/>
                </a:lnTo>
                <a:lnTo>
                  <a:pt x="13612" y="1065"/>
                </a:lnTo>
                <a:lnTo>
                  <a:pt x="13546" y="1015"/>
                </a:lnTo>
                <a:lnTo>
                  <a:pt x="13480" y="965"/>
                </a:lnTo>
                <a:lnTo>
                  <a:pt x="13413" y="917"/>
                </a:lnTo>
                <a:lnTo>
                  <a:pt x="13344" y="870"/>
                </a:lnTo>
                <a:lnTo>
                  <a:pt x="13276" y="823"/>
                </a:lnTo>
                <a:lnTo>
                  <a:pt x="13207" y="779"/>
                </a:lnTo>
                <a:lnTo>
                  <a:pt x="13136" y="736"/>
                </a:lnTo>
                <a:lnTo>
                  <a:pt x="13081" y="702"/>
                </a:lnTo>
                <a:lnTo>
                  <a:pt x="13024" y="670"/>
                </a:lnTo>
                <a:lnTo>
                  <a:pt x="12969" y="639"/>
                </a:lnTo>
                <a:lnTo>
                  <a:pt x="12912" y="608"/>
                </a:lnTo>
                <a:lnTo>
                  <a:pt x="12855" y="578"/>
                </a:lnTo>
                <a:lnTo>
                  <a:pt x="12798" y="549"/>
                </a:lnTo>
                <a:lnTo>
                  <a:pt x="12740" y="521"/>
                </a:lnTo>
                <a:lnTo>
                  <a:pt x="12683" y="493"/>
                </a:lnTo>
                <a:lnTo>
                  <a:pt x="12625" y="466"/>
                </a:lnTo>
                <a:lnTo>
                  <a:pt x="12568" y="440"/>
                </a:lnTo>
                <a:lnTo>
                  <a:pt x="12509" y="413"/>
                </a:lnTo>
                <a:lnTo>
                  <a:pt x="12449" y="388"/>
                </a:lnTo>
                <a:lnTo>
                  <a:pt x="12390" y="363"/>
                </a:lnTo>
                <a:lnTo>
                  <a:pt x="12330" y="338"/>
                </a:lnTo>
                <a:lnTo>
                  <a:pt x="12269" y="315"/>
                </a:lnTo>
                <a:lnTo>
                  <a:pt x="12208" y="290"/>
                </a:lnTo>
                <a:lnTo>
                  <a:pt x="12165" y="274"/>
                </a:lnTo>
                <a:lnTo>
                  <a:pt x="12121" y="258"/>
                </a:lnTo>
                <a:lnTo>
                  <a:pt x="12077" y="243"/>
                </a:lnTo>
                <a:lnTo>
                  <a:pt x="12031" y="227"/>
                </a:lnTo>
                <a:lnTo>
                  <a:pt x="11986" y="213"/>
                </a:lnTo>
                <a:lnTo>
                  <a:pt x="11939" y="198"/>
                </a:lnTo>
                <a:lnTo>
                  <a:pt x="11892" y="184"/>
                </a:lnTo>
                <a:lnTo>
                  <a:pt x="11844" y="171"/>
                </a:lnTo>
                <a:lnTo>
                  <a:pt x="11747" y="145"/>
                </a:lnTo>
                <a:lnTo>
                  <a:pt x="11650" y="121"/>
                </a:lnTo>
                <a:lnTo>
                  <a:pt x="11551" y="99"/>
                </a:lnTo>
                <a:lnTo>
                  <a:pt x="11452" y="79"/>
                </a:lnTo>
                <a:lnTo>
                  <a:pt x="11352" y="61"/>
                </a:lnTo>
                <a:lnTo>
                  <a:pt x="11252" y="45"/>
                </a:lnTo>
                <a:lnTo>
                  <a:pt x="11152" y="32"/>
                </a:lnTo>
                <a:lnTo>
                  <a:pt x="11054" y="21"/>
                </a:lnTo>
                <a:lnTo>
                  <a:pt x="11004" y="16"/>
                </a:lnTo>
                <a:lnTo>
                  <a:pt x="10956" y="12"/>
                </a:lnTo>
                <a:lnTo>
                  <a:pt x="10907" y="8"/>
                </a:lnTo>
                <a:lnTo>
                  <a:pt x="10860" y="6"/>
                </a:lnTo>
                <a:lnTo>
                  <a:pt x="10812" y="3"/>
                </a:lnTo>
                <a:lnTo>
                  <a:pt x="10766" y="1"/>
                </a:lnTo>
                <a:lnTo>
                  <a:pt x="10719" y="0"/>
                </a:lnTo>
                <a:lnTo>
                  <a:pt x="10672" y="0"/>
                </a:lnTo>
                <a:lnTo>
                  <a:pt x="10556" y="0"/>
                </a:lnTo>
                <a:lnTo>
                  <a:pt x="10447" y="1"/>
                </a:lnTo>
                <a:lnTo>
                  <a:pt x="10343" y="3"/>
                </a:lnTo>
                <a:lnTo>
                  <a:pt x="10246" y="7"/>
                </a:lnTo>
                <a:lnTo>
                  <a:pt x="10152" y="10"/>
                </a:lnTo>
                <a:lnTo>
                  <a:pt x="10061" y="16"/>
                </a:lnTo>
                <a:lnTo>
                  <a:pt x="9973" y="23"/>
                </a:lnTo>
                <a:lnTo>
                  <a:pt x="9886" y="31"/>
                </a:lnTo>
                <a:lnTo>
                  <a:pt x="9799" y="42"/>
                </a:lnTo>
                <a:lnTo>
                  <a:pt x="9712" y="54"/>
                </a:lnTo>
                <a:lnTo>
                  <a:pt x="9623" y="69"/>
                </a:lnTo>
                <a:lnTo>
                  <a:pt x="9532" y="85"/>
                </a:lnTo>
                <a:lnTo>
                  <a:pt x="9438" y="104"/>
                </a:lnTo>
                <a:lnTo>
                  <a:pt x="9340" y="125"/>
                </a:lnTo>
                <a:lnTo>
                  <a:pt x="9236" y="150"/>
                </a:lnTo>
                <a:lnTo>
                  <a:pt x="9126" y="176"/>
                </a:lnTo>
                <a:lnTo>
                  <a:pt x="9079" y="188"/>
                </a:lnTo>
                <a:lnTo>
                  <a:pt x="9031" y="202"/>
                </a:lnTo>
                <a:lnTo>
                  <a:pt x="8982" y="215"/>
                </a:lnTo>
                <a:lnTo>
                  <a:pt x="8934" y="229"/>
                </a:lnTo>
                <a:lnTo>
                  <a:pt x="8885" y="245"/>
                </a:lnTo>
                <a:lnTo>
                  <a:pt x="8835" y="261"/>
                </a:lnTo>
                <a:lnTo>
                  <a:pt x="8785" y="278"/>
                </a:lnTo>
                <a:lnTo>
                  <a:pt x="8735" y="297"/>
                </a:lnTo>
                <a:lnTo>
                  <a:pt x="8685" y="315"/>
                </a:lnTo>
                <a:lnTo>
                  <a:pt x="8634" y="335"/>
                </a:lnTo>
                <a:lnTo>
                  <a:pt x="8585" y="353"/>
                </a:lnTo>
                <a:lnTo>
                  <a:pt x="8534" y="374"/>
                </a:lnTo>
                <a:lnTo>
                  <a:pt x="8483" y="395"/>
                </a:lnTo>
                <a:lnTo>
                  <a:pt x="8433" y="417"/>
                </a:lnTo>
                <a:lnTo>
                  <a:pt x="8383" y="440"/>
                </a:lnTo>
                <a:lnTo>
                  <a:pt x="8333" y="462"/>
                </a:lnTo>
                <a:lnTo>
                  <a:pt x="8283" y="485"/>
                </a:lnTo>
                <a:lnTo>
                  <a:pt x="8233" y="510"/>
                </a:lnTo>
                <a:lnTo>
                  <a:pt x="8184" y="534"/>
                </a:lnTo>
                <a:lnTo>
                  <a:pt x="8136" y="558"/>
                </a:lnTo>
                <a:lnTo>
                  <a:pt x="8087" y="584"/>
                </a:lnTo>
                <a:lnTo>
                  <a:pt x="8039" y="609"/>
                </a:lnTo>
                <a:lnTo>
                  <a:pt x="7993" y="635"/>
                </a:lnTo>
                <a:lnTo>
                  <a:pt x="7946" y="661"/>
                </a:lnTo>
                <a:lnTo>
                  <a:pt x="7901" y="688"/>
                </a:lnTo>
                <a:lnTo>
                  <a:pt x="7855" y="715"/>
                </a:lnTo>
                <a:lnTo>
                  <a:pt x="7811" y="742"/>
                </a:lnTo>
                <a:lnTo>
                  <a:pt x="7768" y="770"/>
                </a:lnTo>
                <a:lnTo>
                  <a:pt x="7726" y="798"/>
                </a:lnTo>
                <a:lnTo>
                  <a:pt x="7685" y="825"/>
                </a:lnTo>
                <a:lnTo>
                  <a:pt x="7645" y="854"/>
                </a:lnTo>
                <a:lnTo>
                  <a:pt x="7605" y="882"/>
                </a:lnTo>
                <a:lnTo>
                  <a:pt x="7308" y="1103"/>
                </a:lnTo>
                <a:lnTo>
                  <a:pt x="7285" y="1123"/>
                </a:lnTo>
                <a:lnTo>
                  <a:pt x="7260" y="1142"/>
                </a:lnTo>
                <a:lnTo>
                  <a:pt x="7238" y="1160"/>
                </a:lnTo>
                <a:lnTo>
                  <a:pt x="7215" y="1178"/>
                </a:lnTo>
                <a:lnTo>
                  <a:pt x="7178" y="1206"/>
                </a:lnTo>
                <a:lnTo>
                  <a:pt x="7144" y="1236"/>
                </a:lnTo>
                <a:lnTo>
                  <a:pt x="7109" y="1267"/>
                </a:lnTo>
                <a:lnTo>
                  <a:pt x="7076" y="1298"/>
                </a:lnTo>
                <a:lnTo>
                  <a:pt x="7043" y="1330"/>
                </a:lnTo>
                <a:lnTo>
                  <a:pt x="7011" y="1363"/>
                </a:lnTo>
                <a:lnTo>
                  <a:pt x="6979" y="1395"/>
                </a:lnTo>
                <a:lnTo>
                  <a:pt x="6945" y="1428"/>
                </a:lnTo>
                <a:lnTo>
                  <a:pt x="6923" y="1450"/>
                </a:lnTo>
                <a:lnTo>
                  <a:pt x="6901" y="1472"/>
                </a:lnTo>
                <a:lnTo>
                  <a:pt x="6880" y="1493"/>
                </a:lnTo>
                <a:lnTo>
                  <a:pt x="6858" y="1514"/>
                </a:lnTo>
                <a:lnTo>
                  <a:pt x="6837" y="1537"/>
                </a:lnTo>
                <a:lnTo>
                  <a:pt x="6816" y="1558"/>
                </a:lnTo>
                <a:lnTo>
                  <a:pt x="6794" y="1580"/>
                </a:lnTo>
                <a:lnTo>
                  <a:pt x="6771" y="1602"/>
                </a:lnTo>
                <a:lnTo>
                  <a:pt x="6606" y="17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36301" y="990600"/>
            <a:ext cx="9155431" cy="1831783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267200" y="3059470"/>
            <a:ext cx="3657600" cy="3798530"/>
          </a:xfrm>
          <a:custGeom>
            <a:avLst/>
            <a:gdLst>
              <a:gd name="T0" fmla="*/ 0 w 6376"/>
              <a:gd name="T1" fmla="*/ 3185 h 6477"/>
              <a:gd name="T2" fmla="*/ 1468 w 6376"/>
              <a:gd name="T3" fmla="*/ 3188 h 6477"/>
              <a:gd name="T4" fmla="*/ 1468 w 6376"/>
              <a:gd name="T5" fmla="*/ 6477 h 6477"/>
              <a:gd name="T6" fmla="*/ 4913 w 6376"/>
              <a:gd name="T7" fmla="*/ 6477 h 6477"/>
              <a:gd name="T8" fmla="*/ 4913 w 6376"/>
              <a:gd name="T9" fmla="*/ 3188 h 6477"/>
              <a:gd name="T10" fmla="*/ 6376 w 6376"/>
              <a:gd name="T11" fmla="*/ 3188 h 6477"/>
              <a:gd name="T12" fmla="*/ 3193 w 6376"/>
              <a:gd name="T13" fmla="*/ 0 h 6477"/>
              <a:gd name="T14" fmla="*/ 0 w 6376"/>
              <a:gd name="T15" fmla="*/ 3185 h 6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76" h="6477">
                <a:moveTo>
                  <a:pt x="0" y="3185"/>
                </a:moveTo>
                <a:lnTo>
                  <a:pt x="1468" y="3188"/>
                </a:lnTo>
                <a:lnTo>
                  <a:pt x="1468" y="6477"/>
                </a:lnTo>
                <a:lnTo>
                  <a:pt x="4913" y="6477"/>
                </a:lnTo>
                <a:lnTo>
                  <a:pt x="4913" y="3188"/>
                </a:lnTo>
                <a:lnTo>
                  <a:pt x="6376" y="3188"/>
                </a:lnTo>
                <a:lnTo>
                  <a:pt x="3193" y="0"/>
                </a:lnTo>
                <a:lnTo>
                  <a:pt x="0" y="3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301" y="1321882"/>
            <a:ext cx="9155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Basic Sans Heavy SF" panose="020BE200000000000000" pitchFamily="34" charset="0"/>
              </a:rPr>
              <a:t>UPLOADED TO THE CLOUD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Basic Sans Heavy SF" panose="020BE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599" y="2345661"/>
            <a:ext cx="2667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HEBREWS XI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40111" y="990600"/>
            <a:ext cx="9155430" cy="1831783"/>
          </a:xfrm>
          <a:custGeom>
            <a:avLst/>
            <a:gdLst>
              <a:gd name="connsiteX0" fmla="*/ 3657600 w 9155430"/>
              <a:gd name="connsiteY0" fmla="*/ 2754630 h 2766060"/>
              <a:gd name="connsiteX1" fmla="*/ 22860 w 9155430"/>
              <a:gd name="connsiteY1" fmla="*/ 2766060 h 2766060"/>
              <a:gd name="connsiteX2" fmla="*/ 0 w 9155430"/>
              <a:gd name="connsiteY2" fmla="*/ 0 h 2766060"/>
              <a:gd name="connsiteX3" fmla="*/ 9155430 w 9155430"/>
              <a:gd name="connsiteY3" fmla="*/ 34290 h 2766060"/>
              <a:gd name="connsiteX4" fmla="*/ 9144000 w 9155430"/>
              <a:gd name="connsiteY4" fmla="*/ 2754630 h 2766060"/>
              <a:gd name="connsiteX5" fmla="*/ 6400800 w 9155430"/>
              <a:gd name="connsiteY5" fmla="*/ 2743200 h 2766060"/>
              <a:gd name="connsiteX0" fmla="*/ 3657600 w 9144000"/>
              <a:gd name="connsiteY0" fmla="*/ 2754630 h 2766060"/>
              <a:gd name="connsiteX1" fmla="*/ 22860 w 9144000"/>
              <a:gd name="connsiteY1" fmla="*/ 2766060 h 2766060"/>
              <a:gd name="connsiteX2" fmla="*/ 0 w 9144000"/>
              <a:gd name="connsiteY2" fmla="*/ 0 h 2766060"/>
              <a:gd name="connsiteX3" fmla="*/ 9121140 w 9144000"/>
              <a:gd name="connsiteY3" fmla="*/ 365060 h 2766060"/>
              <a:gd name="connsiteX4" fmla="*/ 9144000 w 9144000"/>
              <a:gd name="connsiteY4" fmla="*/ 2754630 h 2766060"/>
              <a:gd name="connsiteX5" fmla="*/ 6400800 w 9144000"/>
              <a:gd name="connsiteY5" fmla="*/ 2743200 h 2766060"/>
              <a:gd name="connsiteX0" fmla="*/ 3657600 w 9189720"/>
              <a:gd name="connsiteY0" fmla="*/ 2772567 h 2783997"/>
              <a:gd name="connsiteX1" fmla="*/ 22860 w 9189720"/>
              <a:gd name="connsiteY1" fmla="*/ 2783997 h 2783997"/>
              <a:gd name="connsiteX2" fmla="*/ 0 w 9189720"/>
              <a:gd name="connsiteY2" fmla="*/ 17937 h 2783997"/>
              <a:gd name="connsiteX3" fmla="*/ 9189720 w 9189720"/>
              <a:gd name="connsiteY3" fmla="*/ 0 h 2783997"/>
              <a:gd name="connsiteX4" fmla="*/ 9144000 w 9189720"/>
              <a:gd name="connsiteY4" fmla="*/ 2772567 h 2783997"/>
              <a:gd name="connsiteX5" fmla="*/ 6400800 w 9189720"/>
              <a:gd name="connsiteY5" fmla="*/ 2761137 h 2783997"/>
              <a:gd name="connsiteX0" fmla="*/ 3657600 w 9144000"/>
              <a:gd name="connsiteY0" fmla="*/ 2789976 h 2801406"/>
              <a:gd name="connsiteX1" fmla="*/ 22860 w 9144000"/>
              <a:gd name="connsiteY1" fmla="*/ 2801406 h 2801406"/>
              <a:gd name="connsiteX2" fmla="*/ 0 w 9144000"/>
              <a:gd name="connsiteY2" fmla="*/ 35346 h 2801406"/>
              <a:gd name="connsiteX3" fmla="*/ 8926830 w 9144000"/>
              <a:gd name="connsiteY3" fmla="*/ 0 h 2801406"/>
              <a:gd name="connsiteX4" fmla="*/ 9144000 w 9144000"/>
              <a:gd name="connsiteY4" fmla="*/ 2789976 h 2801406"/>
              <a:gd name="connsiteX5" fmla="*/ 6400800 w 9144000"/>
              <a:gd name="connsiteY5" fmla="*/ 2778546 h 2801406"/>
              <a:gd name="connsiteX0" fmla="*/ 3657600 w 8926830"/>
              <a:gd name="connsiteY0" fmla="*/ 2789976 h 2801406"/>
              <a:gd name="connsiteX1" fmla="*/ 22860 w 8926830"/>
              <a:gd name="connsiteY1" fmla="*/ 2801406 h 2801406"/>
              <a:gd name="connsiteX2" fmla="*/ 0 w 8926830"/>
              <a:gd name="connsiteY2" fmla="*/ 35346 h 2801406"/>
              <a:gd name="connsiteX3" fmla="*/ 8926830 w 8926830"/>
              <a:gd name="connsiteY3" fmla="*/ 0 h 2801406"/>
              <a:gd name="connsiteX4" fmla="*/ 8869680 w 8926830"/>
              <a:gd name="connsiteY4" fmla="*/ 2789977 h 2801406"/>
              <a:gd name="connsiteX5" fmla="*/ 6400800 w 8926830"/>
              <a:gd name="connsiteY5" fmla="*/ 2778546 h 2801406"/>
              <a:gd name="connsiteX0" fmla="*/ 3657600 w 9178290"/>
              <a:gd name="connsiteY0" fmla="*/ 2772567 h 2783997"/>
              <a:gd name="connsiteX1" fmla="*/ 22860 w 9178290"/>
              <a:gd name="connsiteY1" fmla="*/ 2783997 h 2783997"/>
              <a:gd name="connsiteX2" fmla="*/ 0 w 9178290"/>
              <a:gd name="connsiteY2" fmla="*/ 17937 h 2783997"/>
              <a:gd name="connsiteX3" fmla="*/ 9178290 w 9178290"/>
              <a:gd name="connsiteY3" fmla="*/ 0 h 2783997"/>
              <a:gd name="connsiteX4" fmla="*/ 8869680 w 9178290"/>
              <a:gd name="connsiteY4" fmla="*/ 2772568 h 2783997"/>
              <a:gd name="connsiteX5" fmla="*/ 6400800 w 9178290"/>
              <a:gd name="connsiteY5" fmla="*/ 2761137 h 2783997"/>
              <a:gd name="connsiteX0" fmla="*/ 3657600 w 9178290"/>
              <a:gd name="connsiteY0" fmla="*/ 2772567 h 2783997"/>
              <a:gd name="connsiteX1" fmla="*/ 22860 w 9178290"/>
              <a:gd name="connsiteY1" fmla="*/ 2783997 h 2783997"/>
              <a:gd name="connsiteX2" fmla="*/ 0 w 9178290"/>
              <a:gd name="connsiteY2" fmla="*/ 17937 h 2783997"/>
              <a:gd name="connsiteX3" fmla="*/ 9178290 w 9178290"/>
              <a:gd name="connsiteY3" fmla="*/ 0 h 2783997"/>
              <a:gd name="connsiteX4" fmla="*/ 9166860 w 9178290"/>
              <a:gd name="connsiteY4" fmla="*/ 2772568 h 2783997"/>
              <a:gd name="connsiteX5" fmla="*/ 6400800 w 9178290"/>
              <a:gd name="connsiteY5" fmla="*/ 2761137 h 2783997"/>
              <a:gd name="connsiteX0" fmla="*/ 3657600 w 9166860"/>
              <a:gd name="connsiteY0" fmla="*/ 2772567 h 2783997"/>
              <a:gd name="connsiteX1" fmla="*/ 22860 w 9166860"/>
              <a:gd name="connsiteY1" fmla="*/ 2783997 h 2783997"/>
              <a:gd name="connsiteX2" fmla="*/ 0 w 9166860"/>
              <a:gd name="connsiteY2" fmla="*/ 17937 h 2783997"/>
              <a:gd name="connsiteX3" fmla="*/ 8995410 w 9166860"/>
              <a:gd name="connsiteY3" fmla="*/ 0 h 2783997"/>
              <a:gd name="connsiteX4" fmla="*/ 9166860 w 9166860"/>
              <a:gd name="connsiteY4" fmla="*/ 2772568 h 2783997"/>
              <a:gd name="connsiteX5" fmla="*/ 6400800 w 9166860"/>
              <a:gd name="connsiteY5" fmla="*/ 2761137 h 2783997"/>
              <a:gd name="connsiteX0" fmla="*/ 3657600 w 9178290"/>
              <a:gd name="connsiteY0" fmla="*/ 2772567 h 2783997"/>
              <a:gd name="connsiteX1" fmla="*/ 22860 w 9178290"/>
              <a:gd name="connsiteY1" fmla="*/ 2783997 h 2783997"/>
              <a:gd name="connsiteX2" fmla="*/ 0 w 9178290"/>
              <a:gd name="connsiteY2" fmla="*/ 17937 h 2783997"/>
              <a:gd name="connsiteX3" fmla="*/ 9178290 w 9178290"/>
              <a:gd name="connsiteY3" fmla="*/ 0 h 2783997"/>
              <a:gd name="connsiteX4" fmla="*/ 9166860 w 9178290"/>
              <a:gd name="connsiteY4" fmla="*/ 2772568 h 2783997"/>
              <a:gd name="connsiteX5" fmla="*/ 6400800 w 9178290"/>
              <a:gd name="connsiteY5" fmla="*/ 2761137 h 2783997"/>
              <a:gd name="connsiteX0" fmla="*/ 3634740 w 9155430"/>
              <a:gd name="connsiteY0" fmla="*/ 2772567 h 2783997"/>
              <a:gd name="connsiteX1" fmla="*/ 0 w 9155430"/>
              <a:gd name="connsiteY1" fmla="*/ 2783997 h 2783997"/>
              <a:gd name="connsiteX2" fmla="*/ 68580 w 9155430"/>
              <a:gd name="connsiteY2" fmla="*/ 261663 h 2783997"/>
              <a:gd name="connsiteX3" fmla="*/ 9155430 w 9155430"/>
              <a:gd name="connsiteY3" fmla="*/ 0 h 2783997"/>
              <a:gd name="connsiteX4" fmla="*/ 9144000 w 9155430"/>
              <a:gd name="connsiteY4" fmla="*/ 2772568 h 2783997"/>
              <a:gd name="connsiteX5" fmla="*/ 6377940 w 9155430"/>
              <a:gd name="connsiteY5" fmla="*/ 2761137 h 2783997"/>
              <a:gd name="connsiteX0" fmla="*/ 3634740 w 9155430"/>
              <a:gd name="connsiteY0" fmla="*/ 2772567 h 2783997"/>
              <a:gd name="connsiteX1" fmla="*/ 0 w 9155430"/>
              <a:gd name="connsiteY1" fmla="*/ 2783997 h 2783997"/>
              <a:gd name="connsiteX2" fmla="*/ 11430 w 9155430"/>
              <a:gd name="connsiteY2" fmla="*/ 529 h 2783997"/>
              <a:gd name="connsiteX3" fmla="*/ 9155430 w 9155430"/>
              <a:gd name="connsiteY3" fmla="*/ 0 h 2783997"/>
              <a:gd name="connsiteX4" fmla="*/ 9144000 w 9155430"/>
              <a:gd name="connsiteY4" fmla="*/ 2772568 h 2783997"/>
              <a:gd name="connsiteX5" fmla="*/ 6377940 w 9155430"/>
              <a:gd name="connsiteY5" fmla="*/ 2761137 h 2783997"/>
              <a:gd name="connsiteX0" fmla="*/ 2743200 w 9155430"/>
              <a:gd name="connsiteY0" fmla="*/ 3138156 h 3138156"/>
              <a:gd name="connsiteX1" fmla="*/ 0 w 9155430"/>
              <a:gd name="connsiteY1" fmla="*/ 2783997 h 3138156"/>
              <a:gd name="connsiteX2" fmla="*/ 11430 w 9155430"/>
              <a:gd name="connsiteY2" fmla="*/ 529 h 3138156"/>
              <a:gd name="connsiteX3" fmla="*/ 9155430 w 9155430"/>
              <a:gd name="connsiteY3" fmla="*/ 0 h 3138156"/>
              <a:gd name="connsiteX4" fmla="*/ 9144000 w 9155430"/>
              <a:gd name="connsiteY4" fmla="*/ 2772568 h 3138156"/>
              <a:gd name="connsiteX5" fmla="*/ 6377940 w 9155430"/>
              <a:gd name="connsiteY5" fmla="*/ 2761137 h 3138156"/>
              <a:gd name="connsiteX0" fmla="*/ 3257550 w 9155430"/>
              <a:gd name="connsiteY0" fmla="*/ 2789977 h 2789977"/>
              <a:gd name="connsiteX1" fmla="*/ 0 w 9155430"/>
              <a:gd name="connsiteY1" fmla="*/ 2783997 h 2789977"/>
              <a:gd name="connsiteX2" fmla="*/ 11430 w 9155430"/>
              <a:gd name="connsiteY2" fmla="*/ 529 h 2789977"/>
              <a:gd name="connsiteX3" fmla="*/ 9155430 w 9155430"/>
              <a:gd name="connsiteY3" fmla="*/ 0 h 2789977"/>
              <a:gd name="connsiteX4" fmla="*/ 9144000 w 9155430"/>
              <a:gd name="connsiteY4" fmla="*/ 2772568 h 2789977"/>
              <a:gd name="connsiteX5" fmla="*/ 6377940 w 9155430"/>
              <a:gd name="connsiteY5" fmla="*/ 2761137 h 2789977"/>
              <a:gd name="connsiteX0" fmla="*/ 3257550 w 9155430"/>
              <a:gd name="connsiteY0" fmla="*/ 2789977 h 2789977"/>
              <a:gd name="connsiteX1" fmla="*/ 0 w 9155430"/>
              <a:gd name="connsiteY1" fmla="*/ 2783997 h 2789977"/>
              <a:gd name="connsiteX2" fmla="*/ 11430 w 9155430"/>
              <a:gd name="connsiteY2" fmla="*/ 529 h 2789977"/>
              <a:gd name="connsiteX3" fmla="*/ 9155430 w 9155430"/>
              <a:gd name="connsiteY3" fmla="*/ 0 h 2789977"/>
              <a:gd name="connsiteX4" fmla="*/ 9144000 w 9155430"/>
              <a:gd name="connsiteY4" fmla="*/ 2772568 h 2789977"/>
              <a:gd name="connsiteX5" fmla="*/ 5932170 w 9155430"/>
              <a:gd name="connsiteY5" fmla="*/ 2778546 h 278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5430" h="2789977">
                <a:moveTo>
                  <a:pt x="3257550" y="2789977"/>
                </a:moveTo>
                <a:lnTo>
                  <a:pt x="0" y="2783997"/>
                </a:lnTo>
                <a:lnTo>
                  <a:pt x="11430" y="529"/>
                </a:lnTo>
                <a:lnTo>
                  <a:pt x="9155430" y="0"/>
                </a:lnTo>
                <a:lnTo>
                  <a:pt x="9144000" y="2772568"/>
                </a:lnTo>
                <a:lnTo>
                  <a:pt x="5932170" y="2778546"/>
                </a:lnTo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faith Abel offered to God a more acceptable sacrifice than Cain, through which he was commended as righteous, God commending him by accepting his </a:t>
            </a:r>
            <a:r>
              <a:rPr lang="en-US" dirty="0" smtClean="0"/>
              <a:t>gifts…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ic Sans Heavy SF" panose="020BE200000000000000" pitchFamily="34" charset="0"/>
              </a:rPr>
              <a:t>2.</a:t>
            </a:r>
            <a:r>
              <a:rPr lang="en-US" dirty="0" smtClean="0"/>
              <a:t> Commended by God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Hebrews 11:4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66800" y="1663700"/>
            <a:ext cx="10058400" cy="32893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we receive the testimony of men, the testimony of God is greater, for this is the testimony of God that he has </a:t>
            </a:r>
            <a:r>
              <a:rPr lang="en-US" dirty="0" smtClean="0"/>
              <a:t>borne* </a:t>
            </a:r>
            <a:r>
              <a:rPr lang="en-US" dirty="0"/>
              <a:t>concerning his </a:t>
            </a:r>
            <a:r>
              <a:rPr lang="en-US" dirty="0" smtClean="0"/>
              <a:t>Son.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Can I get a witness?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1 John 5:9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1063487" y="5715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* testified</a:t>
            </a:r>
            <a:endParaRPr lang="en-NZ" sz="2400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faith Abel offered to God a more acceptable sacrifice than Cain, through which he was commended as righteous, God commending him by accepting his gifts. And through his faith, though he died, he still speaks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Basic Sans Heavy SF" panose="020BE200000000000000" pitchFamily="34" charset="0"/>
              </a:rPr>
              <a:t>3.</a:t>
            </a:r>
            <a:r>
              <a:rPr lang="en-NZ" dirty="0" smtClean="0"/>
              <a:t> Abel’s Legacy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Hebrews 11:4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005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…the sprinkled blood that speaks a better word than the 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blood of </a:t>
            </a: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Abel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Legacy: Justice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Hebrews 12:24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66800" y="4227244"/>
            <a:ext cx="10058400" cy="2097355"/>
          </a:xfrm>
        </p:spPr>
        <p:txBody>
          <a:bodyPr/>
          <a:lstStyle/>
          <a:p>
            <a:r>
              <a:rPr lang="en-US" dirty="0"/>
              <a:t>And the </a:t>
            </a:r>
            <a:r>
              <a:rPr lang="en-US" cap="small" dirty="0"/>
              <a:t>Lord</a:t>
            </a:r>
            <a:r>
              <a:rPr lang="en-US" dirty="0"/>
              <a:t> said, “What have you done? The voice of your brother’s blood is crying to me from the ground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Genesis 4:10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Therefore </a:t>
            </a:r>
            <a:r>
              <a:rPr lang="en-US" dirty="0"/>
              <a:t>also the Wisdom of God said, ‘I will send them prophets and apostles, some of whom they will kill and persecute,’ </a:t>
            </a:r>
            <a:r>
              <a:rPr lang="en-US" dirty="0" smtClean="0"/>
              <a:t>so </a:t>
            </a:r>
            <a:r>
              <a:rPr lang="en-US" dirty="0"/>
              <a:t>that the blood of all the prophets, shed from the foundation of the world, may be charged against this generation, </a:t>
            </a:r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blood of Abel</a:t>
            </a:r>
            <a:r>
              <a:rPr lang="en-US" dirty="0"/>
              <a:t> to the blood of </a:t>
            </a:r>
            <a:r>
              <a:rPr lang="en-US" dirty="0" smtClean="0"/>
              <a:t>Zechariah…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Legacy: Faith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Luke 11:49-51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Abel: A Sacrificial Faith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what, and how, and why he offered his sacrifice (worship) to God</a:t>
            </a:r>
          </a:p>
          <a:p>
            <a:r>
              <a:rPr lang="en-US" dirty="0" smtClean="0"/>
              <a:t>In the way he </a:t>
            </a:r>
            <a:r>
              <a:rPr lang="en-US" dirty="0" smtClean="0"/>
              <a:t>lived </a:t>
            </a:r>
            <a:r>
              <a:rPr lang="en-US" dirty="0" smtClean="0"/>
              <a:t>out his faith, paying the ultimate </a:t>
            </a:r>
            <a:r>
              <a:rPr lang="en-US" dirty="0" smtClean="0"/>
              <a:t>price with his blood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302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Abel: A sacrificial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we doing well? Are we even trying?</a:t>
            </a:r>
          </a:p>
          <a:p>
            <a:r>
              <a:rPr lang="en-US" dirty="0" smtClean="0"/>
              <a:t>Is our faith something that God would be proud of?</a:t>
            </a:r>
          </a:p>
          <a:p>
            <a:r>
              <a:rPr lang="en-US" dirty="0" smtClean="0"/>
              <a:t>Are we willing to do what is right, no matter what?</a:t>
            </a:r>
          </a:p>
        </p:txBody>
      </p:sp>
    </p:spTree>
    <p:extLst>
      <p:ext uri="{BB962C8B-B14F-4D97-AF65-F5344CB8AC3E}">
        <p14:creationId xmlns:p14="http://schemas.microsoft.com/office/powerpoint/2010/main" val="331456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Therefore</a:t>
            </a:r>
            <a:r>
              <a:rPr lang="en-US" dirty="0"/>
              <a:t>, since we are surrounded by so great a cloud of witnesses, let us also lay aside every weight, and sin which clings so closely, and let us run with endurance the race that is set </a:t>
            </a:r>
            <a:r>
              <a:rPr lang="en-US" dirty="0" smtClean="0"/>
              <a:t>before us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Hebrews 12:1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66800" y="1689100"/>
            <a:ext cx="10058400" cy="1311128"/>
          </a:xfrm>
        </p:spPr>
        <p:txBody>
          <a:bodyPr/>
          <a:lstStyle/>
          <a:p>
            <a:r>
              <a:rPr lang="en-US" dirty="0"/>
              <a:t>For by it the people of old received their commendation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Hebrews 11:2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66800" y="4227245"/>
            <a:ext cx="10058400" cy="1311128"/>
          </a:xfrm>
        </p:spPr>
        <p:txBody>
          <a:bodyPr/>
          <a:lstStyle/>
          <a:p>
            <a:r>
              <a:rPr lang="en-US" dirty="0" smtClean="0"/>
              <a:t>And </a:t>
            </a:r>
            <a:r>
              <a:rPr lang="en-US" dirty="0"/>
              <a:t>all these, though commended through their faith, did not receive what was </a:t>
            </a:r>
            <a:r>
              <a:rPr lang="en-US" dirty="0" smtClean="0"/>
              <a:t>promised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Hebrews 11:39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724409" y="0"/>
            <a:ext cx="10400791" cy="6858000"/>
          </a:xfrm>
          <a:custGeom>
            <a:avLst/>
            <a:gdLst>
              <a:gd name="T0" fmla="*/ 5531 w 17732"/>
              <a:gd name="T1" fmla="*/ 1695 h 11692"/>
              <a:gd name="T2" fmla="*/ 4432 w 17732"/>
              <a:gd name="T3" fmla="*/ 2013 h 11692"/>
              <a:gd name="T4" fmla="*/ 3652 w 17732"/>
              <a:gd name="T5" fmla="*/ 2565 h 11692"/>
              <a:gd name="T6" fmla="*/ 3297 w 17732"/>
              <a:gd name="T7" fmla="*/ 2968 h 11692"/>
              <a:gd name="T8" fmla="*/ 2897 w 17732"/>
              <a:gd name="T9" fmla="*/ 3750 h 11692"/>
              <a:gd name="T10" fmla="*/ 2468 w 17732"/>
              <a:gd name="T11" fmla="*/ 4024 h 11692"/>
              <a:gd name="T12" fmla="*/ 1524 w 17732"/>
              <a:gd name="T13" fmla="*/ 4578 h 11692"/>
              <a:gd name="T14" fmla="*/ 477 w 17732"/>
              <a:gd name="T15" fmla="*/ 5811 h 11692"/>
              <a:gd name="T16" fmla="*/ 81 w 17732"/>
              <a:gd name="T17" fmla="*/ 6878 h 11692"/>
              <a:gd name="T18" fmla="*/ 61 w 17732"/>
              <a:gd name="T19" fmla="*/ 8432 h 11692"/>
              <a:gd name="T20" fmla="*/ 398 w 17732"/>
              <a:gd name="T21" fmla="*/ 9464 h 11692"/>
              <a:gd name="T22" fmla="*/ 884 w 17732"/>
              <a:gd name="T23" fmla="*/ 10221 h 11692"/>
              <a:gd name="T24" fmla="*/ 1931 w 17732"/>
              <a:gd name="T25" fmla="*/ 11119 h 11692"/>
              <a:gd name="T26" fmla="*/ 3126 w 17732"/>
              <a:gd name="T27" fmla="*/ 11608 h 11692"/>
              <a:gd name="T28" fmla="*/ 3692 w 17732"/>
              <a:gd name="T29" fmla="*/ 9939 h 11692"/>
              <a:gd name="T30" fmla="*/ 2791 w 17732"/>
              <a:gd name="T31" fmla="*/ 9606 h 11692"/>
              <a:gd name="T32" fmla="*/ 2146 w 17732"/>
              <a:gd name="T33" fmla="*/ 9001 h 11692"/>
              <a:gd name="T34" fmla="*/ 1767 w 17732"/>
              <a:gd name="T35" fmla="*/ 8077 h 11692"/>
              <a:gd name="T36" fmla="*/ 1847 w 17732"/>
              <a:gd name="T37" fmla="*/ 6962 h 11692"/>
              <a:gd name="T38" fmla="*/ 2356 w 17732"/>
              <a:gd name="T39" fmla="*/ 6066 h 11692"/>
              <a:gd name="T40" fmla="*/ 3142 w 17732"/>
              <a:gd name="T41" fmla="*/ 5517 h 11692"/>
              <a:gd name="T42" fmla="*/ 4071 w 17732"/>
              <a:gd name="T43" fmla="*/ 5362 h 11692"/>
              <a:gd name="T44" fmla="*/ 4369 w 17732"/>
              <a:gd name="T45" fmla="*/ 5143 h 11692"/>
              <a:gd name="T46" fmla="*/ 4406 w 17732"/>
              <a:gd name="T47" fmla="*/ 4532 h 11692"/>
              <a:gd name="T48" fmla="*/ 4774 w 17732"/>
              <a:gd name="T49" fmla="*/ 3943 h 11692"/>
              <a:gd name="T50" fmla="*/ 5926 w 17732"/>
              <a:gd name="T51" fmla="*/ 3422 h 11692"/>
              <a:gd name="T52" fmla="*/ 6941 w 17732"/>
              <a:gd name="T53" fmla="*/ 3726 h 11692"/>
              <a:gd name="T54" fmla="*/ 7221 w 17732"/>
              <a:gd name="T55" fmla="*/ 3964 h 11692"/>
              <a:gd name="T56" fmla="*/ 7690 w 17732"/>
              <a:gd name="T57" fmla="*/ 3116 h 11692"/>
              <a:gd name="T58" fmla="*/ 8386 w 17732"/>
              <a:gd name="T59" fmla="*/ 2407 h 11692"/>
              <a:gd name="T60" fmla="*/ 9236 w 17732"/>
              <a:gd name="T61" fmla="*/ 1944 h 11692"/>
              <a:gd name="T62" fmla="*/ 10784 w 17732"/>
              <a:gd name="T63" fmla="*/ 1746 h 11692"/>
              <a:gd name="T64" fmla="*/ 12141 w 17732"/>
              <a:gd name="T65" fmla="*/ 2150 h 11692"/>
              <a:gd name="T66" fmla="*/ 12899 w 17732"/>
              <a:gd name="T67" fmla="*/ 2734 h 11692"/>
              <a:gd name="T68" fmla="*/ 13466 w 17732"/>
              <a:gd name="T69" fmla="*/ 3565 h 11692"/>
              <a:gd name="T70" fmla="*/ 13804 w 17732"/>
              <a:gd name="T71" fmla="*/ 4635 h 11692"/>
              <a:gd name="T72" fmla="*/ 14067 w 17732"/>
              <a:gd name="T73" fmla="*/ 5408 h 11692"/>
              <a:gd name="T74" fmla="*/ 14884 w 17732"/>
              <a:gd name="T75" fmla="*/ 5648 h 11692"/>
              <a:gd name="T76" fmla="*/ 15543 w 17732"/>
              <a:gd name="T77" fmla="*/ 6215 h 11692"/>
              <a:gd name="T78" fmla="*/ 15961 w 17732"/>
              <a:gd name="T79" fmla="*/ 7266 h 11692"/>
              <a:gd name="T80" fmla="*/ 15900 w 17732"/>
              <a:gd name="T81" fmla="*/ 8372 h 11692"/>
              <a:gd name="T82" fmla="*/ 15566 w 17732"/>
              <a:gd name="T83" fmla="*/ 9038 h 11692"/>
              <a:gd name="T84" fmla="*/ 14879 w 17732"/>
              <a:gd name="T85" fmla="*/ 9657 h 11692"/>
              <a:gd name="T86" fmla="*/ 14171 w 17732"/>
              <a:gd name="T87" fmla="*/ 9921 h 11692"/>
              <a:gd name="T88" fmla="*/ 14221 w 17732"/>
              <a:gd name="T89" fmla="*/ 11671 h 11692"/>
              <a:gd name="T90" fmla="*/ 15077 w 17732"/>
              <a:gd name="T91" fmla="*/ 11475 h 11692"/>
              <a:gd name="T92" fmla="*/ 16187 w 17732"/>
              <a:gd name="T93" fmla="*/ 10866 h 11692"/>
              <a:gd name="T94" fmla="*/ 17156 w 17732"/>
              <a:gd name="T95" fmla="*/ 9794 h 11692"/>
              <a:gd name="T96" fmla="*/ 17648 w 17732"/>
              <a:gd name="T97" fmla="*/ 8578 h 11692"/>
              <a:gd name="T98" fmla="*/ 17693 w 17732"/>
              <a:gd name="T99" fmla="*/ 7117 h 11692"/>
              <a:gd name="T100" fmla="*/ 17417 w 17732"/>
              <a:gd name="T101" fmla="*/ 6135 h 11692"/>
              <a:gd name="T102" fmla="*/ 16761 w 17732"/>
              <a:gd name="T103" fmla="*/ 5088 h 11692"/>
              <a:gd name="T104" fmla="*/ 15907 w 17732"/>
              <a:gd name="T105" fmla="*/ 4360 h 11692"/>
              <a:gd name="T106" fmla="*/ 15452 w 17732"/>
              <a:gd name="T107" fmla="*/ 3944 h 11692"/>
              <a:gd name="T108" fmla="*/ 15081 w 17732"/>
              <a:gd name="T109" fmla="*/ 2883 h 11692"/>
              <a:gd name="T110" fmla="*/ 14421 w 17732"/>
              <a:gd name="T111" fmla="*/ 1840 h 11692"/>
              <a:gd name="T112" fmla="*/ 13276 w 17732"/>
              <a:gd name="T113" fmla="*/ 823 h 11692"/>
              <a:gd name="T114" fmla="*/ 12208 w 17732"/>
              <a:gd name="T115" fmla="*/ 290 h 11692"/>
              <a:gd name="T116" fmla="*/ 10956 w 17732"/>
              <a:gd name="T117" fmla="*/ 12 h 11692"/>
              <a:gd name="T118" fmla="*/ 9532 w 17732"/>
              <a:gd name="T119" fmla="*/ 85 h 11692"/>
              <a:gd name="T120" fmla="*/ 8433 w 17732"/>
              <a:gd name="T121" fmla="*/ 417 h 11692"/>
              <a:gd name="T122" fmla="*/ 7605 w 17732"/>
              <a:gd name="T123" fmla="*/ 882 h 11692"/>
              <a:gd name="T124" fmla="*/ 6837 w 17732"/>
              <a:gd name="T125" fmla="*/ 1537 h 1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32" h="11692">
                <a:moveTo>
                  <a:pt x="6606" y="1787"/>
                </a:moveTo>
                <a:lnTo>
                  <a:pt x="6541" y="1773"/>
                </a:lnTo>
                <a:lnTo>
                  <a:pt x="6477" y="1759"/>
                </a:lnTo>
                <a:lnTo>
                  <a:pt x="6413" y="1747"/>
                </a:lnTo>
                <a:lnTo>
                  <a:pt x="6349" y="1735"/>
                </a:lnTo>
                <a:lnTo>
                  <a:pt x="6285" y="1725"/>
                </a:lnTo>
                <a:lnTo>
                  <a:pt x="6222" y="1716"/>
                </a:lnTo>
                <a:lnTo>
                  <a:pt x="6159" y="1708"/>
                </a:lnTo>
                <a:lnTo>
                  <a:pt x="6095" y="1702"/>
                </a:lnTo>
                <a:lnTo>
                  <a:pt x="6031" y="1696"/>
                </a:lnTo>
                <a:lnTo>
                  <a:pt x="5969" y="1692"/>
                </a:lnTo>
                <a:lnTo>
                  <a:pt x="5906" y="1688"/>
                </a:lnTo>
                <a:lnTo>
                  <a:pt x="5843" y="1686"/>
                </a:lnTo>
                <a:lnTo>
                  <a:pt x="5781" y="1686"/>
                </a:lnTo>
                <a:lnTo>
                  <a:pt x="5717" y="1686"/>
                </a:lnTo>
                <a:lnTo>
                  <a:pt x="5655" y="1688"/>
                </a:lnTo>
                <a:lnTo>
                  <a:pt x="5593" y="1692"/>
                </a:lnTo>
                <a:lnTo>
                  <a:pt x="5531" y="1695"/>
                </a:lnTo>
                <a:lnTo>
                  <a:pt x="5469" y="1702"/>
                </a:lnTo>
                <a:lnTo>
                  <a:pt x="5407" y="1708"/>
                </a:lnTo>
                <a:lnTo>
                  <a:pt x="5345" y="1717"/>
                </a:lnTo>
                <a:lnTo>
                  <a:pt x="5283" y="1727"/>
                </a:lnTo>
                <a:lnTo>
                  <a:pt x="5222" y="1738"/>
                </a:lnTo>
                <a:lnTo>
                  <a:pt x="5160" y="1750"/>
                </a:lnTo>
                <a:lnTo>
                  <a:pt x="5099" y="1765"/>
                </a:lnTo>
                <a:lnTo>
                  <a:pt x="5038" y="1780"/>
                </a:lnTo>
                <a:lnTo>
                  <a:pt x="4976" y="1797"/>
                </a:lnTo>
                <a:lnTo>
                  <a:pt x="4915" y="1815"/>
                </a:lnTo>
                <a:lnTo>
                  <a:pt x="4854" y="1835"/>
                </a:lnTo>
                <a:lnTo>
                  <a:pt x="4793" y="1857"/>
                </a:lnTo>
                <a:lnTo>
                  <a:pt x="4732" y="1879"/>
                </a:lnTo>
                <a:lnTo>
                  <a:pt x="4672" y="1903"/>
                </a:lnTo>
                <a:lnTo>
                  <a:pt x="4611" y="1930"/>
                </a:lnTo>
                <a:lnTo>
                  <a:pt x="4552" y="1956"/>
                </a:lnTo>
                <a:lnTo>
                  <a:pt x="4492" y="1984"/>
                </a:lnTo>
                <a:lnTo>
                  <a:pt x="4432" y="2013"/>
                </a:lnTo>
                <a:lnTo>
                  <a:pt x="4373" y="2043"/>
                </a:lnTo>
                <a:lnTo>
                  <a:pt x="4313" y="2074"/>
                </a:lnTo>
                <a:lnTo>
                  <a:pt x="4255" y="2107"/>
                </a:lnTo>
                <a:lnTo>
                  <a:pt x="4197" y="2140"/>
                </a:lnTo>
                <a:lnTo>
                  <a:pt x="4139" y="2175"/>
                </a:lnTo>
                <a:lnTo>
                  <a:pt x="4083" y="2211"/>
                </a:lnTo>
                <a:lnTo>
                  <a:pt x="4027" y="2248"/>
                </a:lnTo>
                <a:lnTo>
                  <a:pt x="3972" y="2287"/>
                </a:lnTo>
                <a:lnTo>
                  <a:pt x="3919" y="2328"/>
                </a:lnTo>
                <a:lnTo>
                  <a:pt x="3867" y="2369"/>
                </a:lnTo>
                <a:lnTo>
                  <a:pt x="3817" y="2412"/>
                </a:lnTo>
                <a:lnTo>
                  <a:pt x="3792" y="2434"/>
                </a:lnTo>
                <a:lnTo>
                  <a:pt x="3768" y="2456"/>
                </a:lnTo>
                <a:lnTo>
                  <a:pt x="3744" y="2479"/>
                </a:lnTo>
                <a:lnTo>
                  <a:pt x="3720" y="2503"/>
                </a:lnTo>
                <a:lnTo>
                  <a:pt x="3695" y="2527"/>
                </a:lnTo>
                <a:lnTo>
                  <a:pt x="3674" y="2547"/>
                </a:lnTo>
                <a:lnTo>
                  <a:pt x="3652" y="2565"/>
                </a:lnTo>
                <a:lnTo>
                  <a:pt x="3624" y="2588"/>
                </a:lnTo>
                <a:lnTo>
                  <a:pt x="3613" y="2598"/>
                </a:lnTo>
                <a:lnTo>
                  <a:pt x="3602" y="2609"/>
                </a:lnTo>
                <a:lnTo>
                  <a:pt x="3592" y="2621"/>
                </a:lnTo>
                <a:lnTo>
                  <a:pt x="3583" y="2632"/>
                </a:lnTo>
                <a:lnTo>
                  <a:pt x="3573" y="2644"/>
                </a:lnTo>
                <a:lnTo>
                  <a:pt x="3563" y="2658"/>
                </a:lnTo>
                <a:lnTo>
                  <a:pt x="3552" y="2670"/>
                </a:lnTo>
                <a:lnTo>
                  <a:pt x="3540" y="2683"/>
                </a:lnTo>
                <a:lnTo>
                  <a:pt x="3511" y="2713"/>
                </a:lnTo>
                <a:lnTo>
                  <a:pt x="3482" y="2743"/>
                </a:lnTo>
                <a:lnTo>
                  <a:pt x="3454" y="2774"/>
                </a:lnTo>
                <a:lnTo>
                  <a:pt x="3427" y="2805"/>
                </a:lnTo>
                <a:lnTo>
                  <a:pt x="3400" y="2836"/>
                </a:lnTo>
                <a:lnTo>
                  <a:pt x="3374" y="2868"/>
                </a:lnTo>
                <a:lnTo>
                  <a:pt x="3347" y="2901"/>
                </a:lnTo>
                <a:lnTo>
                  <a:pt x="3321" y="2935"/>
                </a:lnTo>
                <a:lnTo>
                  <a:pt x="3297" y="2968"/>
                </a:lnTo>
                <a:lnTo>
                  <a:pt x="3273" y="3002"/>
                </a:lnTo>
                <a:lnTo>
                  <a:pt x="3249" y="3038"/>
                </a:lnTo>
                <a:lnTo>
                  <a:pt x="3226" y="3072"/>
                </a:lnTo>
                <a:lnTo>
                  <a:pt x="3203" y="3107"/>
                </a:lnTo>
                <a:lnTo>
                  <a:pt x="3181" y="3143"/>
                </a:lnTo>
                <a:lnTo>
                  <a:pt x="3159" y="3179"/>
                </a:lnTo>
                <a:lnTo>
                  <a:pt x="3137" y="3216"/>
                </a:lnTo>
                <a:lnTo>
                  <a:pt x="3118" y="3253"/>
                </a:lnTo>
                <a:lnTo>
                  <a:pt x="3096" y="3290"/>
                </a:lnTo>
                <a:lnTo>
                  <a:pt x="3078" y="3327"/>
                </a:lnTo>
                <a:lnTo>
                  <a:pt x="3059" y="3364"/>
                </a:lnTo>
                <a:lnTo>
                  <a:pt x="3040" y="3403"/>
                </a:lnTo>
                <a:lnTo>
                  <a:pt x="3022" y="3441"/>
                </a:lnTo>
                <a:lnTo>
                  <a:pt x="3004" y="3479"/>
                </a:lnTo>
                <a:lnTo>
                  <a:pt x="2988" y="3517"/>
                </a:lnTo>
                <a:lnTo>
                  <a:pt x="2955" y="3595"/>
                </a:lnTo>
                <a:lnTo>
                  <a:pt x="2925" y="3672"/>
                </a:lnTo>
                <a:lnTo>
                  <a:pt x="2897" y="3750"/>
                </a:lnTo>
                <a:lnTo>
                  <a:pt x="2871" y="3829"/>
                </a:lnTo>
                <a:lnTo>
                  <a:pt x="2865" y="3845"/>
                </a:lnTo>
                <a:lnTo>
                  <a:pt x="2858" y="3861"/>
                </a:lnTo>
                <a:lnTo>
                  <a:pt x="2850" y="3873"/>
                </a:lnTo>
                <a:lnTo>
                  <a:pt x="2843" y="3884"/>
                </a:lnTo>
                <a:lnTo>
                  <a:pt x="2833" y="3893"/>
                </a:lnTo>
                <a:lnTo>
                  <a:pt x="2823" y="3901"/>
                </a:lnTo>
                <a:lnTo>
                  <a:pt x="2812" y="3908"/>
                </a:lnTo>
                <a:lnTo>
                  <a:pt x="2798" y="3914"/>
                </a:lnTo>
                <a:lnTo>
                  <a:pt x="2770" y="3924"/>
                </a:lnTo>
                <a:lnTo>
                  <a:pt x="2733" y="3934"/>
                </a:lnTo>
                <a:lnTo>
                  <a:pt x="2691" y="3945"/>
                </a:lnTo>
                <a:lnTo>
                  <a:pt x="2641" y="3960"/>
                </a:lnTo>
                <a:lnTo>
                  <a:pt x="2607" y="3972"/>
                </a:lnTo>
                <a:lnTo>
                  <a:pt x="2572" y="3984"/>
                </a:lnTo>
                <a:lnTo>
                  <a:pt x="2538" y="3997"/>
                </a:lnTo>
                <a:lnTo>
                  <a:pt x="2502" y="4010"/>
                </a:lnTo>
                <a:lnTo>
                  <a:pt x="2468" y="4024"/>
                </a:lnTo>
                <a:lnTo>
                  <a:pt x="2435" y="4038"/>
                </a:lnTo>
                <a:lnTo>
                  <a:pt x="2402" y="4052"/>
                </a:lnTo>
                <a:lnTo>
                  <a:pt x="2371" y="4066"/>
                </a:lnTo>
                <a:lnTo>
                  <a:pt x="2310" y="4095"/>
                </a:lnTo>
                <a:lnTo>
                  <a:pt x="2249" y="4123"/>
                </a:lnTo>
                <a:lnTo>
                  <a:pt x="2190" y="4153"/>
                </a:lnTo>
                <a:lnTo>
                  <a:pt x="2131" y="4184"/>
                </a:lnTo>
                <a:lnTo>
                  <a:pt x="2074" y="4216"/>
                </a:lnTo>
                <a:lnTo>
                  <a:pt x="2016" y="4249"/>
                </a:lnTo>
                <a:lnTo>
                  <a:pt x="1960" y="4283"/>
                </a:lnTo>
                <a:lnTo>
                  <a:pt x="1904" y="4317"/>
                </a:lnTo>
                <a:lnTo>
                  <a:pt x="1849" y="4352"/>
                </a:lnTo>
                <a:lnTo>
                  <a:pt x="1794" y="4388"/>
                </a:lnTo>
                <a:lnTo>
                  <a:pt x="1740" y="4425"/>
                </a:lnTo>
                <a:lnTo>
                  <a:pt x="1686" y="4461"/>
                </a:lnTo>
                <a:lnTo>
                  <a:pt x="1631" y="4500"/>
                </a:lnTo>
                <a:lnTo>
                  <a:pt x="1578" y="4538"/>
                </a:lnTo>
                <a:lnTo>
                  <a:pt x="1524" y="4578"/>
                </a:lnTo>
                <a:lnTo>
                  <a:pt x="1471" y="4616"/>
                </a:lnTo>
                <a:lnTo>
                  <a:pt x="1181" y="4871"/>
                </a:lnTo>
                <a:lnTo>
                  <a:pt x="1124" y="4935"/>
                </a:lnTo>
                <a:lnTo>
                  <a:pt x="1069" y="4995"/>
                </a:lnTo>
                <a:lnTo>
                  <a:pt x="1018" y="5053"/>
                </a:lnTo>
                <a:lnTo>
                  <a:pt x="972" y="5108"/>
                </a:lnTo>
                <a:lnTo>
                  <a:pt x="926" y="5161"/>
                </a:lnTo>
                <a:lnTo>
                  <a:pt x="883" y="5213"/>
                </a:lnTo>
                <a:lnTo>
                  <a:pt x="842" y="5265"/>
                </a:lnTo>
                <a:lnTo>
                  <a:pt x="802" y="5318"/>
                </a:lnTo>
                <a:lnTo>
                  <a:pt x="764" y="5370"/>
                </a:lnTo>
                <a:lnTo>
                  <a:pt x="725" y="5424"/>
                </a:lnTo>
                <a:lnTo>
                  <a:pt x="686" y="5480"/>
                </a:lnTo>
                <a:lnTo>
                  <a:pt x="647" y="5539"/>
                </a:lnTo>
                <a:lnTo>
                  <a:pt x="607" y="5600"/>
                </a:lnTo>
                <a:lnTo>
                  <a:pt x="565" y="5667"/>
                </a:lnTo>
                <a:lnTo>
                  <a:pt x="522" y="5736"/>
                </a:lnTo>
                <a:lnTo>
                  <a:pt x="477" y="5811"/>
                </a:lnTo>
                <a:lnTo>
                  <a:pt x="460" y="5839"/>
                </a:lnTo>
                <a:lnTo>
                  <a:pt x="444" y="5868"/>
                </a:lnTo>
                <a:lnTo>
                  <a:pt x="428" y="5898"/>
                </a:lnTo>
                <a:lnTo>
                  <a:pt x="412" y="5929"/>
                </a:lnTo>
                <a:lnTo>
                  <a:pt x="381" y="5993"/>
                </a:lnTo>
                <a:lnTo>
                  <a:pt x="351" y="6060"/>
                </a:lnTo>
                <a:lnTo>
                  <a:pt x="323" y="6126"/>
                </a:lnTo>
                <a:lnTo>
                  <a:pt x="296" y="6193"/>
                </a:lnTo>
                <a:lnTo>
                  <a:pt x="270" y="6258"/>
                </a:lnTo>
                <a:lnTo>
                  <a:pt x="247" y="6320"/>
                </a:lnTo>
                <a:lnTo>
                  <a:pt x="223" y="6388"/>
                </a:lnTo>
                <a:lnTo>
                  <a:pt x="199" y="6456"/>
                </a:lnTo>
                <a:lnTo>
                  <a:pt x="177" y="6524"/>
                </a:lnTo>
                <a:lnTo>
                  <a:pt x="155" y="6593"/>
                </a:lnTo>
                <a:lnTo>
                  <a:pt x="135" y="6661"/>
                </a:lnTo>
                <a:lnTo>
                  <a:pt x="115" y="6732"/>
                </a:lnTo>
                <a:lnTo>
                  <a:pt x="98" y="6804"/>
                </a:lnTo>
                <a:lnTo>
                  <a:pt x="81" y="6878"/>
                </a:lnTo>
                <a:lnTo>
                  <a:pt x="65" y="6957"/>
                </a:lnTo>
                <a:lnTo>
                  <a:pt x="51" y="7036"/>
                </a:lnTo>
                <a:lnTo>
                  <a:pt x="39" y="7116"/>
                </a:lnTo>
                <a:lnTo>
                  <a:pt x="28" y="7194"/>
                </a:lnTo>
                <a:lnTo>
                  <a:pt x="18" y="7275"/>
                </a:lnTo>
                <a:lnTo>
                  <a:pt x="10" y="7355"/>
                </a:lnTo>
                <a:lnTo>
                  <a:pt x="4" y="7436"/>
                </a:lnTo>
                <a:lnTo>
                  <a:pt x="0" y="7515"/>
                </a:lnTo>
                <a:lnTo>
                  <a:pt x="0" y="7886"/>
                </a:lnTo>
                <a:lnTo>
                  <a:pt x="3" y="7946"/>
                </a:lnTo>
                <a:lnTo>
                  <a:pt x="8" y="8007"/>
                </a:lnTo>
                <a:lnTo>
                  <a:pt x="12" y="8068"/>
                </a:lnTo>
                <a:lnTo>
                  <a:pt x="18" y="8129"/>
                </a:lnTo>
                <a:lnTo>
                  <a:pt x="25" y="8190"/>
                </a:lnTo>
                <a:lnTo>
                  <a:pt x="32" y="8250"/>
                </a:lnTo>
                <a:lnTo>
                  <a:pt x="41" y="8311"/>
                </a:lnTo>
                <a:lnTo>
                  <a:pt x="51" y="8371"/>
                </a:lnTo>
                <a:lnTo>
                  <a:pt x="61" y="8432"/>
                </a:lnTo>
                <a:lnTo>
                  <a:pt x="72" y="8491"/>
                </a:lnTo>
                <a:lnTo>
                  <a:pt x="84" y="8551"/>
                </a:lnTo>
                <a:lnTo>
                  <a:pt x="98" y="8610"/>
                </a:lnTo>
                <a:lnTo>
                  <a:pt x="112" y="8670"/>
                </a:lnTo>
                <a:lnTo>
                  <a:pt x="126" y="8729"/>
                </a:lnTo>
                <a:lnTo>
                  <a:pt x="142" y="8787"/>
                </a:lnTo>
                <a:lnTo>
                  <a:pt x="158" y="8846"/>
                </a:lnTo>
                <a:lnTo>
                  <a:pt x="176" y="8904"/>
                </a:lnTo>
                <a:lnTo>
                  <a:pt x="194" y="8961"/>
                </a:lnTo>
                <a:lnTo>
                  <a:pt x="213" y="9019"/>
                </a:lnTo>
                <a:lnTo>
                  <a:pt x="234" y="9076"/>
                </a:lnTo>
                <a:lnTo>
                  <a:pt x="254" y="9133"/>
                </a:lnTo>
                <a:lnTo>
                  <a:pt x="276" y="9189"/>
                </a:lnTo>
                <a:lnTo>
                  <a:pt x="299" y="9245"/>
                </a:lnTo>
                <a:lnTo>
                  <a:pt x="323" y="9300"/>
                </a:lnTo>
                <a:lnTo>
                  <a:pt x="347" y="9356"/>
                </a:lnTo>
                <a:lnTo>
                  <a:pt x="372" y="9410"/>
                </a:lnTo>
                <a:lnTo>
                  <a:pt x="398" y="9464"/>
                </a:lnTo>
                <a:lnTo>
                  <a:pt x="426" y="9517"/>
                </a:lnTo>
                <a:lnTo>
                  <a:pt x="453" y="9571"/>
                </a:lnTo>
                <a:lnTo>
                  <a:pt x="482" y="9623"/>
                </a:lnTo>
                <a:lnTo>
                  <a:pt x="511" y="9675"/>
                </a:lnTo>
                <a:lnTo>
                  <a:pt x="542" y="9727"/>
                </a:lnTo>
                <a:lnTo>
                  <a:pt x="564" y="9763"/>
                </a:lnTo>
                <a:lnTo>
                  <a:pt x="584" y="9799"/>
                </a:lnTo>
                <a:lnTo>
                  <a:pt x="606" y="9834"/>
                </a:lnTo>
                <a:lnTo>
                  <a:pt x="629" y="9872"/>
                </a:lnTo>
                <a:lnTo>
                  <a:pt x="655" y="9911"/>
                </a:lnTo>
                <a:lnTo>
                  <a:pt x="679" y="9945"/>
                </a:lnTo>
                <a:lnTo>
                  <a:pt x="704" y="9979"/>
                </a:lnTo>
                <a:lnTo>
                  <a:pt x="730" y="10017"/>
                </a:lnTo>
                <a:lnTo>
                  <a:pt x="755" y="10051"/>
                </a:lnTo>
                <a:lnTo>
                  <a:pt x="780" y="10086"/>
                </a:lnTo>
                <a:lnTo>
                  <a:pt x="806" y="10120"/>
                </a:lnTo>
                <a:lnTo>
                  <a:pt x="831" y="10154"/>
                </a:lnTo>
                <a:lnTo>
                  <a:pt x="884" y="10221"/>
                </a:lnTo>
                <a:lnTo>
                  <a:pt x="939" y="10286"/>
                </a:lnTo>
                <a:lnTo>
                  <a:pt x="994" y="10350"/>
                </a:lnTo>
                <a:lnTo>
                  <a:pt x="1052" y="10414"/>
                </a:lnTo>
                <a:lnTo>
                  <a:pt x="1109" y="10476"/>
                </a:lnTo>
                <a:lnTo>
                  <a:pt x="1169" y="10537"/>
                </a:lnTo>
                <a:lnTo>
                  <a:pt x="1422" y="10763"/>
                </a:lnTo>
                <a:lnTo>
                  <a:pt x="1453" y="10791"/>
                </a:lnTo>
                <a:lnTo>
                  <a:pt x="1485" y="10819"/>
                </a:lnTo>
                <a:lnTo>
                  <a:pt x="1519" y="10846"/>
                </a:lnTo>
                <a:lnTo>
                  <a:pt x="1554" y="10871"/>
                </a:lnTo>
                <a:lnTo>
                  <a:pt x="1588" y="10897"/>
                </a:lnTo>
                <a:lnTo>
                  <a:pt x="1624" y="10921"/>
                </a:lnTo>
                <a:lnTo>
                  <a:pt x="1659" y="10945"/>
                </a:lnTo>
                <a:lnTo>
                  <a:pt x="1695" y="10970"/>
                </a:lnTo>
                <a:lnTo>
                  <a:pt x="1752" y="11007"/>
                </a:lnTo>
                <a:lnTo>
                  <a:pt x="1811" y="11046"/>
                </a:lnTo>
                <a:lnTo>
                  <a:pt x="1870" y="11083"/>
                </a:lnTo>
                <a:lnTo>
                  <a:pt x="1931" y="11119"/>
                </a:lnTo>
                <a:lnTo>
                  <a:pt x="1992" y="11155"/>
                </a:lnTo>
                <a:lnTo>
                  <a:pt x="2052" y="11190"/>
                </a:lnTo>
                <a:lnTo>
                  <a:pt x="2115" y="11223"/>
                </a:lnTo>
                <a:lnTo>
                  <a:pt x="2178" y="11257"/>
                </a:lnTo>
                <a:lnTo>
                  <a:pt x="2242" y="11289"/>
                </a:lnTo>
                <a:lnTo>
                  <a:pt x="2306" y="11321"/>
                </a:lnTo>
                <a:lnTo>
                  <a:pt x="2372" y="11351"/>
                </a:lnTo>
                <a:lnTo>
                  <a:pt x="2437" y="11380"/>
                </a:lnTo>
                <a:lnTo>
                  <a:pt x="2504" y="11408"/>
                </a:lnTo>
                <a:lnTo>
                  <a:pt x="2570" y="11435"/>
                </a:lnTo>
                <a:lnTo>
                  <a:pt x="2638" y="11462"/>
                </a:lnTo>
                <a:lnTo>
                  <a:pt x="2706" y="11486"/>
                </a:lnTo>
                <a:lnTo>
                  <a:pt x="2775" y="11509"/>
                </a:lnTo>
                <a:lnTo>
                  <a:pt x="2844" y="11531"/>
                </a:lnTo>
                <a:lnTo>
                  <a:pt x="2914" y="11552"/>
                </a:lnTo>
                <a:lnTo>
                  <a:pt x="2985" y="11572"/>
                </a:lnTo>
                <a:lnTo>
                  <a:pt x="3054" y="11591"/>
                </a:lnTo>
                <a:lnTo>
                  <a:pt x="3126" y="11608"/>
                </a:lnTo>
                <a:lnTo>
                  <a:pt x="3197" y="11623"/>
                </a:lnTo>
                <a:lnTo>
                  <a:pt x="3269" y="11638"/>
                </a:lnTo>
                <a:lnTo>
                  <a:pt x="3342" y="11650"/>
                </a:lnTo>
                <a:lnTo>
                  <a:pt x="3415" y="11661"/>
                </a:lnTo>
                <a:lnTo>
                  <a:pt x="3489" y="11670"/>
                </a:lnTo>
                <a:lnTo>
                  <a:pt x="3562" y="11678"/>
                </a:lnTo>
                <a:lnTo>
                  <a:pt x="3636" y="11684"/>
                </a:lnTo>
                <a:lnTo>
                  <a:pt x="3710" y="11689"/>
                </a:lnTo>
                <a:lnTo>
                  <a:pt x="3785" y="11691"/>
                </a:lnTo>
                <a:lnTo>
                  <a:pt x="3860" y="11692"/>
                </a:lnTo>
                <a:lnTo>
                  <a:pt x="6204" y="11692"/>
                </a:lnTo>
                <a:lnTo>
                  <a:pt x="6204" y="9957"/>
                </a:lnTo>
                <a:lnTo>
                  <a:pt x="3963" y="9957"/>
                </a:lnTo>
                <a:lnTo>
                  <a:pt x="3909" y="9956"/>
                </a:lnTo>
                <a:lnTo>
                  <a:pt x="3854" y="9954"/>
                </a:lnTo>
                <a:lnTo>
                  <a:pt x="3800" y="9950"/>
                </a:lnTo>
                <a:lnTo>
                  <a:pt x="3746" y="9945"/>
                </a:lnTo>
                <a:lnTo>
                  <a:pt x="3692" y="9939"/>
                </a:lnTo>
                <a:lnTo>
                  <a:pt x="3638" y="9931"/>
                </a:lnTo>
                <a:lnTo>
                  <a:pt x="3585" y="9922"/>
                </a:lnTo>
                <a:lnTo>
                  <a:pt x="3532" y="9912"/>
                </a:lnTo>
                <a:lnTo>
                  <a:pt x="3480" y="9900"/>
                </a:lnTo>
                <a:lnTo>
                  <a:pt x="3428" y="9886"/>
                </a:lnTo>
                <a:lnTo>
                  <a:pt x="3376" y="9872"/>
                </a:lnTo>
                <a:lnTo>
                  <a:pt x="3325" y="9856"/>
                </a:lnTo>
                <a:lnTo>
                  <a:pt x="3274" y="9840"/>
                </a:lnTo>
                <a:lnTo>
                  <a:pt x="3223" y="9821"/>
                </a:lnTo>
                <a:lnTo>
                  <a:pt x="3173" y="9802"/>
                </a:lnTo>
                <a:lnTo>
                  <a:pt x="3123" y="9781"/>
                </a:lnTo>
                <a:lnTo>
                  <a:pt x="3074" y="9760"/>
                </a:lnTo>
                <a:lnTo>
                  <a:pt x="3026" y="9737"/>
                </a:lnTo>
                <a:lnTo>
                  <a:pt x="2977" y="9712"/>
                </a:lnTo>
                <a:lnTo>
                  <a:pt x="2930" y="9688"/>
                </a:lnTo>
                <a:lnTo>
                  <a:pt x="2883" y="9661"/>
                </a:lnTo>
                <a:lnTo>
                  <a:pt x="2836" y="9635"/>
                </a:lnTo>
                <a:lnTo>
                  <a:pt x="2791" y="9606"/>
                </a:lnTo>
                <a:lnTo>
                  <a:pt x="2745" y="9577"/>
                </a:lnTo>
                <a:lnTo>
                  <a:pt x="2701" y="9546"/>
                </a:lnTo>
                <a:lnTo>
                  <a:pt x="2658" y="9515"/>
                </a:lnTo>
                <a:lnTo>
                  <a:pt x="2614" y="9483"/>
                </a:lnTo>
                <a:lnTo>
                  <a:pt x="2572" y="9450"/>
                </a:lnTo>
                <a:lnTo>
                  <a:pt x="2530" y="9415"/>
                </a:lnTo>
                <a:lnTo>
                  <a:pt x="2490" y="9381"/>
                </a:lnTo>
                <a:lnTo>
                  <a:pt x="2449" y="9345"/>
                </a:lnTo>
                <a:lnTo>
                  <a:pt x="2410" y="9308"/>
                </a:lnTo>
                <a:lnTo>
                  <a:pt x="2407" y="9305"/>
                </a:lnTo>
                <a:lnTo>
                  <a:pt x="2404" y="9302"/>
                </a:lnTo>
                <a:lnTo>
                  <a:pt x="2379" y="9275"/>
                </a:lnTo>
                <a:lnTo>
                  <a:pt x="2306" y="9195"/>
                </a:lnTo>
                <a:lnTo>
                  <a:pt x="2245" y="9125"/>
                </a:lnTo>
                <a:lnTo>
                  <a:pt x="2219" y="9094"/>
                </a:lnTo>
                <a:lnTo>
                  <a:pt x="2193" y="9063"/>
                </a:lnTo>
                <a:lnTo>
                  <a:pt x="2169" y="9032"/>
                </a:lnTo>
                <a:lnTo>
                  <a:pt x="2146" y="9001"/>
                </a:lnTo>
                <a:lnTo>
                  <a:pt x="2123" y="8969"/>
                </a:lnTo>
                <a:lnTo>
                  <a:pt x="2101" y="8936"/>
                </a:lnTo>
                <a:lnTo>
                  <a:pt x="2078" y="8900"/>
                </a:lnTo>
                <a:lnTo>
                  <a:pt x="2056" y="8862"/>
                </a:lnTo>
                <a:lnTo>
                  <a:pt x="2031" y="8819"/>
                </a:lnTo>
                <a:lnTo>
                  <a:pt x="2007" y="8774"/>
                </a:lnTo>
                <a:lnTo>
                  <a:pt x="1980" y="8723"/>
                </a:lnTo>
                <a:lnTo>
                  <a:pt x="1952" y="8667"/>
                </a:lnTo>
                <a:lnTo>
                  <a:pt x="1925" y="8611"/>
                </a:lnTo>
                <a:lnTo>
                  <a:pt x="1900" y="8555"/>
                </a:lnTo>
                <a:lnTo>
                  <a:pt x="1876" y="8497"/>
                </a:lnTo>
                <a:lnTo>
                  <a:pt x="1855" y="8438"/>
                </a:lnTo>
                <a:lnTo>
                  <a:pt x="1836" y="8380"/>
                </a:lnTo>
                <a:lnTo>
                  <a:pt x="1819" y="8321"/>
                </a:lnTo>
                <a:lnTo>
                  <a:pt x="1803" y="8260"/>
                </a:lnTo>
                <a:lnTo>
                  <a:pt x="1789" y="8200"/>
                </a:lnTo>
                <a:lnTo>
                  <a:pt x="1777" y="8138"/>
                </a:lnTo>
                <a:lnTo>
                  <a:pt x="1767" y="8077"/>
                </a:lnTo>
                <a:lnTo>
                  <a:pt x="1758" y="8015"/>
                </a:lnTo>
                <a:lnTo>
                  <a:pt x="1751" y="7953"/>
                </a:lnTo>
                <a:lnTo>
                  <a:pt x="1745" y="7890"/>
                </a:lnTo>
                <a:lnTo>
                  <a:pt x="1741" y="7828"/>
                </a:lnTo>
                <a:lnTo>
                  <a:pt x="1739" y="7765"/>
                </a:lnTo>
                <a:lnTo>
                  <a:pt x="1739" y="7702"/>
                </a:lnTo>
                <a:lnTo>
                  <a:pt x="1740" y="7638"/>
                </a:lnTo>
                <a:lnTo>
                  <a:pt x="1742" y="7575"/>
                </a:lnTo>
                <a:lnTo>
                  <a:pt x="1747" y="7513"/>
                </a:lnTo>
                <a:lnTo>
                  <a:pt x="1752" y="7450"/>
                </a:lnTo>
                <a:lnTo>
                  <a:pt x="1759" y="7388"/>
                </a:lnTo>
                <a:lnTo>
                  <a:pt x="1768" y="7326"/>
                </a:lnTo>
                <a:lnTo>
                  <a:pt x="1778" y="7264"/>
                </a:lnTo>
                <a:lnTo>
                  <a:pt x="1789" y="7202"/>
                </a:lnTo>
                <a:lnTo>
                  <a:pt x="1802" y="7141"/>
                </a:lnTo>
                <a:lnTo>
                  <a:pt x="1815" y="7080"/>
                </a:lnTo>
                <a:lnTo>
                  <a:pt x="1831" y="7020"/>
                </a:lnTo>
                <a:lnTo>
                  <a:pt x="1847" y="6962"/>
                </a:lnTo>
                <a:lnTo>
                  <a:pt x="1866" y="6903"/>
                </a:lnTo>
                <a:lnTo>
                  <a:pt x="1885" y="6844"/>
                </a:lnTo>
                <a:lnTo>
                  <a:pt x="1906" y="6788"/>
                </a:lnTo>
                <a:lnTo>
                  <a:pt x="1928" y="6731"/>
                </a:lnTo>
                <a:lnTo>
                  <a:pt x="1949" y="6679"/>
                </a:lnTo>
                <a:lnTo>
                  <a:pt x="1974" y="6627"/>
                </a:lnTo>
                <a:lnTo>
                  <a:pt x="1998" y="6576"/>
                </a:lnTo>
                <a:lnTo>
                  <a:pt x="2026" y="6526"/>
                </a:lnTo>
                <a:lnTo>
                  <a:pt x="2054" y="6476"/>
                </a:lnTo>
                <a:lnTo>
                  <a:pt x="2084" y="6427"/>
                </a:lnTo>
                <a:lnTo>
                  <a:pt x="2115" y="6378"/>
                </a:lnTo>
                <a:lnTo>
                  <a:pt x="2147" y="6330"/>
                </a:lnTo>
                <a:lnTo>
                  <a:pt x="2180" y="6284"/>
                </a:lnTo>
                <a:lnTo>
                  <a:pt x="2213" y="6238"/>
                </a:lnTo>
                <a:lnTo>
                  <a:pt x="2249" y="6193"/>
                </a:lnTo>
                <a:lnTo>
                  <a:pt x="2284" y="6150"/>
                </a:lnTo>
                <a:lnTo>
                  <a:pt x="2320" y="6107"/>
                </a:lnTo>
                <a:lnTo>
                  <a:pt x="2356" y="6066"/>
                </a:lnTo>
                <a:lnTo>
                  <a:pt x="2393" y="6028"/>
                </a:lnTo>
                <a:lnTo>
                  <a:pt x="2429" y="5990"/>
                </a:lnTo>
                <a:lnTo>
                  <a:pt x="2469" y="5951"/>
                </a:lnTo>
                <a:lnTo>
                  <a:pt x="2510" y="5914"/>
                </a:lnTo>
                <a:lnTo>
                  <a:pt x="2551" y="5877"/>
                </a:lnTo>
                <a:lnTo>
                  <a:pt x="2593" y="5842"/>
                </a:lnTo>
                <a:lnTo>
                  <a:pt x="2635" y="5807"/>
                </a:lnTo>
                <a:lnTo>
                  <a:pt x="2679" y="5775"/>
                </a:lnTo>
                <a:lnTo>
                  <a:pt x="2722" y="5744"/>
                </a:lnTo>
                <a:lnTo>
                  <a:pt x="2766" y="5713"/>
                </a:lnTo>
                <a:lnTo>
                  <a:pt x="2811" y="5684"/>
                </a:lnTo>
                <a:lnTo>
                  <a:pt x="2856" y="5657"/>
                </a:lnTo>
                <a:lnTo>
                  <a:pt x="2903" y="5630"/>
                </a:lnTo>
                <a:lnTo>
                  <a:pt x="2949" y="5606"/>
                </a:lnTo>
                <a:lnTo>
                  <a:pt x="2997" y="5581"/>
                </a:lnTo>
                <a:lnTo>
                  <a:pt x="3044" y="5559"/>
                </a:lnTo>
                <a:lnTo>
                  <a:pt x="3093" y="5537"/>
                </a:lnTo>
                <a:lnTo>
                  <a:pt x="3142" y="5517"/>
                </a:lnTo>
                <a:lnTo>
                  <a:pt x="3192" y="5498"/>
                </a:lnTo>
                <a:lnTo>
                  <a:pt x="3243" y="5480"/>
                </a:lnTo>
                <a:lnTo>
                  <a:pt x="3294" y="5464"/>
                </a:lnTo>
                <a:lnTo>
                  <a:pt x="3346" y="5448"/>
                </a:lnTo>
                <a:lnTo>
                  <a:pt x="3398" y="5434"/>
                </a:lnTo>
                <a:lnTo>
                  <a:pt x="3451" y="5422"/>
                </a:lnTo>
                <a:lnTo>
                  <a:pt x="3504" y="5410"/>
                </a:lnTo>
                <a:lnTo>
                  <a:pt x="3559" y="5400"/>
                </a:lnTo>
                <a:lnTo>
                  <a:pt x="3613" y="5391"/>
                </a:lnTo>
                <a:lnTo>
                  <a:pt x="3669" y="5383"/>
                </a:lnTo>
                <a:lnTo>
                  <a:pt x="3725" y="5375"/>
                </a:lnTo>
                <a:lnTo>
                  <a:pt x="3781" y="5371"/>
                </a:lnTo>
                <a:lnTo>
                  <a:pt x="3839" y="5366"/>
                </a:lnTo>
                <a:lnTo>
                  <a:pt x="3898" y="5363"/>
                </a:lnTo>
                <a:lnTo>
                  <a:pt x="3956" y="5361"/>
                </a:lnTo>
                <a:lnTo>
                  <a:pt x="4015" y="5361"/>
                </a:lnTo>
                <a:lnTo>
                  <a:pt x="4043" y="5361"/>
                </a:lnTo>
                <a:lnTo>
                  <a:pt x="4071" y="5362"/>
                </a:lnTo>
                <a:lnTo>
                  <a:pt x="4098" y="5364"/>
                </a:lnTo>
                <a:lnTo>
                  <a:pt x="4125" y="5366"/>
                </a:lnTo>
                <a:lnTo>
                  <a:pt x="4177" y="5372"/>
                </a:lnTo>
                <a:lnTo>
                  <a:pt x="4228" y="5378"/>
                </a:lnTo>
                <a:lnTo>
                  <a:pt x="4277" y="5386"/>
                </a:lnTo>
                <a:lnTo>
                  <a:pt x="4324" y="5392"/>
                </a:lnTo>
                <a:lnTo>
                  <a:pt x="4349" y="5395"/>
                </a:lnTo>
                <a:lnTo>
                  <a:pt x="4371" y="5397"/>
                </a:lnTo>
                <a:lnTo>
                  <a:pt x="4394" y="5398"/>
                </a:lnTo>
                <a:lnTo>
                  <a:pt x="4416" y="5400"/>
                </a:lnTo>
                <a:lnTo>
                  <a:pt x="4414" y="5369"/>
                </a:lnTo>
                <a:lnTo>
                  <a:pt x="4410" y="5341"/>
                </a:lnTo>
                <a:lnTo>
                  <a:pt x="4405" y="5315"/>
                </a:lnTo>
                <a:lnTo>
                  <a:pt x="4401" y="5291"/>
                </a:lnTo>
                <a:lnTo>
                  <a:pt x="4390" y="5244"/>
                </a:lnTo>
                <a:lnTo>
                  <a:pt x="4379" y="5197"/>
                </a:lnTo>
                <a:lnTo>
                  <a:pt x="4374" y="5171"/>
                </a:lnTo>
                <a:lnTo>
                  <a:pt x="4369" y="5143"/>
                </a:lnTo>
                <a:lnTo>
                  <a:pt x="4364" y="5110"/>
                </a:lnTo>
                <a:lnTo>
                  <a:pt x="4360" y="5075"/>
                </a:lnTo>
                <a:lnTo>
                  <a:pt x="4357" y="5035"/>
                </a:lnTo>
                <a:lnTo>
                  <a:pt x="4354" y="4990"/>
                </a:lnTo>
                <a:lnTo>
                  <a:pt x="4352" y="4939"/>
                </a:lnTo>
                <a:lnTo>
                  <a:pt x="4352" y="4881"/>
                </a:lnTo>
                <a:lnTo>
                  <a:pt x="4352" y="4851"/>
                </a:lnTo>
                <a:lnTo>
                  <a:pt x="4353" y="4821"/>
                </a:lnTo>
                <a:lnTo>
                  <a:pt x="4355" y="4791"/>
                </a:lnTo>
                <a:lnTo>
                  <a:pt x="4359" y="4761"/>
                </a:lnTo>
                <a:lnTo>
                  <a:pt x="4362" y="4733"/>
                </a:lnTo>
                <a:lnTo>
                  <a:pt x="4367" y="4703"/>
                </a:lnTo>
                <a:lnTo>
                  <a:pt x="4371" y="4674"/>
                </a:lnTo>
                <a:lnTo>
                  <a:pt x="4376" y="4645"/>
                </a:lnTo>
                <a:lnTo>
                  <a:pt x="4383" y="4616"/>
                </a:lnTo>
                <a:lnTo>
                  <a:pt x="4391" y="4588"/>
                </a:lnTo>
                <a:lnTo>
                  <a:pt x="4399" y="4560"/>
                </a:lnTo>
                <a:lnTo>
                  <a:pt x="4406" y="4532"/>
                </a:lnTo>
                <a:lnTo>
                  <a:pt x="4415" y="4504"/>
                </a:lnTo>
                <a:lnTo>
                  <a:pt x="4425" y="4477"/>
                </a:lnTo>
                <a:lnTo>
                  <a:pt x="4435" y="4450"/>
                </a:lnTo>
                <a:lnTo>
                  <a:pt x="4446" y="4424"/>
                </a:lnTo>
                <a:lnTo>
                  <a:pt x="4457" y="4397"/>
                </a:lnTo>
                <a:lnTo>
                  <a:pt x="4468" y="4370"/>
                </a:lnTo>
                <a:lnTo>
                  <a:pt x="4481" y="4345"/>
                </a:lnTo>
                <a:lnTo>
                  <a:pt x="4494" y="4319"/>
                </a:lnTo>
                <a:lnTo>
                  <a:pt x="4507" y="4294"/>
                </a:lnTo>
                <a:lnTo>
                  <a:pt x="4521" y="4270"/>
                </a:lnTo>
                <a:lnTo>
                  <a:pt x="4535" y="4245"/>
                </a:lnTo>
                <a:lnTo>
                  <a:pt x="4549" y="4221"/>
                </a:lnTo>
                <a:lnTo>
                  <a:pt x="4580" y="4174"/>
                </a:lnTo>
                <a:lnTo>
                  <a:pt x="4613" y="4129"/>
                </a:lnTo>
                <a:lnTo>
                  <a:pt x="4645" y="4086"/>
                </a:lnTo>
                <a:lnTo>
                  <a:pt x="4680" y="4044"/>
                </a:lnTo>
                <a:lnTo>
                  <a:pt x="4726" y="3993"/>
                </a:lnTo>
                <a:lnTo>
                  <a:pt x="4774" y="3943"/>
                </a:lnTo>
                <a:lnTo>
                  <a:pt x="4825" y="3895"/>
                </a:lnTo>
                <a:lnTo>
                  <a:pt x="4877" y="3849"/>
                </a:lnTo>
                <a:lnTo>
                  <a:pt x="4933" y="3804"/>
                </a:lnTo>
                <a:lnTo>
                  <a:pt x="4990" y="3762"/>
                </a:lnTo>
                <a:lnTo>
                  <a:pt x="5049" y="3722"/>
                </a:lnTo>
                <a:lnTo>
                  <a:pt x="5110" y="3685"/>
                </a:lnTo>
                <a:lnTo>
                  <a:pt x="5172" y="3649"/>
                </a:lnTo>
                <a:lnTo>
                  <a:pt x="5235" y="3616"/>
                </a:lnTo>
                <a:lnTo>
                  <a:pt x="5301" y="3585"/>
                </a:lnTo>
                <a:lnTo>
                  <a:pt x="5367" y="3556"/>
                </a:lnTo>
                <a:lnTo>
                  <a:pt x="5435" y="3530"/>
                </a:lnTo>
                <a:lnTo>
                  <a:pt x="5502" y="3506"/>
                </a:lnTo>
                <a:lnTo>
                  <a:pt x="5572" y="3485"/>
                </a:lnTo>
                <a:lnTo>
                  <a:pt x="5642" y="3467"/>
                </a:lnTo>
                <a:lnTo>
                  <a:pt x="5712" y="3452"/>
                </a:lnTo>
                <a:lnTo>
                  <a:pt x="5783" y="3439"/>
                </a:lnTo>
                <a:lnTo>
                  <a:pt x="5854" y="3429"/>
                </a:lnTo>
                <a:lnTo>
                  <a:pt x="5926" y="3422"/>
                </a:lnTo>
                <a:lnTo>
                  <a:pt x="5997" y="3419"/>
                </a:lnTo>
                <a:lnTo>
                  <a:pt x="6068" y="3418"/>
                </a:lnTo>
                <a:lnTo>
                  <a:pt x="6140" y="3421"/>
                </a:lnTo>
                <a:lnTo>
                  <a:pt x="6210" y="3427"/>
                </a:lnTo>
                <a:lnTo>
                  <a:pt x="6280" y="3435"/>
                </a:lnTo>
                <a:lnTo>
                  <a:pt x="6350" y="3449"/>
                </a:lnTo>
                <a:lnTo>
                  <a:pt x="6419" y="3464"/>
                </a:lnTo>
                <a:lnTo>
                  <a:pt x="6488" y="3484"/>
                </a:lnTo>
                <a:lnTo>
                  <a:pt x="6554" y="3507"/>
                </a:lnTo>
                <a:lnTo>
                  <a:pt x="6621" y="3534"/>
                </a:lnTo>
                <a:lnTo>
                  <a:pt x="6685" y="3565"/>
                </a:lnTo>
                <a:lnTo>
                  <a:pt x="6749" y="3599"/>
                </a:lnTo>
                <a:lnTo>
                  <a:pt x="6782" y="3619"/>
                </a:lnTo>
                <a:lnTo>
                  <a:pt x="6816" y="3639"/>
                </a:lnTo>
                <a:lnTo>
                  <a:pt x="6849" y="3659"/>
                </a:lnTo>
                <a:lnTo>
                  <a:pt x="6880" y="3680"/>
                </a:lnTo>
                <a:lnTo>
                  <a:pt x="6911" y="3702"/>
                </a:lnTo>
                <a:lnTo>
                  <a:pt x="6941" y="3726"/>
                </a:lnTo>
                <a:lnTo>
                  <a:pt x="6970" y="3750"/>
                </a:lnTo>
                <a:lnTo>
                  <a:pt x="6997" y="3778"/>
                </a:lnTo>
                <a:lnTo>
                  <a:pt x="7026" y="3805"/>
                </a:lnTo>
                <a:lnTo>
                  <a:pt x="7054" y="3832"/>
                </a:lnTo>
                <a:lnTo>
                  <a:pt x="7082" y="3860"/>
                </a:lnTo>
                <a:lnTo>
                  <a:pt x="7107" y="3888"/>
                </a:lnTo>
                <a:lnTo>
                  <a:pt x="7130" y="3922"/>
                </a:lnTo>
                <a:lnTo>
                  <a:pt x="7153" y="3955"/>
                </a:lnTo>
                <a:lnTo>
                  <a:pt x="7159" y="3963"/>
                </a:lnTo>
                <a:lnTo>
                  <a:pt x="7165" y="3969"/>
                </a:lnTo>
                <a:lnTo>
                  <a:pt x="7171" y="3976"/>
                </a:lnTo>
                <a:lnTo>
                  <a:pt x="7179" y="3983"/>
                </a:lnTo>
                <a:lnTo>
                  <a:pt x="7187" y="3988"/>
                </a:lnTo>
                <a:lnTo>
                  <a:pt x="7195" y="3994"/>
                </a:lnTo>
                <a:lnTo>
                  <a:pt x="7205" y="3998"/>
                </a:lnTo>
                <a:lnTo>
                  <a:pt x="7215" y="4001"/>
                </a:lnTo>
                <a:lnTo>
                  <a:pt x="7217" y="3983"/>
                </a:lnTo>
                <a:lnTo>
                  <a:pt x="7221" y="3964"/>
                </a:lnTo>
                <a:lnTo>
                  <a:pt x="7227" y="3942"/>
                </a:lnTo>
                <a:lnTo>
                  <a:pt x="7235" y="3918"/>
                </a:lnTo>
                <a:lnTo>
                  <a:pt x="7244" y="3893"/>
                </a:lnTo>
                <a:lnTo>
                  <a:pt x="7253" y="3866"/>
                </a:lnTo>
                <a:lnTo>
                  <a:pt x="7266" y="3839"/>
                </a:lnTo>
                <a:lnTo>
                  <a:pt x="7279" y="3810"/>
                </a:lnTo>
                <a:lnTo>
                  <a:pt x="7308" y="3749"/>
                </a:lnTo>
                <a:lnTo>
                  <a:pt x="7341" y="3685"/>
                </a:lnTo>
                <a:lnTo>
                  <a:pt x="7377" y="3618"/>
                </a:lnTo>
                <a:lnTo>
                  <a:pt x="7414" y="3551"/>
                </a:lnTo>
                <a:lnTo>
                  <a:pt x="7453" y="3484"/>
                </a:lnTo>
                <a:lnTo>
                  <a:pt x="7492" y="3419"/>
                </a:lnTo>
                <a:lnTo>
                  <a:pt x="7531" y="3356"/>
                </a:lnTo>
                <a:lnTo>
                  <a:pt x="7568" y="3296"/>
                </a:lnTo>
                <a:lnTo>
                  <a:pt x="7604" y="3242"/>
                </a:lnTo>
                <a:lnTo>
                  <a:pt x="7637" y="3193"/>
                </a:lnTo>
                <a:lnTo>
                  <a:pt x="7666" y="3151"/>
                </a:lnTo>
                <a:lnTo>
                  <a:pt x="7690" y="3116"/>
                </a:lnTo>
                <a:lnTo>
                  <a:pt x="7746" y="3045"/>
                </a:lnTo>
                <a:lnTo>
                  <a:pt x="7802" y="2975"/>
                </a:lnTo>
                <a:lnTo>
                  <a:pt x="7861" y="2906"/>
                </a:lnTo>
                <a:lnTo>
                  <a:pt x="7921" y="2837"/>
                </a:lnTo>
                <a:lnTo>
                  <a:pt x="7952" y="2804"/>
                </a:lnTo>
                <a:lnTo>
                  <a:pt x="7983" y="2771"/>
                </a:lnTo>
                <a:lnTo>
                  <a:pt x="8014" y="2739"/>
                </a:lnTo>
                <a:lnTo>
                  <a:pt x="8046" y="2706"/>
                </a:lnTo>
                <a:lnTo>
                  <a:pt x="8078" y="2674"/>
                </a:lnTo>
                <a:lnTo>
                  <a:pt x="8110" y="2643"/>
                </a:lnTo>
                <a:lnTo>
                  <a:pt x="8143" y="2612"/>
                </a:lnTo>
                <a:lnTo>
                  <a:pt x="8178" y="2581"/>
                </a:lnTo>
                <a:lnTo>
                  <a:pt x="8211" y="2551"/>
                </a:lnTo>
                <a:lnTo>
                  <a:pt x="8245" y="2521"/>
                </a:lnTo>
                <a:lnTo>
                  <a:pt x="8280" y="2493"/>
                </a:lnTo>
                <a:lnTo>
                  <a:pt x="8315" y="2464"/>
                </a:lnTo>
                <a:lnTo>
                  <a:pt x="8351" y="2435"/>
                </a:lnTo>
                <a:lnTo>
                  <a:pt x="8386" y="2407"/>
                </a:lnTo>
                <a:lnTo>
                  <a:pt x="8423" y="2380"/>
                </a:lnTo>
                <a:lnTo>
                  <a:pt x="8459" y="2353"/>
                </a:lnTo>
                <a:lnTo>
                  <a:pt x="8496" y="2326"/>
                </a:lnTo>
                <a:lnTo>
                  <a:pt x="8534" y="2301"/>
                </a:lnTo>
                <a:lnTo>
                  <a:pt x="8571" y="2275"/>
                </a:lnTo>
                <a:lnTo>
                  <a:pt x="8609" y="2251"/>
                </a:lnTo>
                <a:lnTo>
                  <a:pt x="8648" y="2227"/>
                </a:lnTo>
                <a:lnTo>
                  <a:pt x="8686" y="2203"/>
                </a:lnTo>
                <a:lnTo>
                  <a:pt x="8725" y="2180"/>
                </a:lnTo>
                <a:lnTo>
                  <a:pt x="8765" y="2158"/>
                </a:lnTo>
                <a:lnTo>
                  <a:pt x="8818" y="2129"/>
                </a:lnTo>
                <a:lnTo>
                  <a:pt x="8876" y="2099"/>
                </a:lnTo>
                <a:lnTo>
                  <a:pt x="8935" y="2069"/>
                </a:lnTo>
                <a:lnTo>
                  <a:pt x="8996" y="2041"/>
                </a:lnTo>
                <a:lnTo>
                  <a:pt x="9057" y="2014"/>
                </a:lnTo>
                <a:lnTo>
                  <a:pt x="9118" y="1989"/>
                </a:lnTo>
                <a:lnTo>
                  <a:pt x="9177" y="1964"/>
                </a:lnTo>
                <a:lnTo>
                  <a:pt x="9236" y="1944"/>
                </a:lnTo>
                <a:lnTo>
                  <a:pt x="9325" y="1915"/>
                </a:lnTo>
                <a:lnTo>
                  <a:pt x="9412" y="1889"/>
                </a:lnTo>
                <a:lnTo>
                  <a:pt x="9500" y="1864"/>
                </a:lnTo>
                <a:lnTo>
                  <a:pt x="9586" y="1842"/>
                </a:lnTo>
                <a:lnTo>
                  <a:pt x="9674" y="1822"/>
                </a:lnTo>
                <a:lnTo>
                  <a:pt x="9760" y="1804"/>
                </a:lnTo>
                <a:lnTo>
                  <a:pt x="9847" y="1788"/>
                </a:lnTo>
                <a:lnTo>
                  <a:pt x="9932" y="1774"/>
                </a:lnTo>
                <a:lnTo>
                  <a:pt x="10019" y="1761"/>
                </a:lnTo>
                <a:lnTo>
                  <a:pt x="10104" y="1751"/>
                </a:lnTo>
                <a:lnTo>
                  <a:pt x="10189" y="1744"/>
                </a:lnTo>
                <a:lnTo>
                  <a:pt x="10275" y="1737"/>
                </a:lnTo>
                <a:lnTo>
                  <a:pt x="10360" y="1734"/>
                </a:lnTo>
                <a:lnTo>
                  <a:pt x="10445" y="1732"/>
                </a:lnTo>
                <a:lnTo>
                  <a:pt x="10531" y="1733"/>
                </a:lnTo>
                <a:lnTo>
                  <a:pt x="10615" y="1735"/>
                </a:lnTo>
                <a:lnTo>
                  <a:pt x="10699" y="1739"/>
                </a:lnTo>
                <a:lnTo>
                  <a:pt x="10784" y="1746"/>
                </a:lnTo>
                <a:lnTo>
                  <a:pt x="10869" y="1755"/>
                </a:lnTo>
                <a:lnTo>
                  <a:pt x="10953" y="1766"/>
                </a:lnTo>
                <a:lnTo>
                  <a:pt x="11037" y="1778"/>
                </a:lnTo>
                <a:lnTo>
                  <a:pt x="11121" y="1794"/>
                </a:lnTo>
                <a:lnTo>
                  <a:pt x="11206" y="1810"/>
                </a:lnTo>
                <a:lnTo>
                  <a:pt x="11290" y="1830"/>
                </a:lnTo>
                <a:lnTo>
                  <a:pt x="11374" y="1851"/>
                </a:lnTo>
                <a:lnTo>
                  <a:pt x="11458" y="1876"/>
                </a:lnTo>
                <a:lnTo>
                  <a:pt x="11542" y="1901"/>
                </a:lnTo>
                <a:lnTo>
                  <a:pt x="11627" y="1929"/>
                </a:lnTo>
                <a:lnTo>
                  <a:pt x="11711" y="1959"/>
                </a:lnTo>
                <a:lnTo>
                  <a:pt x="11795" y="1991"/>
                </a:lnTo>
                <a:lnTo>
                  <a:pt x="11880" y="2026"/>
                </a:lnTo>
                <a:lnTo>
                  <a:pt x="11965" y="2063"/>
                </a:lnTo>
                <a:lnTo>
                  <a:pt x="12010" y="2083"/>
                </a:lnTo>
                <a:lnTo>
                  <a:pt x="12054" y="2105"/>
                </a:lnTo>
                <a:lnTo>
                  <a:pt x="12098" y="2127"/>
                </a:lnTo>
                <a:lnTo>
                  <a:pt x="12141" y="2150"/>
                </a:lnTo>
                <a:lnTo>
                  <a:pt x="12183" y="2175"/>
                </a:lnTo>
                <a:lnTo>
                  <a:pt x="12225" y="2199"/>
                </a:lnTo>
                <a:lnTo>
                  <a:pt x="12266" y="2225"/>
                </a:lnTo>
                <a:lnTo>
                  <a:pt x="12306" y="2250"/>
                </a:lnTo>
                <a:lnTo>
                  <a:pt x="12346" y="2277"/>
                </a:lnTo>
                <a:lnTo>
                  <a:pt x="12386" y="2303"/>
                </a:lnTo>
                <a:lnTo>
                  <a:pt x="12425" y="2331"/>
                </a:lnTo>
                <a:lnTo>
                  <a:pt x="12463" y="2359"/>
                </a:lnTo>
                <a:lnTo>
                  <a:pt x="12540" y="2415"/>
                </a:lnTo>
                <a:lnTo>
                  <a:pt x="12616" y="2473"/>
                </a:lnTo>
                <a:lnTo>
                  <a:pt x="12653" y="2503"/>
                </a:lnTo>
                <a:lnTo>
                  <a:pt x="12689" y="2532"/>
                </a:lnTo>
                <a:lnTo>
                  <a:pt x="12726" y="2565"/>
                </a:lnTo>
                <a:lnTo>
                  <a:pt x="12761" y="2597"/>
                </a:lnTo>
                <a:lnTo>
                  <a:pt x="12796" y="2630"/>
                </a:lnTo>
                <a:lnTo>
                  <a:pt x="12831" y="2664"/>
                </a:lnTo>
                <a:lnTo>
                  <a:pt x="12865" y="2699"/>
                </a:lnTo>
                <a:lnTo>
                  <a:pt x="12899" y="2734"/>
                </a:lnTo>
                <a:lnTo>
                  <a:pt x="12931" y="2771"/>
                </a:lnTo>
                <a:lnTo>
                  <a:pt x="12964" y="2807"/>
                </a:lnTo>
                <a:lnTo>
                  <a:pt x="12995" y="2844"/>
                </a:lnTo>
                <a:lnTo>
                  <a:pt x="13026" y="2881"/>
                </a:lnTo>
                <a:lnTo>
                  <a:pt x="13057" y="2919"/>
                </a:lnTo>
                <a:lnTo>
                  <a:pt x="13087" y="2957"/>
                </a:lnTo>
                <a:lnTo>
                  <a:pt x="13116" y="2994"/>
                </a:lnTo>
                <a:lnTo>
                  <a:pt x="13145" y="3032"/>
                </a:lnTo>
                <a:lnTo>
                  <a:pt x="13168" y="3063"/>
                </a:lnTo>
                <a:lnTo>
                  <a:pt x="13191" y="3095"/>
                </a:lnTo>
                <a:lnTo>
                  <a:pt x="13214" y="3127"/>
                </a:lnTo>
                <a:lnTo>
                  <a:pt x="13235" y="3160"/>
                </a:lnTo>
                <a:lnTo>
                  <a:pt x="13277" y="3224"/>
                </a:lnTo>
                <a:lnTo>
                  <a:pt x="13317" y="3290"/>
                </a:lnTo>
                <a:lnTo>
                  <a:pt x="13356" y="3357"/>
                </a:lnTo>
                <a:lnTo>
                  <a:pt x="13393" y="3425"/>
                </a:lnTo>
                <a:lnTo>
                  <a:pt x="13431" y="3494"/>
                </a:lnTo>
                <a:lnTo>
                  <a:pt x="13466" y="3565"/>
                </a:lnTo>
                <a:lnTo>
                  <a:pt x="13494" y="3621"/>
                </a:lnTo>
                <a:lnTo>
                  <a:pt x="13521" y="3679"/>
                </a:lnTo>
                <a:lnTo>
                  <a:pt x="13546" y="3737"/>
                </a:lnTo>
                <a:lnTo>
                  <a:pt x="13571" y="3794"/>
                </a:lnTo>
                <a:lnTo>
                  <a:pt x="13594" y="3852"/>
                </a:lnTo>
                <a:lnTo>
                  <a:pt x="13616" y="3911"/>
                </a:lnTo>
                <a:lnTo>
                  <a:pt x="13637" y="3970"/>
                </a:lnTo>
                <a:lnTo>
                  <a:pt x="13657" y="4029"/>
                </a:lnTo>
                <a:lnTo>
                  <a:pt x="13677" y="4090"/>
                </a:lnTo>
                <a:lnTo>
                  <a:pt x="13695" y="4150"/>
                </a:lnTo>
                <a:lnTo>
                  <a:pt x="13712" y="4212"/>
                </a:lnTo>
                <a:lnTo>
                  <a:pt x="13728" y="4273"/>
                </a:lnTo>
                <a:lnTo>
                  <a:pt x="13743" y="4336"/>
                </a:lnTo>
                <a:lnTo>
                  <a:pt x="13758" y="4399"/>
                </a:lnTo>
                <a:lnTo>
                  <a:pt x="13772" y="4463"/>
                </a:lnTo>
                <a:lnTo>
                  <a:pt x="13784" y="4529"/>
                </a:lnTo>
                <a:lnTo>
                  <a:pt x="13795" y="4582"/>
                </a:lnTo>
                <a:lnTo>
                  <a:pt x="13804" y="4635"/>
                </a:lnTo>
                <a:lnTo>
                  <a:pt x="13813" y="4689"/>
                </a:lnTo>
                <a:lnTo>
                  <a:pt x="13822" y="4744"/>
                </a:lnTo>
                <a:lnTo>
                  <a:pt x="13830" y="4798"/>
                </a:lnTo>
                <a:lnTo>
                  <a:pt x="13837" y="4851"/>
                </a:lnTo>
                <a:lnTo>
                  <a:pt x="13843" y="4907"/>
                </a:lnTo>
                <a:lnTo>
                  <a:pt x="13849" y="4961"/>
                </a:lnTo>
                <a:lnTo>
                  <a:pt x="13854" y="5015"/>
                </a:lnTo>
                <a:lnTo>
                  <a:pt x="13859" y="5069"/>
                </a:lnTo>
                <a:lnTo>
                  <a:pt x="13863" y="5125"/>
                </a:lnTo>
                <a:lnTo>
                  <a:pt x="13866" y="5179"/>
                </a:lnTo>
                <a:lnTo>
                  <a:pt x="13869" y="5234"/>
                </a:lnTo>
                <a:lnTo>
                  <a:pt x="13871" y="5289"/>
                </a:lnTo>
                <a:lnTo>
                  <a:pt x="13872" y="5344"/>
                </a:lnTo>
                <a:lnTo>
                  <a:pt x="13872" y="5400"/>
                </a:lnTo>
                <a:lnTo>
                  <a:pt x="13922" y="5400"/>
                </a:lnTo>
                <a:lnTo>
                  <a:pt x="13971" y="5402"/>
                </a:lnTo>
                <a:lnTo>
                  <a:pt x="14019" y="5404"/>
                </a:lnTo>
                <a:lnTo>
                  <a:pt x="14067" y="5408"/>
                </a:lnTo>
                <a:lnTo>
                  <a:pt x="14114" y="5413"/>
                </a:lnTo>
                <a:lnTo>
                  <a:pt x="14160" y="5418"/>
                </a:lnTo>
                <a:lnTo>
                  <a:pt x="14206" y="5425"/>
                </a:lnTo>
                <a:lnTo>
                  <a:pt x="14251" y="5433"/>
                </a:lnTo>
                <a:lnTo>
                  <a:pt x="14295" y="5442"/>
                </a:lnTo>
                <a:lnTo>
                  <a:pt x="14340" y="5451"/>
                </a:lnTo>
                <a:lnTo>
                  <a:pt x="14384" y="5460"/>
                </a:lnTo>
                <a:lnTo>
                  <a:pt x="14427" y="5472"/>
                </a:lnTo>
                <a:lnTo>
                  <a:pt x="14472" y="5484"/>
                </a:lnTo>
                <a:lnTo>
                  <a:pt x="14515" y="5496"/>
                </a:lnTo>
                <a:lnTo>
                  <a:pt x="14559" y="5510"/>
                </a:lnTo>
                <a:lnTo>
                  <a:pt x="14602" y="5524"/>
                </a:lnTo>
                <a:lnTo>
                  <a:pt x="14651" y="5541"/>
                </a:lnTo>
                <a:lnTo>
                  <a:pt x="14700" y="5560"/>
                </a:lnTo>
                <a:lnTo>
                  <a:pt x="14746" y="5580"/>
                </a:lnTo>
                <a:lnTo>
                  <a:pt x="14793" y="5602"/>
                </a:lnTo>
                <a:lnTo>
                  <a:pt x="14838" y="5624"/>
                </a:lnTo>
                <a:lnTo>
                  <a:pt x="14884" y="5648"/>
                </a:lnTo>
                <a:lnTo>
                  <a:pt x="14928" y="5673"/>
                </a:lnTo>
                <a:lnTo>
                  <a:pt x="14972" y="5698"/>
                </a:lnTo>
                <a:lnTo>
                  <a:pt x="15015" y="5722"/>
                </a:lnTo>
                <a:lnTo>
                  <a:pt x="15054" y="5749"/>
                </a:lnTo>
                <a:lnTo>
                  <a:pt x="15095" y="5775"/>
                </a:lnTo>
                <a:lnTo>
                  <a:pt x="15134" y="5804"/>
                </a:lnTo>
                <a:lnTo>
                  <a:pt x="15173" y="5833"/>
                </a:lnTo>
                <a:lnTo>
                  <a:pt x="15211" y="5864"/>
                </a:lnTo>
                <a:lnTo>
                  <a:pt x="15248" y="5895"/>
                </a:lnTo>
                <a:lnTo>
                  <a:pt x="15284" y="5927"/>
                </a:lnTo>
                <a:lnTo>
                  <a:pt x="15319" y="5960"/>
                </a:lnTo>
                <a:lnTo>
                  <a:pt x="15354" y="5994"/>
                </a:lnTo>
                <a:lnTo>
                  <a:pt x="15388" y="6030"/>
                </a:lnTo>
                <a:lnTo>
                  <a:pt x="15420" y="6065"/>
                </a:lnTo>
                <a:lnTo>
                  <a:pt x="15452" y="6102"/>
                </a:lnTo>
                <a:lnTo>
                  <a:pt x="15483" y="6140"/>
                </a:lnTo>
                <a:lnTo>
                  <a:pt x="15513" y="6177"/>
                </a:lnTo>
                <a:lnTo>
                  <a:pt x="15543" y="6215"/>
                </a:lnTo>
                <a:lnTo>
                  <a:pt x="15652" y="6378"/>
                </a:lnTo>
                <a:lnTo>
                  <a:pt x="15678" y="6422"/>
                </a:lnTo>
                <a:lnTo>
                  <a:pt x="15703" y="6466"/>
                </a:lnTo>
                <a:lnTo>
                  <a:pt x="15728" y="6511"/>
                </a:lnTo>
                <a:lnTo>
                  <a:pt x="15752" y="6555"/>
                </a:lnTo>
                <a:lnTo>
                  <a:pt x="15774" y="6599"/>
                </a:lnTo>
                <a:lnTo>
                  <a:pt x="15796" y="6646"/>
                </a:lnTo>
                <a:lnTo>
                  <a:pt x="15815" y="6692"/>
                </a:lnTo>
                <a:lnTo>
                  <a:pt x="15834" y="6741"/>
                </a:lnTo>
                <a:lnTo>
                  <a:pt x="15851" y="6795"/>
                </a:lnTo>
                <a:lnTo>
                  <a:pt x="15869" y="6852"/>
                </a:lnTo>
                <a:lnTo>
                  <a:pt x="15886" y="6908"/>
                </a:lnTo>
                <a:lnTo>
                  <a:pt x="15900" y="6967"/>
                </a:lnTo>
                <a:lnTo>
                  <a:pt x="15914" y="7025"/>
                </a:lnTo>
                <a:lnTo>
                  <a:pt x="15928" y="7085"/>
                </a:lnTo>
                <a:lnTo>
                  <a:pt x="15940" y="7144"/>
                </a:lnTo>
                <a:lnTo>
                  <a:pt x="15951" y="7205"/>
                </a:lnTo>
                <a:lnTo>
                  <a:pt x="15961" y="7266"/>
                </a:lnTo>
                <a:lnTo>
                  <a:pt x="15970" y="7327"/>
                </a:lnTo>
                <a:lnTo>
                  <a:pt x="15977" y="7389"/>
                </a:lnTo>
                <a:lnTo>
                  <a:pt x="15983" y="7451"/>
                </a:lnTo>
                <a:lnTo>
                  <a:pt x="15988" y="7513"/>
                </a:lnTo>
                <a:lnTo>
                  <a:pt x="15991" y="7576"/>
                </a:lnTo>
                <a:lnTo>
                  <a:pt x="15993" y="7638"/>
                </a:lnTo>
                <a:lnTo>
                  <a:pt x="15994" y="7702"/>
                </a:lnTo>
                <a:lnTo>
                  <a:pt x="15993" y="7764"/>
                </a:lnTo>
                <a:lnTo>
                  <a:pt x="15991" y="7826"/>
                </a:lnTo>
                <a:lnTo>
                  <a:pt x="15988" y="7889"/>
                </a:lnTo>
                <a:lnTo>
                  <a:pt x="15982" y="7950"/>
                </a:lnTo>
                <a:lnTo>
                  <a:pt x="15975" y="8012"/>
                </a:lnTo>
                <a:lnTo>
                  <a:pt x="15967" y="8073"/>
                </a:lnTo>
                <a:lnTo>
                  <a:pt x="15957" y="8134"/>
                </a:lnTo>
                <a:lnTo>
                  <a:pt x="15946" y="8195"/>
                </a:lnTo>
                <a:lnTo>
                  <a:pt x="15932" y="8254"/>
                </a:lnTo>
                <a:lnTo>
                  <a:pt x="15917" y="8313"/>
                </a:lnTo>
                <a:lnTo>
                  <a:pt x="15900" y="8372"/>
                </a:lnTo>
                <a:lnTo>
                  <a:pt x="15881" y="8428"/>
                </a:lnTo>
                <a:lnTo>
                  <a:pt x="15861" y="8486"/>
                </a:lnTo>
                <a:lnTo>
                  <a:pt x="15839" y="8541"/>
                </a:lnTo>
                <a:lnTo>
                  <a:pt x="15815" y="8596"/>
                </a:lnTo>
                <a:lnTo>
                  <a:pt x="15789" y="8649"/>
                </a:lnTo>
                <a:lnTo>
                  <a:pt x="15778" y="8671"/>
                </a:lnTo>
                <a:lnTo>
                  <a:pt x="15768" y="8691"/>
                </a:lnTo>
                <a:lnTo>
                  <a:pt x="15758" y="8712"/>
                </a:lnTo>
                <a:lnTo>
                  <a:pt x="15747" y="8736"/>
                </a:lnTo>
                <a:lnTo>
                  <a:pt x="15734" y="8764"/>
                </a:lnTo>
                <a:lnTo>
                  <a:pt x="15723" y="8786"/>
                </a:lnTo>
                <a:lnTo>
                  <a:pt x="15712" y="8806"/>
                </a:lnTo>
                <a:lnTo>
                  <a:pt x="15698" y="8829"/>
                </a:lnTo>
                <a:lnTo>
                  <a:pt x="15673" y="8870"/>
                </a:lnTo>
                <a:lnTo>
                  <a:pt x="15648" y="8912"/>
                </a:lnTo>
                <a:lnTo>
                  <a:pt x="15622" y="8955"/>
                </a:lnTo>
                <a:lnTo>
                  <a:pt x="15594" y="8997"/>
                </a:lnTo>
                <a:lnTo>
                  <a:pt x="15566" y="9038"/>
                </a:lnTo>
                <a:lnTo>
                  <a:pt x="15537" y="9078"/>
                </a:lnTo>
                <a:lnTo>
                  <a:pt x="15522" y="9096"/>
                </a:lnTo>
                <a:lnTo>
                  <a:pt x="15507" y="9115"/>
                </a:lnTo>
                <a:lnTo>
                  <a:pt x="15491" y="9134"/>
                </a:lnTo>
                <a:lnTo>
                  <a:pt x="15476" y="9151"/>
                </a:lnTo>
                <a:lnTo>
                  <a:pt x="15424" y="9205"/>
                </a:lnTo>
                <a:lnTo>
                  <a:pt x="15373" y="9257"/>
                </a:lnTo>
                <a:lnTo>
                  <a:pt x="15322" y="9309"/>
                </a:lnTo>
                <a:lnTo>
                  <a:pt x="15268" y="9359"/>
                </a:lnTo>
                <a:lnTo>
                  <a:pt x="15215" y="9408"/>
                </a:lnTo>
                <a:lnTo>
                  <a:pt x="15160" y="9455"/>
                </a:lnTo>
                <a:lnTo>
                  <a:pt x="15103" y="9502"/>
                </a:lnTo>
                <a:lnTo>
                  <a:pt x="15043" y="9548"/>
                </a:lnTo>
                <a:lnTo>
                  <a:pt x="15012" y="9572"/>
                </a:lnTo>
                <a:lnTo>
                  <a:pt x="14980" y="9594"/>
                </a:lnTo>
                <a:lnTo>
                  <a:pt x="14948" y="9615"/>
                </a:lnTo>
                <a:lnTo>
                  <a:pt x="14914" y="9637"/>
                </a:lnTo>
                <a:lnTo>
                  <a:pt x="14879" y="9657"/>
                </a:lnTo>
                <a:lnTo>
                  <a:pt x="14844" y="9678"/>
                </a:lnTo>
                <a:lnTo>
                  <a:pt x="14808" y="9697"/>
                </a:lnTo>
                <a:lnTo>
                  <a:pt x="14772" y="9716"/>
                </a:lnTo>
                <a:lnTo>
                  <a:pt x="14734" y="9734"/>
                </a:lnTo>
                <a:lnTo>
                  <a:pt x="14697" y="9752"/>
                </a:lnTo>
                <a:lnTo>
                  <a:pt x="14658" y="9769"/>
                </a:lnTo>
                <a:lnTo>
                  <a:pt x="14619" y="9785"/>
                </a:lnTo>
                <a:lnTo>
                  <a:pt x="14579" y="9802"/>
                </a:lnTo>
                <a:lnTo>
                  <a:pt x="14539" y="9816"/>
                </a:lnTo>
                <a:lnTo>
                  <a:pt x="14499" y="9831"/>
                </a:lnTo>
                <a:lnTo>
                  <a:pt x="14459" y="9845"/>
                </a:lnTo>
                <a:lnTo>
                  <a:pt x="14418" y="9859"/>
                </a:lnTo>
                <a:lnTo>
                  <a:pt x="14377" y="9871"/>
                </a:lnTo>
                <a:lnTo>
                  <a:pt x="14336" y="9882"/>
                </a:lnTo>
                <a:lnTo>
                  <a:pt x="14295" y="9893"/>
                </a:lnTo>
                <a:lnTo>
                  <a:pt x="14254" y="9903"/>
                </a:lnTo>
                <a:lnTo>
                  <a:pt x="14212" y="9912"/>
                </a:lnTo>
                <a:lnTo>
                  <a:pt x="14171" y="9921"/>
                </a:lnTo>
                <a:lnTo>
                  <a:pt x="14130" y="9927"/>
                </a:lnTo>
                <a:lnTo>
                  <a:pt x="14089" y="9935"/>
                </a:lnTo>
                <a:lnTo>
                  <a:pt x="14048" y="9941"/>
                </a:lnTo>
                <a:lnTo>
                  <a:pt x="14007" y="9945"/>
                </a:lnTo>
                <a:lnTo>
                  <a:pt x="13966" y="9949"/>
                </a:lnTo>
                <a:lnTo>
                  <a:pt x="13926" y="9953"/>
                </a:lnTo>
                <a:lnTo>
                  <a:pt x="13886" y="9955"/>
                </a:lnTo>
                <a:lnTo>
                  <a:pt x="13846" y="9956"/>
                </a:lnTo>
                <a:lnTo>
                  <a:pt x="13808" y="9957"/>
                </a:lnTo>
                <a:lnTo>
                  <a:pt x="12150" y="9957"/>
                </a:lnTo>
                <a:lnTo>
                  <a:pt x="12150" y="11692"/>
                </a:lnTo>
                <a:lnTo>
                  <a:pt x="13885" y="11692"/>
                </a:lnTo>
                <a:lnTo>
                  <a:pt x="13942" y="11691"/>
                </a:lnTo>
                <a:lnTo>
                  <a:pt x="13998" y="11690"/>
                </a:lnTo>
                <a:lnTo>
                  <a:pt x="14055" y="11686"/>
                </a:lnTo>
                <a:lnTo>
                  <a:pt x="14110" y="11682"/>
                </a:lnTo>
                <a:lnTo>
                  <a:pt x="14166" y="11678"/>
                </a:lnTo>
                <a:lnTo>
                  <a:pt x="14221" y="11671"/>
                </a:lnTo>
                <a:lnTo>
                  <a:pt x="14276" y="11664"/>
                </a:lnTo>
                <a:lnTo>
                  <a:pt x="14330" y="11657"/>
                </a:lnTo>
                <a:lnTo>
                  <a:pt x="14384" y="11649"/>
                </a:lnTo>
                <a:lnTo>
                  <a:pt x="14436" y="11640"/>
                </a:lnTo>
                <a:lnTo>
                  <a:pt x="14488" y="11631"/>
                </a:lnTo>
                <a:lnTo>
                  <a:pt x="14539" y="11621"/>
                </a:lnTo>
                <a:lnTo>
                  <a:pt x="14588" y="11610"/>
                </a:lnTo>
                <a:lnTo>
                  <a:pt x="14637" y="11600"/>
                </a:lnTo>
                <a:lnTo>
                  <a:pt x="14684" y="11589"/>
                </a:lnTo>
                <a:lnTo>
                  <a:pt x="14730" y="11578"/>
                </a:lnTo>
                <a:lnTo>
                  <a:pt x="14773" y="11568"/>
                </a:lnTo>
                <a:lnTo>
                  <a:pt x="14816" y="11556"/>
                </a:lnTo>
                <a:lnTo>
                  <a:pt x="14859" y="11545"/>
                </a:lnTo>
                <a:lnTo>
                  <a:pt x="14904" y="11531"/>
                </a:lnTo>
                <a:lnTo>
                  <a:pt x="14947" y="11518"/>
                </a:lnTo>
                <a:lnTo>
                  <a:pt x="14990" y="11505"/>
                </a:lnTo>
                <a:lnTo>
                  <a:pt x="15033" y="11490"/>
                </a:lnTo>
                <a:lnTo>
                  <a:pt x="15077" y="11475"/>
                </a:lnTo>
                <a:lnTo>
                  <a:pt x="15163" y="11444"/>
                </a:lnTo>
                <a:lnTo>
                  <a:pt x="15248" y="11411"/>
                </a:lnTo>
                <a:lnTo>
                  <a:pt x="15334" y="11375"/>
                </a:lnTo>
                <a:lnTo>
                  <a:pt x="15418" y="11337"/>
                </a:lnTo>
                <a:lnTo>
                  <a:pt x="15501" y="11298"/>
                </a:lnTo>
                <a:lnTo>
                  <a:pt x="15583" y="11257"/>
                </a:lnTo>
                <a:lnTo>
                  <a:pt x="15664" y="11213"/>
                </a:lnTo>
                <a:lnTo>
                  <a:pt x="15744" y="11169"/>
                </a:lnTo>
                <a:lnTo>
                  <a:pt x="15783" y="11146"/>
                </a:lnTo>
                <a:lnTo>
                  <a:pt x="15821" y="11123"/>
                </a:lnTo>
                <a:lnTo>
                  <a:pt x="15859" y="11098"/>
                </a:lnTo>
                <a:lnTo>
                  <a:pt x="15897" y="11075"/>
                </a:lnTo>
                <a:lnTo>
                  <a:pt x="15934" y="11049"/>
                </a:lnTo>
                <a:lnTo>
                  <a:pt x="15971" y="11025"/>
                </a:lnTo>
                <a:lnTo>
                  <a:pt x="16008" y="11000"/>
                </a:lnTo>
                <a:lnTo>
                  <a:pt x="16043" y="10974"/>
                </a:lnTo>
                <a:lnTo>
                  <a:pt x="16116" y="10920"/>
                </a:lnTo>
                <a:lnTo>
                  <a:pt x="16187" y="10866"/>
                </a:lnTo>
                <a:lnTo>
                  <a:pt x="16256" y="10811"/>
                </a:lnTo>
                <a:lnTo>
                  <a:pt x="16321" y="10756"/>
                </a:lnTo>
                <a:lnTo>
                  <a:pt x="16384" y="10702"/>
                </a:lnTo>
                <a:lnTo>
                  <a:pt x="16446" y="10646"/>
                </a:lnTo>
                <a:lnTo>
                  <a:pt x="16506" y="10590"/>
                </a:lnTo>
                <a:lnTo>
                  <a:pt x="16564" y="10532"/>
                </a:lnTo>
                <a:lnTo>
                  <a:pt x="16622" y="10474"/>
                </a:lnTo>
                <a:lnTo>
                  <a:pt x="16677" y="10415"/>
                </a:lnTo>
                <a:lnTo>
                  <a:pt x="16732" y="10354"/>
                </a:lnTo>
                <a:lnTo>
                  <a:pt x="16787" y="10291"/>
                </a:lnTo>
                <a:lnTo>
                  <a:pt x="16841" y="10225"/>
                </a:lnTo>
                <a:lnTo>
                  <a:pt x="16894" y="10159"/>
                </a:lnTo>
                <a:lnTo>
                  <a:pt x="16948" y="10090"/>
                </a:lnTo>
                <a:lnTo>
                  <a:pt x="17003" y="10018"/>
                </a:lnTo>
                <a:lnTo>
                  <a:pt x="17043" y="9965"/>
                </a:lnTo>
                <a:lnTo>
                  <a:pt x="17080" y="9910"/>
                </a:lnTo>
                <a:lnTo>
                  <a:pt x="17119" y="9852"/>
                </a:lnTo>
                <a:lnTo>
                  <a:pt x="17156" y="9794"/>
                </a:lnTo>
                <a:lnTo>
                  <a:pt x="17192" y="9734"/>
                </a:lnTo>
                <a:lnTo>
                  <a:pt x="17228" y="9674"/>
                </a:lnTo>
                <a:lnTo>
                  <a:pt x="17262" y="9610"/>
                </a:lnTo>
                <a:lnTo>
                  <a:pt x="17295" y="9547"/>
                </a:lnTo>
                <a:lnTo>
                  <a:pt x="17327" y="9483"/>
                </a:lnTo>
                <a:lnTo>
                  <a:pt x="17360" y="9417"/>
                </a:lnTo>
                <a:lnTo>
                  <a:pt x="17390" y="9350"/>
                </a:lnTo>
                <a:lnTo>
                  <a:pt x="17419" y="9282"/>
                </a:lnTo>
                <a:lnTo>
                  <a:pt x="17448" y="9215"/>
                </a:lnTo>
                <a:lnTo>
                  <a:pt x="17475" y="9145"/>
                </a:lnTo>
                <a:lnTo>
                  <a:pt x="17501" y="9076"/>
                </a:lnTo>
                <a:lnTo>
                  <a:pt x="17526" y="9006"/>
                </a:lnTo>
                <a:lnTo>
                  <a:pt x="17549" y="8936"/>
                </a:lnTo>
                <a:lnTo>
                  <a:pt x="17572" y="8864"/>
                </a:lnTo>
                <a:lnTo>
                  <a:pt x="17593" y="8793"/>
                </a:lnTo>
                <a:lnTo>
                  <a:pt x="17612" y="8722"/>
                </a:lnTo>
                <a:lnTo>
                  <a:pt x="17631" y="8650"/>
                </a:lnTo>
                <a:lnTo>
                  <a:pt x="17648" y="8578"/>
                </a:lnTo>
                <a:lnTo>
                  <a:pt x="17663" y="8506"/>
                </a:lnTo>
                <a:lnTo>
                  <a:pt x="17678" y="8434"/>
                </a:lnTo>
                <a:lnTo>
                  <a:pt x="17690" y="8363"/>
                </a:lnTo>
                <a:lnTo>
                  <a:pt x="17701" y="8291"/>
                </a:lnTo>
                <a:lnTo>
                  <a:pt x="17710" y="8220"/>
                </a:lnTo>
                <a:lnTo>
                  <a:pt x="17718" y="8149"/>
                </a:lnTo>
                <a:lnTo>
                  <a:pt x="17724" y="8079"/>
                </a:lnTo>
                <a:lnTo>
                  <a:pt x="17729" y="8010"/>
                </a:lnTo>
                <a:lnTo>
                  <a:pt x="17731" y="7941"/>
                </a:lnTo>
                <a:lnTo>
                  <a:pt x="17732" y="7872"/>
                </a:lnTo>
                <a:lnTo>
                  <a:pt x="17732" y="7761"/>
                </a:lnTo>
                <a:lnTo>
                  <a:pt x="17731" y="7656"/>
                </a:lnTo>
                <a:lnTo>
                  <a:pt x="17728" y="7558"/>
                </a:lnTo>
                <a:lnTo>
                  <a:pt x="17724" y="7463"/>
                </a:lnTo>
                <a:lnTo>
                  <a:pt x="17720" y="7373"/>
                </a:lnTo>
                <a:lnTo>
                  <a:pt x="17713" y="7285"/>
                </a:lnTo>
                <a:lnTo>
                  <a:pt x="17704" y="7201"/>
                </a:lnTo>
                <a:lnTo>
                  <a:pt x="17693" y="7117"/>
                </a:lnTo>
                <a:lnTo>
                  <a:pt x="17688" y="7075"/>
                </a:lnTo>
                <a:lnTo>
                  <a:pt x="17680" y="7034"/>
                </a:lnTo>
                <a:lnTo>
                  <a:pt x="17673" y="6991"/>
                </a:lnTo>
                <a:lnTo>
                  <a:pt x="17666" y="6949"/>
                </a:lnTo>
                <a:lnTo>
                  <a:pt x="17657" y="6907"/>
                </a:lnTo>
                <a:lnTo>
                  <a:pt x="17647" y="6864"/>
                </a:lnTo>
                <a:lnTo>
                  <a:pt x="17637" y="6821"/>
                </a:lnTo>
                <a:lnTo>
                  <a:pt x="17626" y="6777"/>
                </a:lnTo>
                <a:lnTo>
                  <a:pt x="17602" y="6686"/>
                </a:lnTo>
                <a:lnTo>
                  <a:pt x="17575" y="6590"/>
                </a:lnTo>
                <a:lnTo>
                  <a:pt x="17545" y="6491"/>
                </a:lnTo>
                <a:lnTo>
                  <a:pt x="17510" y="6386"/>
                </a:lnTo>
                <a:lnTo>
                  <a:pt x="17497" y="6346"/>
                </a:lnTo>
                <a:lnTo>
                  <a:pt x="17483" y="6305"/>
                </a:lnTo>
                <a:lnTo>
                  <a:pt x="17467" y="6261"/>
                </a:lnTo>
                <a:lnTo>
                  <a:pt x="17451" y="6219"/>
                </a:lnTo>
                <a:lnTo>
                  <a:pt x="17434" y="6176"/>
                </a:lnTo>
                <a:lnTo>
                  <a:pt x="17417" y="6135"/>
                </a:lnTo>
                <a:lnTo>
                  <a:pt x="17400" y="6095"/>
                </a:lnTo>
                <a:lnTo>
                  <a:pt x="17383" y="6060"/>
                </a:lnTo>
                <a:lnTo>
                  <a:pt x="17345" y="5986"/>
                </a:lnTo>
                <a:lnTo>
                  <a:pt x="17308" y="5912"/>
                </a:lnTo>
                <a:lnTo>
                  <a:pt x="17270" y="5839"/>
                </a:lnTo>
                <a:lnTo>
                  <a:pt x="17230" y="5766"/>
                </a:lnTo>
                <a:lnTo>
                  <a:pt x="17189" y="5694"/>
                </a:lnTo>
                <a:lnTo>
                  <a:pt x="17148" y="5623"/>
                </a:lnTo>
                <a:lnTo>
                  <a:pt x="17105" y="5552"/>
                </a:lnTo>
                <a:lnTo>
                  <a:pt x="17060" y="5483"/>
                </a:lnTo>
                <a:lnTo>
                  <a:pt x="17014" y="5414"/>
                </a:lnTo>
                <a:lnTo>
                  <a:pt x="16967" y="5346"/>
                </a:lnTo>
                <a:lnTo>
                  <a:pt x="16917" y="5280"/>
                </a:lnTo>
                <a:lnTo>
                  <a:pt x="16868" y="5215"/>
                </a:lnTo>
                <a:lnTo>
                  <a:pt x="16842" y="5182"/>
                </a:lnTo>
                <a:lnTo>
                  <a:pt x="16815" y="5151"/>
                </a:lnTo>
                <a:lnTo>
                  <a:pt x="16789" y="5119"/>
                </a:lnTo>
                <a:lnTo>
                  <a:pt x="16761" y="5088"/>
                </a:lnTo>
                <a:lnTo>
                  <a:pt x="16733" y="5058"/>
                </a:lnTo>
                <a:lnTo>
                  <a:pt x="16705" y="5027"/>
                </a:lnTo>
                <a:lnTo>
                  <a:pt x="16677" y="4999"/>
                </a:lnTo>
                <a:lnTo>
                  <a:pt x="16647" y="4969"/>
                </a:lnTo>
                <a:lnTo>
                  <a:pt x="16589" y="4911"/>
                </a:lnTo>
                <a:lnTo>
                  <a:pt x="16531" y="4856"/>
                </a:lnTo>
                <a:lnTo>
                  <a:pt x="16473" y="4800"/>
                </a:lnTo>
                <a:lnTo>
                  <a:pt x="16414" y="4746"/>
                </a:lnTo>
                <a:lnTo>
                  <a:pt x="16356" y="4693"/>
                </a:lnTo>
                <a:lnTo>
                  <a:pt x="16295" y="4641"/>
                </a:lnTo>
                <a:lnTo>
                  <a:pt x="16233" y="4591"/>
                </a:lnTo>
                <a:lnTo>
                  <a:pt x="16168" y="4541"/>
                </a:lnTo>
                <a:lnTo>
                  <a:pt x="16114" y="4501"/>
                </a:lnTo>
                <a:lnTo>
                  <a:pt x="16065" y="4466"/>
                </a:lnTo>
                <a:lnTo>
                  <a:pt x="16021" y="4435"/>
                </a:lnTo>
                <a:lnTo>
                  <a:pt x="15980" y="4407"/>
                </a:lnTo>
                <a:lnTo>
                  <a:pt x="15942" y="4383"/>
                </a:lnTo>
                <a:lnTo>
                  <a:pt x="15907" y="4360"/>
                </a:lnTo>
                <a:lnTo>
                  <a:pt x="15872" y="4340"/>
                </a:lnTo>
                <a:lnTo>
                  <a:pt x="15840" y="4322"/>
                </a:lnTo>
                <a:lnTo>
                  <a:pt x="15775" y="4286"/>
                </a:lnTo>
                <a:lnTo>
                  <a:pt x="15706" y="4249"/>
                </a:lnTo>
                <a:lnTo>
                  <a:pt x="15629" y="4204"/>
                </a:lnTo>
                <a:lnTo>
                  <a:pt x="15537" y="4150"/>
                </a:lnTo>
                <a:lnTo>
                  <a:pt x="15522" y="4140"/>
                </a:lnTo>
                <a:lnTo>
                  <a:pt x="15509" y="4130"/>
                </a:lnTo>
                <a:lnTo>
                  <a:pt x="15499" y="4119"/>
                </a:lnTo>
                <a:lnTo>
                  <a:pt x="15490" y="4108"/>
                </a:lnTo>
                <a:lnTo>
                  <a:pt x="15483" y="4096"/>
                </a:lnTo>
                <a:lnTo>
                  <a:pt x="15478" y="4083"/>
                </a:lnTo>
                <a:lnTo>
                  <a:pt x="15473" y="4070"/>
                </a:lnTo>
                <a:lnTo>
                  <a:pt x="15470" y="4056"/>
                </a:lnTo>
                <a:lnTo>
                  <a:pt x="15465" y="4024"/>
                </a:lnTo>
                <a:lnTo>
                  <a:pt x="15460" y="3987"/>
                </a:lnTo>
                <a:lnTo>
                  <a:pt x="15457" y="3966"/>
                </a:lnTo>
                <a:lnTo>
                  <a:pt x="15452" y="3944"/>
                </a:lnTo>
                <a:lnTo>
                  <a:pt x="15448" y="3921"/>
                </a:lnTo>
                <a:lnTo>
                  <a:pt x="15442" y="3894"/>
                </a:lnTo>
                <a:lnTo>
                  <a:pt x="15426" y="3830"/>
                </a:lnTo>
                <a:lnTo>
                  <a:pt x="15409" y="3764"/>
                </a:lnTo>
                <a:lnTo>
                  <a:pt x="15391" y="3699"/>
                </a:lnTo>
                <a:lnTo>
                  <a:pt x="15373" y="3635"/>
                </a:lnTo>
                <a:lnTo>
                  <a:pt x="15353" y="3569"/>
                </a:lnTo>
                <a:lnTo>
                  <a:pt x="15333" y="3505"/>
                </a:lnTo>
                <a:lnTo>
                  <a:pt x="15312" y="3441"/>
                </a:lnTo>
                <a:lnTo>
                  <a:pt x="15289" y="3378"/>
                </a:lnTo>
                <a:lnTo>
                  <a:pt x="15266" y="3314"/>
                </a:lnTo>
                <a:lnTo>
                  <a:pt x="15243" y="3250"/>
                </a:lnTo>
                <a:lnTo>
                  <a:pt x="15218" y="3188"/>
                </a:lnTo>
                <a:lnTo>
                  <a:pt x="15193" y="3126"/>
                </a:lnTo>
                <a:lnTo>
                  <a:pt x="15166" y="3064"/>
                </a:lnTo>
                <a:lnTo>
                  <a:pt x="15139" y="3003"/>
                </a:lnTo>
                <a:lnTo>
                  <a:pt x="15110" y="2942"/>
                </a:lnTo>
                <a:lnTo>
                  <a:pt x="15081" y="2883"/>
                </a:lnTo>
                <a:lnTo>
                  <a:pt x="15042" y="2806"/>
                </a:lnTo>
                <a:lnTo>
                  <a:pt x="15003" y="2731"/>
                </a:lnTo>
                <a:lnTo>
                  <a:pt x="14965" y="2657"/>
                </a:lnTo>
                <a:lnTo>
                  <a:pt x="14926" y="2585"/>
                </a:lnTo>
                <a:lnTo>
                  <a:pt x="14886" y="2513"/>
                </a:lnTo>
                <a:lnTo>
                  <a:pt x="14844" y="2442"/>
                </a:lnTo>
                <a:lnTo>
                  <a:pt x="14801" y="2372"/>
                </a:lnTo>
                <a:lnTo>
                  <a:pt x="14755" y="2302"/>
                </a:lnTo>
                <a:lnTo>
                  <a:pt x="14713" y="2238"/>
                </a:lnTo>
                <a:lnTo>
                  <a:pt x="14668" y="2171"/>
                </a:lnTo>
                <a:lnTo>
                  <a:pt x="14621" y="2103"/>
                </a:lnTo>
                <a:lnTo>
                  <a:pt x="14572" y="2035"/>
                </a:lnTo>
                <a:lnTo>
                  <a:pt x="14548" y="2001"/>
                </a:lnTo>
                <a:lnTo>
                  <a:pt x="14523" y="1967"/>
                </a:lnTo>
                <a:lnTo>
                  <a:pt x="14498" y="1934"/>
                </a:lnTo>
                <a:lnTo>
                  <a:pt x="14473" y="1902"/>
                </a:lnTo>
                <a:lnTo>
                  <a:pt x="14446" y="1871"/>
                </a:lnTo>
                <a:lnTo>
                  <a:pt x="14421" y="1840"/>
                </a:lnTo>
                <a:lnTo>
                  <a:pt x="14394" y="1811"/>
                </a:lnTo>
                <a:lnTo>
                  <a:pt x="14367" y="1784"/>
                </a:lnTo>
                <a:lnTo>
                  <a:pt x="14207" y="1607"/>
                </a:lnTo>
                <a:lnTo>
                  <a:pt x="14193" y="1590"/>
                </a:lnTo>
                <a:lnTo>
                  <a:pt x="14182" y="1575"/>
                </a:lnTo>
                <a:lnTo>
                  <a:pt x="14171" y="1562"/>
                </a:lnTo>
                <a:lnTo>
                  <a:pt x="14155" y="1544"/>
                </a:lnTo>
                <a:lnTo>
                  <a:pt x="13804" y="1221"/>
                </a:lnTo>
                <a:lnTo>
                  <a:pt x="13772" y="1192"/>
                </a:lnTo>
                <a:lnTo>
                  <a:pt x="13741" y="1167"/>
                </a:lnTo>
                <a:lnTo>
                  <a:pt x="13709" y="1141"/>
                </a:lnTo>
                <a:lnTo>
                  <a:pt x="13676" y="1116"/>
                </a:lnTo>
                <a:lnTo>
                  <a:pt x="13612" y="1065"/>
                </a:lnTo>
                <a:lnTo>
                  <a:pt x="13546" y="1015"/>
                </a:lnTo>
                <a:lnTo>
                  <a:pt x="13480" y="965"/>
                </a:lnTo>
                <a:lnTo>
                  <a:pt x="13413" y="917"/>
                </a:lnTo>
                <a:lnTo>
                  <a:pt x="13344" y="870"/>
                </a:lnTo>
                <a:lnTo>
                  <a:pt x="13276" y="823"/>
                </a:lnTo>
                <a:lnTo>
                  <a:pt x="13207" y="779"/>
                </a:lnTo>
                <a:lnTo>
                  <a:pt x="13136" y="736"/>
                </a:lnTo>
                <a:lnTo>
                  <a:pt x="13081" y="702"/>
                </a:lnTo>
                <a:lnTo>
                  <a:pt x="13024" y="670"/>
                </a:lnTo>
                <a:lnTo>
                  <a:pt x="12969" y="639"/>
                </a:lnTo>
                <a:lnTo>
                  <a:pt x="12912" y="608"/>
                </a:lnTo>
                <a:lnTo>
                  <a:pt x="12855" y="578"/>
                </a:lnTo>
                <a:lnTo>
                  <a:pt x="12798" y="549"/>
                </a:lnTo>
                <a:lnTo>
                  <a:pt x="12740" y="521"/>
                </a:lnTo>
                <a:lnTo>
                  <a:pt x="12683" y="493"/>
                </a:lnTo>
                <a:lnTo>
                  <a:pt x="12625" y="466"/>
                </a:lnTo>
                <a:lnTo>
                  <a:pt x="12568" y="440"/>
                </a:lnTo>
                <a:lnTo>
                  <a:pt x="12509" y="413"/>
                </a:lnTo>
                <a:lnTo>
                  <a:pt x="12449" y="388"/>
                </a:lnTo>
                <a:lnTo>
                  <a:pt x="12390" y="363"/>
                </a:lnTo>
                <a:lnTo>
                  <a:pt x="12330" y="338"/>
                </a:lnTo>
                <a:lnTo>
                  <a:pt x="12269" y="315"/>
                </a:lnTo>
                <a:lnTo>
                  <a:pt x="12208" y="290"/>
                </a:lnTo>
                <a:lnTo>
                  <a:pt x="12165" y="274"/>
                </a:lnTo>
                <a:lnTo>
                  <a:pt x="12121" y="258"/>
                </a:lnTo>
                <a:lnTo>
                  <a:pt x="12077" y="243"/>
                </a:lnTo>
                <a:lnTo>
                  <a:pt x="12031" y="227"/>
                </a:lnTo>
                <a:lnTo>
                  <a:pt x="11986" y="213"/>
                </a:lnTo>
                <a:lnTo>
                  <a:pt x="11939" y="198"/>
                </a:lnTo>
                <a:lnTo>
                  <a:pt x="11892" y="184"/>
                </a:lnTo>
                <a:lnTo>
                  <a:pt x="11844" y="171"/>
                </a:lnTo>
                <a:lnTo>
                  <a:pt x="11747" y="145"/>
                </a:lnTo>
                <a:lnTo>
                  <a:pt x="11650" y="121"/>
                </a:lnTo>
                <a:lnTo>
                  <a:pt x="11551" y="99"/>
                </a:lnTo>
                <a:lnTo>
                  <a:pt x="11452" y="79"/>
                </a:lnTo>
                <a:lnTo>
                  <a:pt x="11352" y="61"/>
                </a:lnTo>
                <a:lnTo>
                  <a:pt x="11252" y="45"/>
                </a:lnTo>
                <a:lnTo>
                  <a:pt x="11152" y="32"/>
                </a:lnTo>
                <a:lnTo>
                  <a:pt x="11054" y="21"/>
                </a:lnTo>
                <a:lnTo>
                  <a:pt x="11004" y="16"/>
                </a:lnTo>
                <a:lnTo>
                  <a:pt x="10956" y="12"/>
                </a:lnTo>
                <a:lnTo>
                  <a:pt x="10907" y="8"/>
                </a:lnTo>
                <a:lnTo>
                  <a:pt x="10860" y="6"/>
                </a:lnTo>
                <a:lnTo>
                  <a:pt x="10812" y="3"/>
                </a:lnTo>
                <a:lnTo>
                  <a:pt x="10766" y="1"/>
                </a:lnTo>
                <a:lnTo>
                  <a:pt x="10719" y="0"/>
                </a:lnTo>
                <a:lnTo>
                  <a:pt x="10672" y="0"/>
                </a:lnTo>
                <a:lnTo>
                  <a:pt x="10556" y="0"/>
                </a:lnTo>
                <a:lnTo>
                  <a:pt x="10447" y="1"/>
                </a:lnTo>
                <a:lnTo>
                  <a:pt x="10343" y="3"/>
                </a:lnTo>
                <a:lnTo>
                  <a:pt x="10246" y="7"/>
                </a:lnTo>
                <a:lnTo>
                  <a:pt x="10152" y="10"/>
                </a:lnTo>
                <a:lnTo>
                  <a:pt x="10061" y="16"/>
                </a:lnTo>
                <a:lnTo>
                  <a:pt x="9973" y="23"/>
                </a:lnTo>
                <a:lnTo>
                  <a:pt x="9886" y="31"/>
                </a:lnTo>
                <a:lnTo>
                  <a:pt x="9799" y="42"/>
                </a:lnTo>
                <a:lnTo>
                  <a:pt x="9712" y="54"/>
                </a:lnTo>
                <a:lnTo>
                  <a:pt x="9623" y="69"/>
                </a:lnTo>
                <a:lnTo>
                  <a:pt x="9532" y="85"/>
                </a:lnTo>
                <a:lnTo>
                  <a:pt x="9438" y="104"/>
                </a:lnTo>
                <a:lnTo>
                  <a:pt x="9340" y="125"/>
                </a:lnTo>
                <a:lnTo>
                  <a:pt x="9236" y="150"/>
                </a:lnTo>
                <a:lnTo>
                  <a:pt x="9126" y="176"/>
                </a:lnTo>
                <a:lnTo>
                  <a:pt x="9079" y="188"/>
                </a:lnTo>
                <a:lnTo>
                  <a:pt x="9031" y="202"/>
                </a:lnTo>
                <a:lnTo>
                  <a:pt x="8982" y="215"/>
                </a:lnTo>
                <a:lnTo>
                  <a:pt x="8934" y="229"/>
                </a:lnTo>
                <a:lnTo>
                  <a:pt x="8885" y="245"/>
                </a:lnTo>
                <a:lnTo>
                  <a:pt x="8835" y="261"/>
                </a:lnTo>
                <a:lnTo>
                  <a:pt x="8785" y="278"/>
                </a:lnTo>
                <a:lnTo>
                  <a:pt x="8735" y="297"/>
                </a:lnTo>
                <a:lnTo>
                  <a:pt x="8685" y="315"/>
                </a:lnTo>
                <a:lnTo>
                  <a:pt x="8634" y="335"/>
                </a:lnTo>
                <a:lnTo>
                  <a:pt x="8585" y="353"/>
                </a:lnTo>
                <a:lnTo>
                  <a:pt x="8534" y="374"/>
                </a:lnTo>
                <a:lnTo>
                  <a:pt x="8483" y="395"/>
                </a:lnTo>
                <a:lnTo>
                  <a:pt x="8433" y="417"/>
                </a:lnTo>
                <a:lnTo>
                  <a:pt x="8383" y="440"/>
                </a:lnTo>
                <a:lnTo>
                  <a:pt x="8333" y="462"/>
                </a:lnTo>
                <a:lnTo>
                  <a:pt x="8283" y="485"/>
                </a:lnTo>
                <a:lnTo>
                  <a:pt x="8233" y="510"/>
                </a:lnTo>
                <a:lnTo>
                  <a:pt x="8184" y="534"/>
                </a:lnTo>
                <a:lnTo>
                  <a:pt x="8136" y="558"/>
                </a:lnTo>
                <a:lnTo>
                  <a:pt x="8087" y="584"/>
                </a:lnTo>
                <a:lnTo>
                  <a:pt x="8039" y="609"/>
                </a:lnTo>
                <a:lnTo>
                  <a:pt x="7993" y="635"/>
                </a:lnTo>
                <a:lnTo>
                  <a:pt x="7946" y="661"/>
                </a:lnTo>
                <a:lnTo>
                  <a:pt x="7901" y="688"/>
                </a:lnTo>
                <a:lnTo>
                  <a:pt x="7855" y="715"/>
                </a:lnTo>
                <a:lnTo>
                  <a:pt x="7811" y="742"/>
                </a:lnTo>
                <a:lnTo>
                  <a:pt x="7768" y="770"/>
                </a:lnTo>
                <a:lnTo>
                  <a:pt x="7726" y="798"/>
                </a:lnTo>
                <a:lnTo>
                  <a:pt x="7685" y="825"/>
                </a:lnTo>
                <a:lnTo>
                  <a:pt x="7645" y="854"/>
                </a:lnTo>
                <a:lnTo>
                  <a:pt x="7605" y="882"/>
                </a:lnTo>
                <a:lnTo>
                  <a:pt x="7308" y="1103"/>
                </a:lnTo>
                <a:lnTo>
                  <a:pt x="7285" y="1123"/>
                </a:lnTo>
                <a:lnTo>
                  <a:pt x="7260" y="1142"/>
                </a:lnTo>
                <a:lnTo>
                  <a:pt x="7238" y="1160"/>
                </a:lnTo>
                <a:lnTo>
                  <a:pt x="7215" y="1178"/>
                </a:lnTo>
                <a:lnTo>
                  <a:pt x="7178" y="1206"/>
                </a:lnTo>
                <a:lnTo>
                  <a:pt x="7144" y="1236"/>
                </a:lnTo>
                <a:lnTo>
                  <a:pt x="7109" y="1267"/>
                </a:lnTo>
                <a:lnTo>
                  <a:pt x="7076" y="1298"/>
                </a:lnTo>
                <a:lnTo>
                  <a:pt x="7043" y="1330"/>
                </a:lnTo>
                <a:lnTo>
                  <a:pt x="7011" y="1363"/>
                </a:lnTo>
                <a:lnTo>
                  <a:pt x="6979" y="1395"/>
                </a:lnTo>
                <a:lnTo>
                  <a:pt x="6945" y="1428"/>
                </a:lnTo>
                <a:lnTo>
                  <a:pt x="6923" y="1450"/>
                </a:lnTo>
                <a:lnTo>
                  <a:pt x="6901" y="1472"/>
                </a:lnTo>
                <a:lnTo>
                  <a:pt x="6880" y="1493"/>
                </a:lnTo>
                <a:lnTo>
                  <a:pt x="6858" y="1514"/>
                </a:lnTo>
                <a:lnTo>
                  <a:pt x="6837" y="1537"/>
                </a:lnTo>
                <a:lnTo>
                  <a:pt x="6816" y="1558"/>
                </a:lnTo>
                <a:lnTo>
                  <a:pt x="6794" y="1580"/>
                </a:lnTo>
                <a:lnTo>
                  <a:pt x="6771" y="1602"/>
                </a:lnTo>
                <a:lnTo>
                  <a:pt x="6606" y="17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36301" y="990600"/>
            <a:ext cx="9155431" cy="1831783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267200" y="3059470"/>
            <a:ext cx="3657600" cy="3798530"/>
          </a:xfrm>
          <a:custGeom>
            <a:avLst/>
            <a:gdLst>
              <a:gd name="T0" fmla="*/ 0 w 6376"/>
              <a:gd name="T1" fmla="*/ 3185 h 6477"/>
              <a:gd name="T2" fmla="*/ 1468 w 6376"/>
              <a:gd name="T3" fmla="*/ 3188 h 6477"/>
              <a:gd name="T4" fmla="*/ 1468 w 6376"/>
              <a:gd name="T5" fmla="*/ 6477 h 6477"/>
              <a:gd name="T6" fmla="*/ 4913 w 6376"/>
              <a:gd name="T7" fmla="*/ 6477 h 6477"/>
              <a:gd name="T8" fmla="*/ 4913 w 6376"/>
              <a:gd name="T9" fmla="*/ 3188 h 6477"/>
              <a:gd name="T10" fmla="*/ 6376 w 6376"/>
              <a:gd name="T11" fmla="*/ 3188 h 6477"/>
              <a:gd name="T12" fmla="*/ 3193 w 6376"/>
              <a:gd name="T13" fmla="*/ 0 h 6477"/>
              <a:gd name="T14" fmla="*/ 0 w 6376"/>
              <a:gd name="T15" fmla="*/ 3185 h 6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76" h="6477">
                <a:moveTo>
                  <a:pt x="0" y="3185"/>
                </a:moveTo>
                <a:lnTo>
                  <a:pt x="1468" y="3188"/>
                </a:lnTo>
                <a:lnTo>
                  <a:pt x="1468" y="6477"/>
                </a:lnTo>
                <a:lnTo>
                  <a:pt x="4913" y="6477"/>
                </a:lnTo>
                <a:lnTo>
                  <a:pt x="4913" y="3188"/>
                </a:lnTo>
                <a:lnTo>
                  <a:pt x="6376" y="3188"/>
                </a:lnTo>
                <a:lnTo>
                  <a:pt x="3193" y="0"/>
                </a:lnTo>
                <a:lnTo>
                  <a:pt x="0" y="3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6301" y="1321882"/>
            <a:ext cx="9155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Basic Sans Heavy SF" panose="020BE200000000000000" pitchFamily="34" charset="0"/>
              </a:rPr>
              <a:t>UPLOADED TO THE CLOUD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Basic Sans Heavy SF" panose="020BE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599" y="2345661"/>
            <a:ext cx="2667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HEBREWS XI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40111" y="990600"/>
            <a:ext cx="9155430" cy="1831783"/>
          </a:xfrm>
          <a:custGeom>
            <a:avLst/>
            <a:gdLst>
              <a:gd name="connsiteX0" fmla="*/ 3657600 w 9155430"/>
              <a:gd name="connsiteY0" fmla="*/ 2754630 h 2766060"/>
              <a:gd name="connsiteX1" fmla="*/ 22860 w 9155430"/>
              <a:gd name="connsiteY1" fmla="*/ 2766060 h 2766060"/>
              <a:gd name="connsiteX2" fmla="*/ 0 w 9155430"/>
              <a:gd name="connsiteY2" fmla="*/ 0 h 2766060"/>
              <a:gd name="connsiteX3" fmla="*/ 9155430 w 9155430"/>
              <a:gd name="connsiteY3" fmla="*/ 34290 h 2766060"/>
              <a:gd name="connsiteX4" fmla="*/ 9144000 w 9155430"/>
              <a:gd name="connsiteY4" fmla="*/ 2754630 h 2766060"/>
              <a:gd name="connsiteX5" fmla="*/ 6400800 w 9155430"/>
              <a:gd name="connsiteY5" fmla="*/ 2743200 h 2766060"/>
              <a:gd name="connsiteX0" fmla="*/ 3657600 w 9144000"/>
              <a:gd name="connsiteY0" fmla="*/ 2754630 h 2766060"/>
              <a:gd name="connsiteX1" fmla="*/ 22860 w 9144000"/>
              <a:gd name="connsiteY1" fmla="*/ 2766060 h 2766060"/>
              <a:gd name="connsiteX2" fmla="*/ 0 w 9144000"/>
              <a:gd name="connsiteY2" fmla="*/ 0 h 2766060"/>
              <a:gd name="connsiteX3" fmla="*/ 9121140 w 9144000"/>
              <a:gd name="connsiteY3" fmla="*/ 365060 h 2766060"/>
              <a:gd name="connsiteX4" fmla="*/ 9144000 w 9144000"/>
              <a:gd name="connsiteY4" fmla="*/ 2754630 h 2766060"/>
              <a:gd name="connsiteX5" fmla="*/ 6400800 w 9144000"/>
              <a:gd name="connsiteY5" fmla="*/ 2743200 h 2766060"/>
              <a:gd name="connsiteX0" fmla="*/ 3657600 w 9189720"/>
              <a:gd name="connsiteY0" fmla="*/ 2772567 h 2783997"/>
              <a:gd name="connsiteX1" fmla="*/ 22860 w 9189720"/>
              <a:gd name="connsiteY1" fmla="*/ 2783997 h 2783997"/>
              <a:gd name="connsiteX2" fmla="*/ 0 w 9189720"/>
              <a:gd name="connsiteY2" fmla="*/ 17937 h 2783997"/>
              <a:gd name="connsiteX3" fmla="*/ 9189720 w 9189720"/>
              <a:gd name="connsiteY3" fmla="*/ 0 h 2783997"/>
              <a:gd name="connsiteX4" fmla="*/ 9144000 w 9189720"/>
              <a:gd name="connsiteY4" fmla="*/ 2772567 h 2783997"/>
              <a:gd name="connsiteX5" fmla="*/ 6400800 w 9189720"/>
              <a:gd name="connsiteY5" fmla="*/ 2761137 h 2783997"/>
              <a:gd name="connsiteX0" fmla="*/ 3657600 w 9144000"/>
              <a:gd name="connsiteY0" fmla="*/ 2789976 h 2801406"/>
              <a:gd name="connsiteX1" fmla="*/ 22860 w 9144000"/>
              <a:gd name="connsiteY1" fmla="*/ 2801406 h 2801406"/>
              <a:gd name="connsiteX2" fmla="*/ 0 w 9144000"/>
              <a:gd name="connsiteY2" fmla="*/ 35346 h 2801406"/>
              <a:gd name="connsiteX3" fmla="*/ 8926830 w 9144000"/>
              <a:gd name="connsiteY3" fmla="*/ 0 h 2801406"/>
              <a:gd name="connsiteX4" fmla="*/ 9144000 w 9144000"/>
              <a:gd name="connsiteY4" fmla="*/ 2789976 h 2801406"/>
              <a:gd name="connsiteX5" fmla="*/ 6400800 w 9144000"/>
              <a:gd name="connsiteY5" fmla="*/ 2778546 h 2801406"/>
              <a:gd name="connsiteX0" fmla="*/ 3657600 w 8926830"/>
              <a:gd name="connsiteY0" fmla="*/ 2789976 h 2801406"/>
              <a:gd name="connsiteX1" fmla="*/ 22860 w 8926830"/>
              <a:gd name="connsiteY1" fmla="*/ 2801406 h 2801406"/>
              <a:gd name="connsiteX2" fmla="*/ 0 w 8926830"/>
              <a:gd name="connsiteY2" fmla="*/ 35346 h 2801406"/>
              <a:gd name="connsiteX3" fmla="*/ 8926830 w 8926830"/>
              <a:gd name="connsiteY3" fmla="*/ 0 h 2801406"/>
              <a:gd name="connsiteX4" fmla="*/ 8869680 w 8926830"/>
              <a:gd name="connsiteY4" fmla="*/ 2789977 h 2801406"/>
              <a:gd name="connsiteX5" fmla="*/ 6400800 w 8926830"/>
              <a:gd name="connsiteY5" fmla="*/ 2778546 h 2801406"/>
              <a:gd name="connsiteX0" fmla="*/ 3657600 w 9178290"/>
              <a:gd name="connsiteY0" fmla="*/ 2772567 h 2783997"/>
              <a:gd name="connsiteX1" fmla="*/ 22860 w 9178290"/>
              <a:gd name="connsiteY1" fmla="*/ 2783997 h 2783997"/>
              <a:gd name="connsiteX2" fmla="*/ 0 w 9178290"/>
              <a:gd name="connsiteY2" fmla="*/ 17937 h 2783997"/>
              <a:gd name="connsiteX3" fmla="*/ 9178290 w 9178290"/>
              <a:gd name="connsiteY3" fmla="*/ 0 h 2783997"/>
              <a:gd name="connsiteX4" fmla="*/ 8869680 w 9178290"/>
              <a:gd name="connsiteY4" fmla="*/ 2772568 h 2783997"/>
              <a:gd name="connsiteX5" fmla="*/ 6400800 w 9178290"/>
              <a:gd name="connsiteY5" fmla="*/ 2761137 h 2783997"/>
              <a:gd name="connsiteX0" fmla="*/ 3657600 w 9178290"/>
              <a:gd name="connsiteY0" fmla="*/ 2772567 h 2783997"/>
              <a:gd name="connsiteX1" fmla="*/ 22860 w 9178290"/>
              <a:gd name="connsiteY1" fmla="*/ 2783997 h 2783997"/>
              <a:gd name="connsiteX2" fmla="*/ 0 w 9178290"/>
              <a:gd name="connsiteY2" fmla="*/ 17937 h 2783997"/>
              <a:gd name="connsiteX3" fmla="*/ 9178290 w 9178290"/>
              <a:gd name="connsiteY3" fmla="*/ 0 h 2783997"/>
              <a:gd name="connsiteX4" fmla="*/ 9166860 w 9178290"/>
              <a:gd name="connsiteY4" fmla="*/ 2772568 h 2783997"/>
              <a:gd name="connsiteX5" fmla="*/ 6400800 w 9178290"/>
              <a:gd name="connsiteY5" fmla="*/ 2761137 h 2783997"/>
              <a:gd name="connsiteX0" fmla="*/ 3657600 w 9166860"/>
              <a:gd name="connsiteY0" fmla="*/ 2772567 h 2783997"/>
              <a:gd name="connsiteX1" fmla="*/ 22860 w 9166860"/>
              <a:gd name="connsiteY1" fmla="*/ 2783997 h 2783997"/>
              <a:gd name="connsiteX2" fmla="*/ 0 w 9166860"/>
              <a:gd name="connsiteY2" fmla="*/ 17937 h 2783997"/>
              <a:gd name="connsiteX3" fmla="*/ 8995410 w 9166860"/>
              <a:gd name="connsiteY3" fmla="*/ 0 h 2783997"/>
              <a:gd name="connsiteX4" fmla="*/ 9166860 w 9166860"/>
              <a:gd name="connsiteY4" fmla="*/ 2772568 h 2783997"/>
              <a:gd name="connsiteX5" fmla="*/ 6400800 w 9166860"/>
              <a:gd name="connsiteY5" fmla="*/ 2761137 h 2783997"/>
              <a:gd name="connsiteX0" fmla="*/ 3657600 w 9178290"/>
              <a:gd name="connsiteY0" fmla="*/ 2772567 h 2783997"/>
              <a:gd name="connsiteX1" fmla="*/ 22860 w 9178290"/>
              <a:gd name="connsiteY1" fmla="*/ 2783997 h 2783997"/>
              <a:gd name="connsiteX2" fmla="*/ 0 w 9178290"/>
              <a:gd name="connsiteY2" fmla="*/ 17937 h 2783997"/>
              <a:gd name="connsiteX3" fmla="*/ 9178290 w 9178290"/>
              <a:gd name="connsiteY3" fmla="*/ 0 h 2783997"/>
              <a:gd name="connsiteX4" fmla="*/ 9166860 w 9178290"/>
              <a:gd name="connsiteY4" fmla="*/ 2772568 h 2783997"/>
              <a:gd name="connsiteX5" fmla="*/ 6400800 w 9178290"/>
              <a:gd name="connsiteY5" fmla="*/ 2761137 h 2783997"/>
              <a:gd name="connsiteX0" fmla="*/ 3634740 w 9155430"/>
              <a:gd name="connsiteY0" fmla="*/ 2772567 h 2783997"/>
              <a:gd name="connsiteX1" fmla="*/ 0 w 9155430"/>
              <a:gd name="connsiteY1" fmla="*/ 2783997 h 2783997"/>
              <a:gd name="connsiteX2" fmla="*/ 68580 w 9155430"/>
              <a:gd name="connsiteY2" fmla="*/ 261663 h 2783997"/>
              <a:gd name="connsiteX3" fmla="*/ 9155430 w 9155430"/>
              <a:gd name="connsiteY3" fmla="*/ 0 h 2783997"/>
              <a:gd name="connsiteX4" fmla="*/ 9144000 w 9155430"/>
              <a:gd name="connsiteY4" fmla="*/ 2772568 h 2783997"/>
              <a:gd name="connsiteX5" fmla="*/ 6377940 w 9155430"/>
              <a:gd name="connsiteY5" fmla="*/ 2761137 h 2783997"/>
              <a:gd name="connsiteX0" fmla="*/ 3634740 w 9155430"/>
              <a:gd name="connsiteY0" fmla="*/ 2772567 h 2783997"/>
              <a:gd name="connsiteX1" fmla="*/ 0 w 9155430"/>
              <a:gd name="connsiteY1" fmla="*/ 2783997 h 2783997"/>
              <a:gd name="connsiteX2" fmla="*/ 11430 w 9155430"/>
              <a:gd name="connsiteY2" fmla="*/ 529 h 2783997"/>
              <a:gd name="connsiteX3" fmla="*/ 9155430 w 9155430"/>
              <a:gd name="connsiteY3" fmla="*/ 0 h 2783997"/>
              <a:gd name="connsiteX4" fmla="*/ 9144000 w 9155430"/>
              <a:gd name="connsiteY4" fmla="*/ 2772568 h 2783997"/>
              <a:gd name="connsiteX5" fmla="*/ 6377940 w 9155430"/>
              <a:gd name="connsiteY5" fmla="*/ 2761137 h 2783997"/>
              <a:gd name="connsiteX0" fmla="*/ 2743200 w 9155430"/>
              <a:gd name="connsiteY0" fmla="*/ 3138156 h 3138156"/>
              <a:gd name="connsiteX1" fmla="*/ 0 w 9155430"/>
              <a:gd name="connsiteY1" fmla="*/ 2783997 h 3138156"/>
              <a:gd name="connsiteX2" fmla="*/ 11430 w 9155430"/>
              <a:gd name="connsiteY2" fmla="*/ 529 h 3138156"/>
              <a:gd name="connsiteX3" fmla="*/ 9155430 w 9155430"/>
              <a:gd name="connsiteY3" fmla="*/ 0 h 3138156"/>
              <a:gd name="connsiteX4" fmla="*/ 9144000 w 9155430"/>
              <a:gd name="connsiteY4" fmla="*/ 2772568 h 3138156"/>
              <a:gd name="connsiteX5" fmla="*/ 6377940 w 9155430"/>
              <a:gd name="connsiteY5" fmla="*/ 2761137 h 3138156"/>
              <a:gd name="connsiteX0" fmla="*/ 3257550 w 9155430"/>
              <a:gd name="connsiteY0" fmla="*/ 2789977 h 2789977"/>
              <a:gd name="connsiteX1" fmla="*/ 0 w 9155430"/>
              <a:gd name="connsiteY1" fmla="*/ 2783997 h 2789977"/>
              <a:gd name="connsiteX2" fmla="*/ 11430 w 9155430"/>
              <a:gd name="connsiteY2" fmla="*/ 529 h 2789977"/>
              <a:gd name="connsiteX3" fmla="*/ 9155430 w 9155430"/>
              <a:gd name="connsiteY3" fmla="*/ 0 h 2789977"/>
              <a:gd name="connsiteX4" fmla="*/ 9144000 w 9155430"/>
              <a:gd name="connsiteY4" fmla="*/ 2772568 h 2789977"/>
              <a:gd name="connsiteX5" fmla="*/ 6377940 w 9155430"/>
              <a:gd name="connsiteY5" fmla="*/ 2761137 h 2789977"/>
              <a:gd name="connsiteX0" fmla="*/ 3257550 w 9155430"/>
              <a:gd name="connsiteY0" fmla="*/ 2789977 h 2789977"/>
              <a:gd name="connsiteX1" fmla="*/ 0 w 9155430"/>
              <a:gd name="connsiteY1" fmla="*/ 2783997 h 2789977"/>
              <a:gd name="connsiteX2" fmla="*/ 11430 w 9155430"/>
              <a:gd name="connsiteY2" fmla="*/ 529 h 2789977"/>
              <a:gd name="connsiteX3" fmla="*/ 9155430 w 9155430"/>
              <a:gd name="connsiteY3" fmla="*/ 0 h 2789977"/>
              <a:gd name="connsiteX4" fmla="*/ 9144000 w 9155430"/>
              <a:gd name="connsiteY4" fmla="*/ 2772568 h 2789977"/>
              <a:gd name="connsiteX5" fmla="*/ 5932170 w 9155430"/>
              <a:gd name="connsiteY5" fmla="*/ 2778546 h 278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5430" h="2789977">
                <a:moveTo>
                  <a:pt x="3257550" y="2789977"/>
                </a:moveTo>
                <a:lnTo>
                  <a:pt x="0" y="2783997"/>
                </a:lnTo>
                <a:lnTo>
                  <a:pt x="11430" y="529"/>
                </a:lnTo>
                <a:lnTo>
                  <a:pt x="9155430" y="0"/>
                </a:lnTo>
                <a:lnTo>
                  <a:pt x="9144000" y="2772568"/>
                </a:lnTo>
                <a:lnTo>
                  <a:pt x="5932170" y="2778546"/>
                </a:lnTo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7200" y="723378"/>
            <a:ext cx="3657600" cy="52680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 cmpd="thinThick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3400" y="650113"/>
            <a:ext cx="350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spc="15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ABEL</a:t>
            </a:r>
            <a:endParaRPr lang="en-US" sz="3600" kern="0" spc="15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5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faith Abel offered to God a more acceptable sacrifice than </a:t>
            </a:r>
            <a:r>
              <a:rPr lang="en-US" dirty="0" smtClean="0"/>
              <a:t>Cain…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ic Sans Heavy SF" panose="020BE200000000000000" pitchFamily="34" charset="0"/>
              </a:rPr>
              <a:t>1.</a:t>
            </a:r>
            <a:r>
              <a:rPr lang="en-US" dirty="0" smtClean="0"/>
              <a:t> A better Sacrifice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Hebrews 11:4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6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…Cain </a:t>
            </a:r>
            <a:r>
              <a:rPr lang="en-US" dirty="0"/>
              <a:t>brought to the </a:t>
            </a:r>
            <a:r>
              <a:rPr lang="en-US" cap="small" dirty="0" smtClean="0"/>
              <a:t>Lord</a:t>
            </a:r>
            <a:r>
              <a:rPr lang="en-US" dirty="0" smtClean="0"/>
              <a:t> </a:t>
            </a:r>
            <a:r>
              <a:rPr lang="en-US" dirty="0"/>
              <a:t>an offering of the fruit of the ground, </a:t>
            </a:r>
            <a:r>
              <a:rPr lang="en-US" dirty="0" smtClean="0"/>
              <a:t>and </a:t>
            </a:r>
            <a:r>
              <a:rPr lang="en-US" dirty="0"/>
              <a:t>Abel also brought of the firstborn of his flock and of their fat portions. And the </a:t>
            </a:r>
            <a:r>
              <a:rPr lang="en-US" cap="small" dirty="0"/>
              <a:t>Lord</a:t>
            </a:r>
            <a:r>
              <a:rPr lang="en-US" dirty="0" smtClean="0"/>
              <a:t> </a:t>
            </a:r>
            <a:r>
              <a:rPr lang="en-US" dirty="0"/>
              <a:t>had regard for Abel and his offering, </a:t>
            </a:r>
            <a:r>
              <a:rPr lang="en-US" dirty="0" smtClean="0"/>
              <a:t>but </a:t>
            </a:r>
            <a:r>
              <a:rPr lang="en-US" dirty="0"/>
              <a:t>for Cain and his offering he had no </a:t>
            </a:r>
            <a:r>
              <a:rPr lang="en-US" dirty="0" smtClean="0"/>
              <a:t>regard…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it better?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Genesis 4:4-5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But </a:t>
            </a:r>
            <a:r>
              <a:rPr lang="en-US" dirty="0"/>
              <a:t>if he cannot afford two turtledoves or two pigeons, then he shall bring as his offering for the sin that he has committed a tenth of an </a:t>
            </a:r>
            <a:r>
              <a:rPr lang="en-US" dirty="0" err="1"/>
              <a:t>ephah</a:t>
            </a:r>
            <a:r>
              <a:rPr lang="en-US" dirty="0"/>
              <a:t> of fine flour for a sin offering. He shall put no oil on it and shall put no frankincense on it, for it is a sin offering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Sacrifice: Blood vs. veggies?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Leviticus 5:11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9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6800" y="1689100"/>
            <a:ext cx="10058400" cy="1920526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When anyone brings a grain offering as an offering to the </a:t>
            </a:r>
            <a:r>
              <a:rPr lang="en-US" cap="small" dirty="0"/>
              <a:t>Lord</a:t>
            </a:r>
            <a:r>
              <a:rPr lang="en-US" dirty="0"/>
              <a:t>, his offering shall be of fine </a:t>
            </a:r>
            <a:r>
              <a:rPr lang="en-US" dirty="0" smtClean="0"/>
              <a:t>flour…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Sacrifice: </a:t>
            </a:r>
            <a:r>
              <a:rPr lang="en-US" dirty="0" err="1" smtClean="0"/>
              <a:t>firstS</a:t>
            </a:r>
            <a:r>
              <a:rPr lang="en-US" dirty="0" smtClean="0"/>
              <a:t> </a:t>
            </a:r>
            <a:r>
              <a:rPr lang="en-US" dirty="0" smtClean="0"/>
              <a:t>vs. seconds?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Leviticus 2:1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066800" y="4227245"/>
            <a:ext cx="10058400" cy="1311128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If you offer a grain offering of </a:t>
            </a:r>
            <a:r>
              <a:rPr lang="en-US" dirty="0" err="1"/>
              <a:t>firstfruits</a:t>
            </a:r>
            <a:r>
              <a:rPr lang="en-US" dirty="0"/>
              <a:t> to the </a:t>
            </a:r>
            <a:r>
              <a:rPr lang="en-US" cap="small" dirty="0" smtClean="0"/>
              <a:t>Lord…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Leviticus 2:14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 animBg="1"/>
      <p:bldP spid="8" grpId="0" build="p"/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…So </a:t>
            </a:r>
            <a:r>
              <a:rPr lang="en-US" dirty="0"/>
              <a:t>Cain was very angry, and his face fell. </a:t>
            </a:r>
            <a:r>
              <a:rPr lang="en-US" dirty="0" smtClean="0"/>
              <a:t>The </a:t>
            </a:r>
            <a:r>
              <a:rPr lang="en-US" cap="small" dirty="0" smtClean="0"/>
              <a:t>Lord</a:t>
            </a:r>
            <a:r>
              <a:rPr lang="en-US" dirty="0" smtClean="0"/>
              <a:t> </a:t>
            </a:r>
            <a:r>
              <a:rPr lang="en-US" dirty="0"/>
              <a:t>said to Cain, “Why are you angry, and why has your face fallen? </a:t>
            </a: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If 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 do well, will you not be accepted? </a:t>
            </a:r>
            <a:r>
              <a:rPr lang="en-US" dirty="0"/>
              <a:t>And if you do not do well, sin is crouching at the door. Its desire is contrary to you, but you must rule over 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Sacrifice: From the Heart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Genesis 4:5-7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4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1329</Words>
  <Application>Microsoft Office PowerPoint</Application>
  <PresentationFormat>Widescreen</PresentationFormat>
  <Paragraphs>110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Bahnschrift Light Condensed</vt:lpstr>
      <vt:lpstr>Calibri</vt:lpstr>
      <vt:lpstr>Calibri Light</vt:lpstr>
      <vt:lpstr>Bahnschrift SemiBold Condensed</vt:lpstr>
      <vt:lpstr>Basic Sans Heavy SF</vt:lpstr>
      <vt:lpstr>Arial</vt:lpstr>
      <vt:lpstr>Bahnschrift SemiBold SemiConden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1. A better Sacrifice</vt:lpstr>
      <vt:lpstr>Why was it better?</vt:lpstr>
      <vt:lpstr>Sacrifice: Blood vs. veggies?</vt:lpstr>
      <vt:lpstr>Sacrifice: firstS vs. seconds? </vt:lpstr>
      <vt:lpstr>Sacrifice: From the Heart </vt:lpstr>
      <vt:lpstr>2. Commended by God</vt:lpstr>
      <vt:lpstr>Can I get a witness?</vt:lpstr>
      <vt:lpstr>3. Abel’s Legacy</vt:lpstr>
      <vt:lpstr>Legacy: Justice</vt:lpstr>
      <vt:lpstr>Legacy: Faith</vt:lpstr>
      <vt:lpstr>Abel: A Sacrificial Faith</vt:lpstr>
      <vt:lpstr>Abel: A sacrificial faith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Abel: A Sacrifical Faith</dc:title>
  <dc:creator>user</dc:creator>
  <dc:description>Morningside, Sun pm, 26 July 2020. S Auckland, Sun am, 4 August 2019.</dc:description>
  <cp:lastModifiedBy>user</cp:lastModifiedBy>
  <cp:revision>54</cp:revision>
  <dcterms:created xsi:type="dcterms:W3CDTF">2019-07-12T07:55:54Z</dcterms:created>
  <dcterms:modified xsi:type="dcterms:W3CDTF">2020-07-26T05:27:39Z</dcterms:modified>
</cp:coreProperties>
</file>