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256" r:id="rId3"/>
    <p:sldId id="382" r:id="rId4"/>
    <p:sldId id="384" r:id="rId5"/>
    <p:sldId id="383" r:id="rId6"/>
    <p:sldId id="385" r:id="rId7"/>
    <p:sldId id="387" r:id="rId8"/>
    <p:sldId id="386" r:id="rId9"/>
    <p:sldId id="393" r:id="rId10"/>
    <p:sldId id="394" r:id="rId11"/>
    <p:sldId id="395" r:id="rId12"/>
    <p:sldId id="396" r:id="rId13"/>
    <p:sldId id="397" r:id="rId14"/>
    <p:sldId id="389" r:id="rId15"/>
    <p:sldId id="399" r:id="rId16"/>
    <p:sldId id="400" r:id="rId17"/>
    <p:sldId id="401" r:id="rId18"/>
    <p:sldId id="402" r:id="rId19"/>
    <p:sldId id="408" r:id="rId20"/>
    <p:sldId id="390" r:id="rId21"/>
    <p:sldId id="403" r:id="rId22"/>
    <p:sldId id="404" r:id="rId23"/>
    <p:sldId id="405" r:id="rId24"/>
    <p:sldId id="391" r:id="rId25"/>
    <p:sldId id="406" r:id="rId26"/>
    <p:sldId id="407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3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0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0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9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5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2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6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1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4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5D30A-FEF4-4349-9261-C73F8DB720FF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7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“Family – Husband and Wife—I don’t say a word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000" dirty="0"/>
              <a:t>” </a:t>
            </a:r>
          </a:p>
          <a:p>
            <a:pPr marL="0" indent="0">
              <a:buNone/>
            </a:pPr>
            <a:r>
              <a:rPr lang="en-US" sz="800" dirty="0"/>
              <a:t>	</a:t>
            </a:r>
          </a:p>
          <a:p>
            <a:r>
              <a:rPr lang="en-NZ" sz="4000" dirty="0"/>
              <a:t>John Staiger</a:t>
            </a:r>
          </a:p>
          <a:p>
            <a:endParaRPr lang="en-NZ" sz="800" dirty="0"/>
          </a:p>
          <a:p>
            <a:r>
              <a:rPr lang="en-NZ" sz="4000" dirty="0"/>
              <a:t>For Morningside Church of Christ </a:t>
            </a:r>
          </a:p>
          <a:p>
            <a:endParaRPr lang="en-NZ" sz="800" dirty="0"/>
          </a:p>
          <a:p>
            <a:r>
              <a:rPr lang="en-NZ" sz="4000" dirty="0"/>
              <a:t>Sunday 27 September 2020</a:t>
            </a:r>
          </a:p>
          <a:p>
            <a:endParaRPr lang="en-NZ" sz="800" dirty="0"/>
          </a:p>
          <a:p>
            <a:r>
              <a:rPr lang="en-NZ" sz="4000" dirty="0"/>
              <a:t>PM Sermon</a:t>
            </a:r>
          </a:p>
          <a:p>
            <a:endParaRPr lang="en-NZ" sz="800" dirty="0"/>
          </a:p>
          <a:p>
            <a:r>
              <a:rPr lang="en-NZ" sz="4000" dirty="0"/>
              <a:t>Broadcast on Facebook Live from Morningside Church, Auckland NZ.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AutoNum type="arabicPeriod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H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usbands…live with 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system-ui"/>
              </a:rPr>
              <a:t>your wives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 in an understanding way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Understanding that she have needs, wants, responsibilities…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Nothing is to be taken for granted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Wisdom and Know-how—seek it.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Trial and error</a:t>
            </a:r>
            <a:endParaRPr lang="en-US" sz="36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753959" y="256540"/>
            <a:ext cx="2156140" cy="163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579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AutoNum type="arabicPeriod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H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usbands…live with 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system-ui"/>
              </a:rPr>
              <a:t>your wives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 in an understanding way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Understanding that she have needs, wants, responsibilities…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Nothing is to be taken for granted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Wisdom and Know-how—seek it.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Trial and error</a:t>
            </a:r>
            <a:endParaRPr lang="en-US" sz="36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753959" y="256540"/>
            <a:ext cx="2156140" cy="163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826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AutoNum type="arabicPeriod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H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usbands…live with 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system-ui"/>
              </a:rPr>
              <a:t>your wives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 in an understanding way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Understanding that she have needs, wants, responsibilities…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Nothing is to be taken for granted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Wisdom and Know-how—seek it.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Trial and error</a:t>
            </a:r>
            <a:endParaRPr lang="en-US" sz="36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753959" y="256540"/>
            <a:ext cx="2156140" cy="163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80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AutoNum type="arabicPeriod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H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usbands…live with 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system-ui"/>
              </a:rPr>
              <a:t>your wives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 in an understanding way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Understanding that she have needs, wants, responsibilities…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Nothing is to be taken for granted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Wisdom and Know-how—seek it.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According to the manner of scripture</a:t>
            </a:r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753959" y="256540"/>
            <a:ext cx="2156140" cy="163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45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s with someone weaker, since she is a woman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She is not another 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Wired differently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Self-control is needed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Especially when emotions are involved</a:t>
            </a:r>
            <a:endParaRPr lang="en-US" sz="36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37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s with someone weaker, since she is a woman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She is not another 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Wired differently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Self-control is needed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Especially when emotions are involved</a:t>
            </a:r>
            <a:endParaRPr lang="en-US" sz="36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046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s with someone weaker, since she is a woman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She is not another 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Wired differently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Self-control is needed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Especially when emotions are involved</a:t>
            </a:r>
            <a:endParaRPr lang="en-US" sz="36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85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s with someone weaker, since she is a woman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She is not another 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Wired differently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Self-control is needed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Especially when emotions are involved</a:t>
            </a:r>
            <a:endParaRPr lang="en-US" sz="36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621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s with someone weaker, since she is a woman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She is not another 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Wired differently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Self-control is needed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You are her protector and support</a:t>
            </a:r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22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s with someone weaker, since she is a woman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She is not another man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Wired differently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Self-control is needed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You are her protector and support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She has beauty and delicacy</a:t>
            </a: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06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2950"/>
            <a:ext cx="7772400" cy="5724111"/>
          </a:xfrm>
        </p:spPr>
        <p:txBody>
          <a:bodyPr>
            <a:normAutofit/>
          </a:bodyPr>
          <a:lstStyle/>
          <a:p>
            <a:r>
              <a:rPr lang="en-US" sz="6000" dirty="0"/>
              <a:t>Family </a:t>
            </a:r>
            <a:br>
              <a:rPr lang="en-US" dirty="0"/>
            </a:br>
            <a:r>
              <a:rPr lang="en-US" sz="6000" dirty="0"/>
              <a:t> —</a:t>
            </a:r>
            <a:br>
              <a:rPr lang="en-US" sz="6000" dirty="0"/>
            </a:br>
            <a:r>
              <a:rPr lang="en-US" sz="6000" dirty="0"/>
              <a:t>Husband and Wife</a:t>
            </a:r>
            <a:br>
              <a:rPr lang="en-US" sz="6000" dirty="0"/>
            </a:br>
            <a:r>
              <a:rPr lang="en-US" sz="6000" dirty="0"/>
              <a:t> —</a:t>
            </a:r>
            <a:br>
              <a:rPr lang="en-US" sz="6000" dirty="0"/>
            </a:br>
            <a:r>
              <a:rPr lang="en-US" sz="6000" dirty="0"/>
              <a:t>“I don’t say a word</a:t>
            </a:r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 </a:t>
            </a:r>
            <a:b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79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nd show her honour as a fellow heir of the grace of life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We are first and foremost brothers and sisters in Christ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Roles differ honour doesn’t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We are quickened sustained by the same Spirit</a:t>
            </a:r>
            <a:endParaRPr lang="en-US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3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0DB58419-F9C1-44EC-B6FF-B03BC743A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240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nd show her honour as a fellow heir of the grace of life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We are first and foremost brothers and sisters in Christ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Roles differ honour doesn’t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We are quickened sustained by the same Spirit</a:t>
            </a:r>
            <a:endParaRPr lang="en-US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3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0DB58419-F9C1-44EC-B6FF-B03BC743A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309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nd show her honour as a fellow heir of the grace of life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We are first and foremost brothers and sisters in Christ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Roles differ honour doesn’t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We are quickened sustained by the same Spirit</a:t>
            </a:r>
            <a:endParaRPr lang="en-US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3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0DB58419-F9C1-44EC-B6FF-B03BC743A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88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nd show her honour as a fellow heir of the grace of life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We are first and foremost brothers and sisters in Christ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Roles differ honour doesn’t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We are quickened sustained by the same Spirit</a:t>
            </a:r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3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0DB58419-F9C1-44EC-B6FF-B03BC743A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66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4"/>
            </a:pP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So that your prayers will not be hindered.</a:t>
            </a:r>
          </a:p>
          <a:p>
            <a:pPr marL="1200150" lvl="1" indent="-742950">
              <a:buFont typeface="+mj-lt"/>
              <a:buAutoNum type="alphaLcParenR"/>
            </a:pPr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3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0DB58419-F9C1-44EC-B6FF-B03BC743A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726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4"/>
            </a:pP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So that your prayers will not be hindered.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Don’t make God deaf to your prayers</a:t>
            </a:r>
          </a:p>
          <a:p>
            <a:pPr marL="1200150" lvl="1" indent="-742950">
              <a:buFont typeface="+mj-lt"/>
              <a:buAutoNum type="alphaLcParenR"/>
            </a:pPr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3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0DB58419-F9C1-44EC-B6FF-B03BC743A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828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Font typeface="+mj-lt"/>
              <a:buAutoNum type="arabicPeriod" startAt="4"/>
            </a:pP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So that your prayers will not be hindered.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Don’t make God deaf to your prayers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It is the responsibility of the husband to monitor the spiritual well-being of the family</a:t>
            </a:r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200150" lvl="1" indent="-742950">
              <a:buFont typeface="+mj-lt"/>
              <a:buAutoNum type="alphaLcParenR"/>
            </a:pPr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3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0DB58419-F9C1-44EC-B6FF-B03BC743A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895769" y="327455"/>
            <a:ext cx="2014330" cy="15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59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It’s a wonderful thing!</a:t>
            </a:r>
            <a:br>
              <a:rPr lang="en-US" sz="6600" b="1" dirty="0">
                <a:solidFill>
                  <a:srgbClr val="335048"/>
                </a:solidFill>
              </a:rPr>
            </a:br>
            <a:endParaRPr lang="en-US" sz="6600" b="1" dirty="0">
              <a:solidFill>
                <a:srgbClr val="335048"/>
              </a:solidFill>
            </a:endParaRPr>
          </a:p>
        </p:txBody>
      </p:sp>
      <p:pic>
        <p:nvPicPr>
          <p:cNvPr id="1026" name="Picture 2" descr="Building successful multinational operations with better business  communications | Training Journal">
            <a:extLst>
              <a:ext uri="{FF2B5EF4-FFF2-40B4-BE49-F238E27FC236}">
                <a16:creationId xmlns:a16="http://schemas.microsoft.com/office/drawing/2014/main" id="{7FBE3B13-7FB4-4533-ADFC-8EC869451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14" y="1089795"/>
            <a:ext cx="6661772" cy="374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5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If you keep it going.</a:t>
            </a:r>
            <a:br>
              <a:rPr lang="en-US" sz="6600" b="1" dirty="0">
                <a:solidFill>
                  <a:srgbClr val="335048"/>
                </a:solidFill>
              </a:rPr>
            </a:br>
            <a:endParaRPr lang="en-US" sz="6600" b="1" dirty="0">
              <a:solidFill>
                <a:srgbClr val="335048"/>
              </a:solidFill>
            </a:endParaRPr>
          </a:p>
        </p:txBody>
      </p:sp>
      <p:pic>
        <p:nvPicPr>
          <p:cNvPr id="1026" name="Picture 2" descr="Building successful multinational operations with better business  communications | Training Journal">
            <a:extLst>
              <a:ext uri="{FF2B5EF4-FFF2-40B4-BE49-F238E27FC236}">
                <a16:creationId xmlns:a16="http://schemas.microsoft.com/office/drawing/2014/main" id="{7FBE3B13-7FB4-4533-ADFC-8EC869451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14" y="1089795"/>
            <a:ext cx="6661772" cy="374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590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endParaRPr lang="en-US" sz="6600" b="1" dirty="0">
              <a:solidFill>
                <a:srgbClr val="335048"/>
              </a:solidFill>
            </a:endParaRPr>
          </a:p>
        </p:txBody>
      </p:sp>
      <p:pic>
        <p:nvPicPr>
          <p:cNvPr id="2052" name="Picture 4" descr="Communication Problems Cartoons and Comics - funny pictures from  CartoonStock">
            <a:extLst>
              <a:ext uri="{FF2B5EF4-FFF2-40B4-BE49-F238E27FC236}">
                <a16:creationId xmlns:a16="http://schemas.microsoft.com/office/drawing/2014/main" id="{A974E3CA-108F-4E5D-929A-6F07C4409E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17" b="3445"/>
          <a:stretch/>
        </p:blipFill>
        <p:spPr bwMode="auto">
          <a:xfrm>
            <a:off x="1655763" y="357808"/>
            <a:ext cx="5830887" cy="6263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9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endParaRPr lang="en-US" sz="6600" b="1" dirty="0">
              <a:solidFill>
                <a:srgbClr val="335048"/>
              </a:solidFill>
            </a:endParaRPr>
          </a:p>
        </p:txBody>
      </p:sp>
      <p:pic>
        <p:nvPicPr>
          <p:cNvPr id="2050" name="Picture 2" descr="Husband &amp; Wife Communication « Paul Gray">
            <a:extLst>
              <a:ext uri="{FF2B5EF4-FFF2-40B4-BE49-F238E27FC236}">
                <a16:creationId xmlns:a16="http://schemas.microsoft.com/office/drawing/2014/main" id="{117594A4-8C1E-4020-A375-B55E8159FB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15"/>
          <a:stretch/>
        </p:blipFill>
        <p:spPr bwMode="auto">
          <a:xfrm>
            <a:off x="346081" y="256540"/>
            <a:ext cx="8519623" cy="618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573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endParaRPr lang="en-US" sz="6600" b="1" dirty="0">
              <a:solidFill>
                <a:srgbClr val="335048"/>
              </a:solidFill>
            </a:endParaRPr>
          </a:p>
        </p:txBody>
      </p:sp>
      <p:pic>
        <p:nvPicPr>
          <p:cNvPr id="3074" name="Picture 2" descr="Free Range by Bill Whitehead for February 26, 2013 | GoComics.com | Funny  mom quotes, Funny couples, Funny quotes">
            <a:extLst>
              <a:ext uri="{FF2B5EF4-FFF2-40B4-BE49-F238E27FC236}">
                <a16:creationId xmlns:a16="http://schemas.microsoft.com/office/drawing/2014/main" id="{3CBA6900-947C-4EC8-A484-5AADA1D99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066" y="256540"/>
            <a:ext cx="5479868" cy="636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244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algn="l"/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7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You husbands in the same way, live with </a:t>
            </a:r>
            <a:r>
              <a:rPr lang="en-US" sz="3600" b="0" i="1" dirty="0">
                <a:solidFill>
                  <a:srgbClr val="000000"/>
                </a:solidFill>
                <a:effectLst/>
                <a:latin typeface="system-ui"/>
              </a:rPr>
              <a:t>y</a:t>
            </a:r>
            <a:r>
              <a:rPr lang="en-US" sz="3600" b="0" i="1" dirty="0">
                <a:effectLst/>
                <a:latin typeface="system-ui"/>
              </a:rPr>
              <a:t>our wives</a:t>
            </a:r>
            <a:r>
              <a:rPr lang="en-US" sz="3600" b="0" i="0" dirty="0">
                <a:effectLst/>
                <a:latin typeface="system-ui"/>
              </a:rPr>
              <a:t> in an understanding way, as with </a:t>
            </a:r>
            <a:r>
              <a:rPr lang="en-US" sz="3600" b="0" i="0" baseline="30000" dirty="0">
                <a:effectLst/>
                <a:latin typeface="system-ui"/>
              </a:rPr>
              <a:t>[</a:t>
            </a:r>
            <a:r>
              <a:rPr lang="en-US" sz="3600" baseline="30000" dirty="0">
                <a:latin typeface="system-ui"/>
              </a:rPr>
              <a:t>a</a:t>
            </a:r>
            <a:r>
              <a:rPr lang="en-US" sz="36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someone weaker, since she is a woman; and show her honor as a fellow heir of the grace of life, so that your prayers will not be hindered.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ystem-ui"/>
              </a:rPr>
              <a:t>(NASB95) [a]Lit 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system-ui"/>
              </a:rPr>
              <a:t>a weaker vessel</a:t>
            </a:r>
            <a:endParaRPr lang="en-US" sz="16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753959" y="256540"/>
            <a:ext cx="2156140" cy="163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065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5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3350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837043"/>
            <a:ext cx="8682824" cy="187827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Communication</a:t>
            </a: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br>
              <a:rPr lang="en-US" sz="6600" b="1" dirty="0">
                <a:solidFill>
                  <a:srgbClr val="335048"/>
                </a:solidFill>
              </a:rPr>
            </a:br>
            <a:r>
              <a:rPr lang="en-US" sz="6600" b="1" dirty="0">
                <a:solidFill>
                  <a:srgbClr val="335048"/>
                </a:solidFill>
              </a:rPr>
              <a:t>Husbands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33183-8E4B-4329-9493-8160040C60F2}"/>
              </a:ext>
            </a:extLst>
          </p:cNvPr>
          <p:cNvSpPr txBox="1"/>
          <p:nvPr/>
        </p:nvSpPr>
        <p:spPr>
          <a:xfrm>
            <a:off x="284922" y="1220699"/>
            <a:ext cx="85741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1 Peter 3:7—</a:t>
            </a:r>
          </a:p>
          <a:p>
            <a:pPr marL="742950" indent="-742950" algn="l">
              <a:buAutoNum type="arabicPeriod"/>
            </a:pPr>
            <a:r>
              <a:rPr lang="en-US" sz="3600" b="1" dirty="0">
                <a:solidFill>
                  <a:srgbClr val="000000"/>
                </a:solidFill>
                <a:latin typeface="system-ui"/>
              </a:rPr>
              <a:t>H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usbands…live with 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system-ui"/>
              </a:rPr>
              <a:t>your wives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 in an understanding way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Understanding that she have needs, wants, responsibilities…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Nothing is to be taken for granted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Wisdom and Know-how—seek it.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dirty="0">
                <a:solidFill>
                  <a:schemeClr val="bg1"/>
                </a:solidFill>
                <a:latin typeface="system-ui"/>
              </a:rPr>
              <a:t>Trial and error</a:t>
            </a:r>
            <a:endParaRPr lang="en-US" sz="36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pic>
        <p:nvPicPr>
          <p:cNvPr id="4100" name="Picture 4" descr="Cartoon man and woman couple, husband and wife or boyfriend and Stock Photo  - Alamy">
            <a:extLst>
              <a:ext uri="{FF2B5EF4-FFF2-40B4-BE49-F238E27FC236}">
                <a16:creationId xmlns:a16="http://schemas.microsoft.com/office/drawing/2014/main" id="{865A9591-DB4F-453E-9601-9AE231309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8"/>
          <a:stretch/>
        </p:blipFill>
        <p:spPr bwMode="auto">
          <a:xfrm>
            <a:off x="6753959" y="256540"/>
            <a:ext cx="2156140" cy="163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64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329</Words>
  <Application>Microsoft Office PowerPoint</Application>
  <PresentationFormat>On-screen Show (4:3)</PresentationFormat>
  <Paragraphs>133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system-ui</vt:lpstr>
      <vt:lpstr>Office Theme</vt:lpstr>
      <vt:lpstr>PowerPoint Presentation</vt:lpstr>
      <vt:lpstr>Family   — Husband and Wife  — “I don’t say a word.”  </vt:lpstr>
      <vt:lpstr>  Communication     It’s a wonderful thing! </vt:lpstr>
      <vt:lpstr>  Communication     If you keep it going. </vt:lpstr>
      <vt:lpstr>PowerPoint Presentation</vt:lpstr>
      <vt:lpstr>  </vt:lpstr>
      <vt:lpstr>  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  <vt:lpstr>  Communication      Husbands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HODGMAN, Geoff (WAITSC)</cp:lastModifiedBy>
  <cp:revision>28</cp:revision>
  <dcterms:created xsi:type="dcterms:W3CDTF">2020-09-20T03:23:34Z</dcterms:created>
  <dcterms:modified xsi:type="dcterms:W3CDTF">2020-12-08T20:27:00Z</dcterms:modified>
</cp:coreProperties>
</file>