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256" r:id="rId3"/>
    <p:sldId id="382" r:id="rId4"/>
    <p:sldId id="403" r:id="rId5"/>
    <p:sldId id="385" r:id="rId6"/>
    <p:sldId id="386" r:id="rId7"/>
    <p:sldId id="387" r:id="rId8"/>
    <p:sldId id="388" r:id="rId9"/>
    <p:sldId id="393" r:id="rId10"/>
    <p:sldId id="395" r:id="rId11"/>
    <p:sldId id="396" r:id="rId12"/>
    <p:sldId id="389" r:id="rId13"/>
    <p:sldId id="399" r:id="rId14"/>
    <p:sldId id="400" r:id="rId15"/>
    <p:sldId id="390" r:id="rId16"/>
    <p:sldId id="402" r:id="rId17"/>
    <p:sldId id="391" r:id="rId18"/>
    <p:sldId id="392" r:id="rId19"/>
    <p:sldId id="404" r:id="rId20"/>
    <p:sldId id="407" r:id="rId21"/>
    <p:sldId id="408" r:id="rId22"/>
    <p:sldId id="405" r:id="rId23"/>
    <p:sldId id="409" r:id="rId24"/>
    <p:sldId id="406" r:id="rId25"/>
    <p:sldId id="410" r:id="rId26"/>
    <p:sldId id="411" r:id="rId27"/>
    <p:sldId id="412" r:id="rId28"/>
    <p:sldId id="41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3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6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4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D30A-FEF4-4349-9261-C73F8DB720FF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D6A9-A809-4050-80C9-51ACE8DC85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“Family – The Price is Right—The Extended Family of God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/>
              <a:t>” 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r>
              <a:rPr lang="en-NZ" sz="4000" dirty="0"/>
              <a:t>John Staiger</a:t>
            </a:r>
          </a:p>
          <a:p>
            <a:endParaRPr lang="en-NZ" sz="800" dirty="0"/>
          </a:p>
          <a:p>
            <a:r>
              <a:rPr lang="en-NZ" sz="4000" dirty="0"/>
              <a:t>For Morningside Church of Christ </a:t>
            </a:r>
          </a:p>
          <a:p>
            <a:endParaRPr lang="en-NZ" sz="800" dirty="0"/>
          </a:p>
          <a:p>
            <a:r>
              <a:rPr lang="en-NZ" sz="4000" dirty="0"/>
              <a:t>Sunday 20 September 2020</a:t>
            </a:r>
          </a:p>
          <a:p>
            <a:endParaRPr lang="en-NZ" sz="800" dirty="0"/>
          </a:p>
          <a:p>
            <a:r>
              <a:rPr lang="en-NZ" sz="4000" dirty="0"/>
              <a:t>PM Sermon</a:t>
            </a:r>
          </a:p>
          <a:p>
            <a:endParaRPr lang="en-NZ" sz="800" dirty="0"/>
          </a:p>
          <a:p>
            <a:r>
              <a:rPr lang="en-NZ" sz="4000" dirty="0"/>
              <a:t>Broadcast on Facebook Live from Massey, AKL, NZ.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sz="4000" dirty="0"/>
              <a:t>Maturity</a:t>
            </a:r>
          </a:p>
          <a:p>
            <a:pPr marL="1771650" lvl="2" indent="-857250">
              <a:buFont typeface="+mj-lt"/>
              <a:buAutoNum type="arabicParenR"/>
            </a:pPr>
            <a:r>
              <a:rPr lang="en-NZ" sz="4000" dirty="0"/>
              <a:t>I have grown up in all aspects into Him who is the head, even Christ (Eph.4:15)</a:t>
            </a:r>
          </a:p>
        </p:txBody>
      </p:sp>
      <p:pic>
        <p:nvPicPr>
          <p:cNvPr id="4098" name="Picture 2" descr="Maturity Stock Illustrations – 2,381 Maturity Stock Illustrations, Vectors  &amp; Clipart - Dreamstime">
            <a:extLst>
              <a:ext uri="{FF2B5EF4-FFF2-40B4-BE49-F238E27FC236}">
                <a16:creationId xmlns:a16="http://schemas.microsoft.com/office/drawing/2014/main" id="{F03C8154-09A6-488F-B556-D54EAFE9AD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9" b="10070"/>
          <a:stretch/>
        </p:blipFill>
        <p:spPr bwMode="auto">
          <a:xfrm>
            <a:off x="182879" y="256540"/>
            <a:ext cx="8778240" cy="32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2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sz="4000" dirty="0"/>
              <a:t>Maturity</a:t>
            </a:r>
          </a:p>
          <a:p>
            <a:pPr marL="1771650" lvl="2" indent="-857250">
              <a:buFont typeface="+mj-lt"/>
              <a:buAutoNum type="arabicParenR" startAt="2"/>
            </a:pPr>
            <a:r>
              <a:rPr lang="en-NZ" sz="4000" dirty="0"/>
              <a:t>My ‘Yes’ is ‘Yes,’ </a:t>
            </a:r>
          </a:p>
          <a:p>
            <a:pPr marL="914400" lvl="2" indent="0">
              <a:buNone/>
            </a:pPr>
            <a:r>
              <a:rPr lang="en-NZ" sz="4000" dirty="0"/>
              <a:t>and my ‘No’ is ‘No.’</a:t>
            </a:r>
          </a:p>
        </p:txBody>
      </p:sp>
      <p:pic>
        <p:nvPicPr>
          <p:cNvPr id="3" name="Picture 6" descr="Conflict resolution clip art | Clipart Panda - Free Clipart Images">
            <a:extLst>
              <a:ext uri="{FF2B5EF4-FFF2-40B4-BE49-F238E27FC236}">
                <a16:creationId xmlns:a16="http://schemas.microsoft.com/office/drawing/2014/main" id="{07E5C5BB-5841-4BB5-8DEA-8E910C3668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9" y="3747879"/>
            <a:ext cx="2549220" cy="25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urity Stock Illustrations – 2,381 Maturity Stock Illustrations, Vectors  &amp; Clipart - Dreamstime">
            <a:extLst>
              <a:ext uri="{FF2B5EF4-FFF2-40B4-BE49-F238E27FC236}">
                <a16:creationId xmlns:a16="http://schemas.microsoft.com/office/drawing/2014/main" id="{F8ED89D0-95D2-4CA5-BAD5-868DEDEEF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9" b="10070"/>
          <a:stretch/>
        </p:blipFill>
        <p:spPr bwMode="auto">
          <a:xfrm>
            <a:off x="182879" y="256540"/>
            <a:ext cx="8778240" cy="32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3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2"/>
            </a:pPr>
            <a:r>
              <a:rPr lang="en-NZ" sz="4000" dirty="0"/>
              <a:t>Mentorship</a:t>
            </a:r>
          </a:p>
        </p:txBody>
      </p:sp>
      <p:pic>
        <p:nvPicPr>
          <p:cNvPr id="6146" name="Picture 2" descr="The Twelve Apostles were All Male | Marg Mowczko">
            <a:extLst>
              <a:ext uri="{FF2B5EF4-FFF2-40B4-BE49-F238E27FC236}">
                <a16:creationId xmlns:a16="http://schemas.microsoft.com/office/drawing/2014/main" id="{E21C2F2C-E19B-4000-9FC1-2651CFC864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5" y="270800"/>
            <a:ext cx="6403450" cy="33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3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2"/>
            </a:pPr>
            <a:r>
              <a:rPr lang="en-NZ" sz="4000" dirty="0"/>
              <a:t>Mentorship</a:t>
            </a:r>
          </a:p>
          <a:p>
            <a:pPr marL="1771650" lvl="2" indent="-857250">
              <a:buFont typeface="+mj-lt"/>
              <a:buAutoNum type="arabicParenR"/>
            </a:pPr>
            <a:r>
              <a:rPr lang="en-NZ" sz="4000" spc="-100" dirty="0"/>
              <a:t>Everyone can see me—welcomed!</a:t>
            </a:r>
          </a:p>
        </p:txBody>
      </p:sp>
      <p:pic>
        <p:nvPicPr>
          <p:cNvPr id="8" name="Picture 2" descr="The Twelve Apostles were All Male | Marg Mowczko">
            <a:extLst>
              <a:ext uri="{FF2B5EF4-FFF2-40B4-BE49-F238E27FC236}">
                <a16:creationId xmlns:a16="http://schemas.microsoft.com/office/drawing/2014/main" id="{E8B64101-5D65-428E-B208-FE60D76D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5" y="270800"/>
            <a:ext cx="6403450" cy="33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5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2"/>
            </a:pPr>
            <a:r>
              <a:rPr lang="en-NZ" sz="4000" dirty="0"/>
              <a:t>Mentorship</a:t>
            </a:r>
          </a:p>
          <a:p>
            <a:pPr marL="1771650" lvl="2" indent="-857250">
              <a:buFont typeface="+mj-lt"/>
              <a:buAutoNum type="arabicParenR"/>
            </a:pPr>
            <a:r>
              <a:rPr lang="en-NZ" sz="4000" spc="-100" dirty="0"/>
              <a:t>Everyone can see me—welcomed!</a:t>
            </a:r>
            <a:endParaRPr lang="en-NZ" sz="4000" dirty="0"/>
          </a:p>
          <a:p>
            <a:pPr marL="2228850" lvl="3" indent="-857250">
              <a:buFont typeface="+mj-lt"/>
              <a:buAutoNum type="alphaLcParenR"/>
            </a:pPr>
            <a:r>
              <a:rPr lang="en-NZ" sz="3800" dirty="0"/>
              <a:t>1 Cor.11:1—Follow my example, as I follow the example of Christ </a:t>
            </a:r>
          </a:p>
        </p:txBody>
      </p:sp>
      <p:pic>
        <p:nvPicPr>
          <p:cNvPr id="8" name="Picture 2" descr="The Twelve Apostles were All Male | Marg Mowczko">
            <a:extLst>
              <a:ext uri="{FF2B5EF4-FFF2-40B4-BE49-F238E27FC236}">
                <a16:creationId xmlns:a16="http://schemas.microsoft.com/office/drawing/2014/main" id="{4299F837-9F89-47A4-BE64-62A36B453D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5" y="270800"/>
            <a:ext cx="6403450" cy="33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3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xtended Family - funtimeagain">
            <a:extLst>
              <a:ext uri="{FF2B5EF4-FFF2-40B4-BE49-F238E27FC236}">
                <a16:creationId xmlns:a16="http://schemas.microsoft.com/office/drawing/2014/main" id="{F4A3BB21-DAB3-4575-AE69-E7F4B4EF41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8"/>
          <a:stretch/>
        </p:blipFill>
        <p:spPr bwMode="auto">
          <a:xfrm>
            <a:off x="182880" y="256540"/>
            <a:ext cx="8778240" cy="33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3"/>
            </a:pPr>
            <a:r>
              <a:rPr lang="en-NZ" sz="4000" dirty="0"/>
              <a:t>Investment</a:t>
            </a:r>
            <a:endParaRPr lang="en-NZ" sz="3800" dirty="0"/>
          </a:p>
        </p:txBody>
      </p:sp>
    </p:spTree>
    <p:extLst>
      <p:ext uri="{BB962C8B-B14F-4D97-AF65-F5344CB8AC3E}">
        <p14:creationId xmlns:p14="http://schemas.microsoft.com/office/powerpoint/2010/main" val="322985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xtended Family - funtimeagain">
            <a:extLst>
              <a:ext uri="{FF2B5EF4-FFF2-40B4-BE49-F238E27FC236}">
                <a16:creationId xmlns:a16="http://schemas.microsoft.com/office/drawing/2014/main" id="{F4A3BB21-DAB3-4575-AE69-E7F4B4EF41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8"/>
          <a:stretch/>
        </p:blipFill>
        <p:spPr bwMode="auto">
          <a:xfrm>
            <a:off x="182880" y="256540"/>
            <a:ext cx="8778240" cy="33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3"/>
            </a:pPr>
            <a:r>
              <a:rPr lang="en-NZ" sz="4000" dirty="0"/>
              <a:t>Investment</a:t>
            </a:r>
          </a:p>
          <a:p>
            <a:pPr marL="1771650" lvl="2" indent="-857250">
              <a:buFont typeface="+mj-lt"/>
              <a:buAutoNum type="arabicParenR"/>
            </a:pPr>
            <a:r>
              <a:rPr lang="en-NZ" sz="4000" dirty="0"/>
              <a:t>I seeking wisdom in Prayer</a:t>
            </a:r>
          </a:p>
          <a:p>
            <a:pPr marL="2228850" lvl="3" indent="-857250">
              <a:buFont typeface="+mj-lt"/>
              <a:buAutoNum type="alphaLcParenR"/>
            </a:pPr>
            <a:endParaRPr lang="en-NZ" sz="3800" dirty="0"/>
          </a:p>
        </p:txBody>
      </p:sp>
    </p:spTree>
    <p:extLst>
      <p:ext uri="{BB962C8B-B14F-4D97-AF65-F5344CB8AC3E}">
        <p14:creationId xmlns:p14="http://schemas.microsoft.com/office/powerpoint/2010/main" val="318602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xtended Family - funtimeagain">
            <a:extLst>
              <a:ext uri="{FF2B5EF4-FFF2-40B4-BE49-F238E27FC236}">
                <a16:creationId xmlns:a16="http://schemas.microsoft.com/office/drawing/2014/main" id="{F4A3BB21-DAB3-4575-AE69-E7F4B4EF41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8"/>
          <a:stretch/>
        </p:blipFill>
        <p:spPr bwMode="auto">
          <a:xfrm>
            <a:off x="182880" y="256540"/>
            <a:ext cx="8778240" cy="33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3"/>
            </a:pPr>
            <a:r>
              <a:rPr lang="en-NZ" sz="4000" dirty="0"/>
              <a:t>Investment</a:t>
            </a:r>
          </a:p>
          <a:p>
            <a:pPr marL="1771650" lvl="2" indent="-857250">
              <a:buFont typeface="+mj-lt"/>
              <a:buAutoNum type="arabicParenR" startAt="2"/>
            </a:pPr>
            <a:r>
              <a:rPr lang="en-NZ" sz="4000" dirty="0"/>
              <a:t>I take the time to grow together in Christ</a:t>
            </a:r>
          </a:p>
          <a:p>
            <a:pPr marL="2228850" lvl="3" indent="-857250">
              <a:buFont typeface="+mj-lt"/>
              <a:buAutoNum type="alphaLcParenR"/>
            </a:pPr>
            <a:endParaRPr lang="en-NZ" sz="3800" dirty="0"/>
          </a:p>
        </p:txBody>
      </p:sp>
    </p:spTree>
    <p:extLst>
      <p:ext uri="{BB962C8B-B14F-4D97-AF65-F5344CB8AC3E}">
        <p14:creationId xmlns:p14="http://schemas.microsoft.com/office/powerpoint/2010/main" val="247726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xtended Family - funtimeagain">
            <a:extLst>
              <a:ext uri="{FF2B5EF4-FFF2-40B4-BE49-F238E27FC236}">
                <a16:creationId xmlns:a16="http://schemas.microsoft.com/office/drawing/2014/main" id="{F4A3BB21-DAB3-4575-AE69-E7F4B4EF41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8"/>
          <a:stretch/>
        </p:blipFill>
        <p:spPr bwMode="auto">
          <a:xfrm>
            <a:off x="182880" y="256540"/>
            <a:ext cx="8778240" cy="33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3"/>
            </a:pPr>
            <a:r>
              <a:rPr lang="en-NZ" sz="4000" dirty="0"/>
              <a:t>Investment</a:t>
            </a:r>
          </a:p>
          <a:p>
            <a:pPr marL="1771650" lvl="2" indent="-857250">
              <a:buFont typeface="+mj-lt"/>
              <a:buAutoNum type="arabicParenR" startAt="3"/>
            </a:pPr>
            <a:r>
              <a:rPr lang="en-NZ" sz="4000" dirty="0"/>
              <a:t>I wisely use money to build a firm spiritual foundation</a:t>
            </a:r>
          </a:p>
          <a:p>
            <a:pPr marL="2228850" lvl="3" indent="-857250">
              <a:buFont typeface="+mj-lt"/>
              <a:buAutoNum type="alphaLcParenR"/>
            </a:pPr>
            <a:endParaRPr lang="en-NZ" sz="3800" dirty="0"/>
          </a:p>
        </p:txBody>
      </p:sp>
    </p:spTree>
    <p:extLst>
      <p:ext uri="{BB962C8B-B14F-4D97-AF65-F5344CB8AC3E}">
        <p14:creationId xmlns:p14="http://schemas.microsoft.com/office/powerpoint/2010/main" val="342358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4"/>
            </a:pPr>
            <a:r>
              <a:rPr lang="en-NZ" sz="4000" dirty="0"/>
              <a:t>Accountability</a:t>
            </a:r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9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2950"/>
            <a:ext cx="7772400" cy="5724111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Family </a:t>
            </a:r>
            <a:br>
              <a:rPr lang="en-US" dirty="0"/>
            </a:br>
            <a:r>
              <a:rPr lang="en-US" sz="6000"/>
              <a:t> —</a:t>
            </a:r>
            <a:br>
              <a:rPr lang="en-US" sz="6000" dirty="0"/>
            </a:br>
            <a:r>
              <a:rPr lang="en-US" sz="6000" dirty="0"/>
              <a:t>The Price is Right</a:t>
            </a:r>
            <a:br>
              <a:rPr lang="en-US" sz="6000" dirty="0"/>
            </a:br>
            <a:r>
              <a:rPr lang="en-US" sz="6000" dirty="0"/>
              <a:t> —</a:t>
            </a:r>
            <a:br>
              <a:rPr lang="en-US" sz="6000" dirty="0"/>
            </a:br>
            <a:r>
              <a:rPr lang="en-US" sz="6000" dirty="0"/>
              <a:t>The </a:t>
            </a:r>
            <a:r>
              <a:rPr lang="en-US" sz="6000"/>
              <a:t>Extended </a:t>
            </a:r>
            <a:br>
              <a:rPr lang="en-US" sz="6000"/>
            </a:br>
            <a:r>
              <a:rPr lang="en-US" sz="6000"/>
              <a:t>Family </a:t>
            </a:r>
            <a:r>
              <a:rPr lang="en-US" sz="6000" dirty="0"/>
              <a:t>of God</a:t>
            </a:r>
            <a:br>
              <a:rPr lang="en-US" sz="600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79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4"/>
            </a:pPr>
            <a:r>
              <a:rPr lang="en-NZ" sz="4000" dirty="0"/>
              <a:t>Accountability</a:t>
            </a:r>
          </a:p>
          <a:p>
            <a:pPr marL="1771650" lvl="2" indent="-857250">
              <a:buFont typeface="+mj-lt"/>
              <a:buAutoNum type="arabicParenR"/>
            </a:pPr>
            <a:r>
              <a:rPr lang="en-NZ" sz="4000" dirty="0"/>
              <a:t>I will welcome God’s judgement</a:t>
            </a:r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1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4"/>
            </a:pPr>
            <a:r>
              <a:rPr lang="en-NZ" sz="4000" dirty="0"/>
              <a:t>Accountability</a:t>
            </a:r>
          </a:p>
          <a:p>
            <a:pPr marL="1771650" lvl="2" indent="-857250">
              <a:buFont typeface="+mj-lt"/>
              <a:buAutoNum type="arabicParenR"/>
            </a:pPr>
            <a:r>
              <a:rPr lang="en-NZ" sz="4000" dirty="0"/>
              <a:t>I will welcome God’s judgement</a:t>
            </a:r>
          </a:p>
          <a:p>
            <a:pPr marL="2228850" lvl="3" indent="-857250">
              <a:buFont typeface="+mj-lt"/>
              <a:buAutoNum type="alphaLcParenR"/>
            </a:pPr>
            <a:r>
              <a:rPr lang="en-NZ" sz="4000" dirty="0"/>
              <a:t>This side and the next</a:t>
            </a:r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91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4"/>
            </a:pPr>
            <a:r>
              <a:rPr lang="en-NZ" sz="4000" dirty="0"/>
              <a:t>Accountability</a:t>
            </a:r>
          </a:p>
          <a:p>
            <a:pPr marL="1771650" lvl="2" indent="-857250">
              <a:buFont typeface="+mj-lt"/>
              <a:buAutoNum type="arabicParenR" startAt="2"/>
            </a:pPr>
            <a:r>
              <a:rPr lang="en-NZ" sz="4000" dirty="0"/>
              <a:t>My words reflect my life and motives</a:t>
            </a:r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8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4"/>
            </a:pPr>
            <a:r>
              <a:rPr lang="en-NZ" sz="4000" dirty="0"/>
              <a:t>Accountability</a:t>
            </a:r>
          </a:p>
          <a:p>
            <a:pPr marL="1771650" lvl="2" indent="-857250">
              <a:buFont typeface="+mj-lt"/>
              <a:buAutoNum type="arabicParenR" startAt="2"/>
            </a:pPr>
            <a:r>
              <a:rPr lang="en-NZ" sz="4000" dirty="0"/>
              <a:t>My words reflect my life and motives</a:t>
            </a:r>
          </a:p>
          <a:p>
            <a:pPr marL="2228850" lvl="3" indent="-857250">
              <a:buFont typeface="+mj-lt"/>
              <a:buAutoNum type="alphaLcParenR"/>
            </a:pPr>
            <a:r>
              <a:rPr lang="en-NZ" sz="4000" dirty="0"/>
              <a:t>Mt.12:37;</a:t>
            </a:r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54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4"/>
            </a:pPr>
            <a:r>
              <a:rPr lang="en-NZ" sz="4000" dirty="0"/>
              <a:t>Accountability</a:t>
            </a:r>
          </a:p>
          <a:p>
            <a:pPr marL="1771650" lvl="2" indent="-857250">
              <a:buFont typeface="+mj-lt"/>
              <a:buAutoNum type="arabicParenR" startAt="3"/>
            </a:pPr>
            <a:r>
              <a:rPr lang="en-NZ" sz="4000" dirty="0"/>
              <a:t>I’ll do what I can—When I can</a:t>
            </a:r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63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4"/>
            </a:pPr>
            <a:r>
              <a:rPr lang="en-NZ" sz="4000" dirty="0"/>
              <a:t>Accountability</a:t>
            </a:r>
          </a:p>
          <a:p>
            <a:pPr marL="1771650" lvl="2" indent="-857250">
              <a:buFont typeface="+mj-lt"/>
              <a:buAutoNum type="arabicParenR" startAt="3"/>
            </a:pPr>
            <a:r>
              <a:rPr lang="en-NZ" sz="4000" dirty="0"/>
              <a:t>I’ll do what I can—When I can</a:t>
            </a:r>
          </a:p>
          <a:p>
            <a:pPr marL="2228850" lvl="3" indent="-857250">
              <a:buFont typeface="+mj-lt"/>
              <a:buAutoNum type="alphaLcParenR"/>
            </a:pPr>
            <a:r>
              <a:rPr lang="en-NZ" sz="4000" dirty="0"/>
              <a:t>Life has seasons</a:t>
            </a:r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88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4"/>
            </a:pPr>
            <a:r>
              <a:rPr lang="en-NZ" sz="4000" dirty="0"/>
              <a:t>Accountability</a:t>
            </a:r>
          </a:p>
          <a:p>
            <a:pPr marL="1771650" lvl="2" indent="-857250">
              <a:buFont typeface="+mj-lt"/>
              <a:buAutoNum type="arabicParenR" startAt="4"/>
            </a:pPr>
            <a:r>
              <a:rPr lang="en-NZ" sz="4000" dirty="0"/>
              <a:t>Success and failure is for God to judge</a:t>
            </a:r>
          </a:p>
          <a:p>
            <a:pPr marL="2228850" lvl="3" indent="-857250">
              <a:buFont typeface="+mj-lt"/>
              <a:buAutoNum type="alphaLcParenR"/>
            </a:pPr>
            <a:endParaRPr lang="en-NZ" sz="4000" dirty="0"/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79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1200150" lvl="1" indent="-742950">
              <a:buFont typeface="+mj-lt"/>
              <a:buAutoNum type="alphaLcPeriod" startAt="4"/>
            </a:pPr>
            <a:r>
              <a:rPr lang="en-NZ" sz="4000" dirty="0"/>
              <a:t>Accountability</a:t>
            </a:r>
          </a:p>
          <a:p>
            <a:pPr marL="1771650" lvl="2" indent="-857250">
              <a:buFont typeface="+mj-lt"/>
              <a:buAutoNum type="arabicParenR" startAt="4"/>
            </a:pPr>
            <a:r>
              <a:rPr lang="en-NZ" sz="4000" dirty="0"/>
              <a:t>Success and failure is for God to judge</a:t>
            </a:r>
          </a:p>
          <a:p>
            <a:pPr marL="2228850" lvl="3" indent="-857250">
              <a:buFont typeface="+mj-lt"/>
              <a:buAutoNum type="alphaLcParenR"/>
            </a:pPr>
            <a:r>
              <a:rPr lang="en-NZ" sz="4000" dirty="0"/>
              <a:t>Pro.16:1—</a:t>
            </a:r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98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NZ" sz="5000" dirty="0"/>
              <a:t>Pro.16:1—</a:t>
            </a:r>
          </a:p>
          <a:p>
            <a:pPr algn="l"/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The plans of the heart belong to man,</a:t>
            </a:r>
            <a:b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But the answer of the tongue is from the </a:t>
            </a:r>
            <a:r>
              <a:rPr lang="en-NZ" sz="40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NZ" sz="40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marL="0" indent="0">
              <a:buNone/>
            </a:pPr>
            <a:endParaRPr lang="en-NZ" sz="5000" dirty="0"/>
          </a:p>
        </p:txBody>
      </p:sp>
      <p:pic>
        <p:nvPicPr>
          <p:cNvPr id="8194" name="Picture 2" descr="God's Judgment In Time and Space” | Millersport Covenant Church">
            <a:extLst>
              <a:ext uri="{FF2B5EF4-FFF2-40B4-BE49-F238E27FC236}">
                <a16:creationId xmlns:a16="http://schemas.microsoft.com/office/drawing/2014/main" id="{942F6BB6-A356-4132-9B0A-306B1B19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16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6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D52FF0-4F6C-4D5B-96DF-2E9E14D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837043"/>
            <a:ext cx="8682824" cy="187827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335048"/>
                </a:solidFill>
              </a:rPr>
              <a:t>Whatever your role in the family…</a:t>
            </a:r>
          </a:p>
        </p:txBody>
      </p:sp>
      <p:pic>
        <p:nvPicPr>
          <p:cNvPr id="5" name="Picture 2" descr="Church Cartoon 737*396 transprent Png Free Download - Standing, Management,  Organization. - CleanPNG / KissPNG">
            <a:extLst>
              <a:ext uri="{FF2B5EF4-FFF2-40B4-BE49-F238E27FC236}">
                <a16:creationId xmlns:a16="http://schemas.microsoft.com/office/drawing/2014/main" id="{5F09A34F-E553-4EC8-A856-1141E2A57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r="15369" b="6857"/>
          <a:stretch/>
        </p:blipFill>
        <p:spPr bwMode="auto">
          <a:xfrm>
            <a:off x="1364974" y="360691"/>
            <a:ext cx="7596146" cy="41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5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679B2-A87B-4E0D-B4D7-F056CE61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304800"/>
            <a:ext cx="8865704" cy="6553199"/>
          </a:xfrm>
        </p:spPr>
        <p:txBody>
          <a:bodyPr>
            <a:normAutofit/>
          </a:bodyPr>
          <a:lstStyle/>
          <a:p>
            <a:r>
              <a:rPr lang="en-NZ" dirty="0"/>
              <a:t>Mum</a:t>
            </a:r>
          </a:p>
          <a:p>
            <a:r>
              <a:rPr lang="en-NZ" dirty="0"/>
              <a:t>Dad</a:t>
            </a:r>
          </a:p>
          <a:p>
            <a:r>
              <a:rPr lang="en-NZ" dirty="0"/>
              <a:t>Brother / Sister</a:t>
            </a:r>
          </a:p>
          <a:p>
            <a:r>
              <a:rPr lang="en-NZ" dirty="0"/>
              <a:t>Grandma</a:t>
            </a:r>
          </a:p>
          <a:p>
            <a:r>
              <a:rPr lang="en-NZ" dirty="0"/>
              <a:t>Grandpa</a:t>
            </a:r>
          </a:p>
          <a:p>
            <a:r>
              <a:rPr lang="en-NZ" dirty="0"/>
              <a:t>Favourite aunt</a:t>
            </a:r>
          </a:p>
          <a:p>
            <a:r>
              <a:rPr lang="en-NZ" dirty="0"/>
              <a:t>Hip uncle</a:t>
            </a:r>
          </a:p>
          <a:p>
            <a:r>
              <a:rPr lang="en-NZ" dirty="0"/>
              <a:t>Church friends who have been there forever</a:t>
            </a:r>
          </a:p>
          <a:p>
            <a:r>
              <a:rPr lang="en-NZ" dirty="0"/>
              <a:t>Greatest Sunday teacher ever</a:t>
            </a:r>
          </a:p>
          <a:p>
            <a:r>
              <a:rPr lang="en-NZ" dirty="0"/>
              <a:t>Preacher – Elder – Deacon </a:t>
            </a:r>
          </a:p>
          <a:p>
            <a:endParaRPr lang="en-NZ" dirty="0"/>
          </a:p>
        </p:txBody>
      </p:sp>
      <p:pic>
        <p:nvPicPr>
          <p:cNvPr id="3074" name="Picture 2" descr="Church Cartoon 737*396 transprent Png Free Download - Standing, Management,  Organization. - CleanPNG / KissPNG">
            <a:extLst>
              <a:ext uri="{FF2B5EF4-FFF2-40B4-BE49-F238E27FC236}">
                <a16:creationId xmlns:a16="http://schemas.microsoft.com/office/drawing/2014/main" id="{BF236DFE-3221-4B1A-9EE6-7B46550CF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r="15369" b="6857"/>
          <a:stretch/>
        </p:blipFill>
        <p:spPr bwMode="auto">
          <a:xfrm>
            <a:off x="3472071" y="87159"/>
            <a:ext cx="5671930" cy="306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01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D52FF0-4F6C-4D5B-96DF-2E9E14D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4020816"/>
            <a:ext cx="7475220" cy="184989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335048"/>
                </a:solidFill>
              </a:rPr>
              <a:t>If you are a Christian</a:t>
            </a:r>
          </a:p>
        </p:txBody>
      </p:sp>
      <p:pic>
        <p:nvPicPr>
          <p:cNvPr id="4" name="Picture 2" descr="Church Cartoon 737*396 transprent Png Free Download - Standing, Management,  Organization. - CleanPNG / KissPNG">
            <a:extLst>
              <a:ext uri="{FF2B5EF4-FFF2-40B4-BE49-F238E27FC236}">
                <a16:creationId xmlns:a16="http://schemas.microsoft.com/office/drawing/2014/main" id="{D4117466-7699-42D1-A102-76034DAF1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r="15369" b="6857"/>
          <a:stretch/>
        </p:blipFill>
        <p:spPr bwMode="auto">
          <a:xfrm>
            <a:off x="1364974" y="360691"/>
            <a:ext cx="7596146" cy="41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4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D52FF0-4F6C-4D5B-96DF-2E9E14D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020816"/>
            <a:ext cx="8778240" cy="27131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335048"/>
                </a:solidFill>
              </a:rPr>
              <a:t>You are involved in something of God’s design</a:t>
            </a:r>
          </a:p>
        </p:txBody>
      </p:sp>
      <p:pic>
        <p:nvPicPr>
          <p:cNvPr id="4" name="Picture 2" descr="Church Cartoon 737*396 transprent Png Free Download - Standing, Management,  Organization. - CleanPNG / KissPNG">
            <a:extLst>
              <a:ext uri="{FF2B5EF4-FFF2-40B4-BE49-F238E27FC236}">
                <a16:creationId xmlns:a16="http://schemas.microsoft.com/office/drawing/2014/main" id="{FDEC8108-F95F-4EA4-8601-742D60384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r="15369" b="6857"/>
          <a:stretch/>
        </p:blipFill>
        <p:spPr bwMode="auto">
          <a:xfrm>
            <a:off x="2411896" y="360691"/>
            <a:ext cx="6549224" cy="354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8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D52FF0-4F6C-4D5B-96DF-2E9E14D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020816"/>
            <a:ext cx="8778240" cy="27131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335048"/>
                </a:solidFill>
              </a:rPr>
              <a:t>You are making an investment with </a:t>
            </a:r>
            <a:br>
              <a:rPr lang="en-US" sz="6600" b="1" dirty="0">
                <a:solidFill>
                  <a:srgbClr val="335048"/>
                </a:solidFill>
              </a:rPr>
            </a:br>
            <a:r>
              <a:rPr lang="en-US" sz="6600" b="1" dirty="0">
                <a:solidFill>
                  <a:srgbClr val="335048"/>
                </a:solidFill>
              </a:rPr>
              <a:t>Eternal Returns</a:t>
            </a:r>
          </a:p>
        </p:txBody>
      </p:sp>
      <p:pic>
        <p:nvPicPr>
          <p:cNvPr id="4" name="Picture 2" descr="Church Cartoon 737*396 transprent Png Free Download - Standing, Management,  Organization. - CleanPNG / KissPNG">
            <a:extLst>
              <a:ext uri="{FF2B5EF4-FFF2-40B4-BE49-F238E27FC236}">
                <a16:creationId xmlns:a16="http://schemas.microsoft.com/office/drawing/2014/main" id="{AF9EA91E-3DEE-4439-BF12-DA83889C2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r="15369" b="6857"/>
          <a:stretch/>
        </p:blipFill>
        <p:spPr bwMode="auto">
          <a:xfrm>
            <a:off x="2014334" y="360691"/>
            <a:ext cx="6946785" cy="37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9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</p:txBody>
      </p:sp>
      <p:pic>
        <p:nvPicPr>
          <p:cNvPr id="2056" name="Picture 8" descr="The Cost to Feed Raw Pet Food - Steves Real Food">
            <a:extLst>
              <a:ext uri="{FF2B5EF4-FFF2-40B4-BE49-F238E27FC236}">
                <a16:creationId xmlns:a16="http://schemas.microsoft.com/office/drawing/2014/main" id="{40DFAE63-5B22-4462-8A5F-03A84F9E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371060"/>
            <a:ext cx="7435850" cy="31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2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5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35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30EA08-EDD0-4546-BC34-8259578C6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3591339"/>
            <a:ext cx="8778240" cy="30304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NZ" sz="4000" dirty="0"/>
              <a:t>What is the cost?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sz="4000" dirty="0"/>
              <a:t>Maturity</a:t>
            </a:r>
          </a:p>
        </p:txBody>
      </p:sp>
      <p:pic>
        <p:nvPicPr>
          <p:cNvPr id="8" name="Picture 2" descr="Maturity Stock Illustrations – 2,381 Maturity Stock Illustrations, Vectors  &amp; Clipart - Dreamstime">
            <a:extLst>
              <a:ext uri="{FF2B5EF4-FFF2-40B4-BE49-F238E27FC236}">
                <a16:creationId xmlns:a16="http://schemas.microsoft.com/office/drawing/2014/main" id="{34FE180E-01CA-434A-9069-C013ECCB0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9" b="10070"/>
          <a:stretch/>
        </p:blipFill>
        <p:spPr bwMode="auto">
          <a:xfrm>
            <a:off x="182879" y="256540"/>
            <a:ext cx="8778240" cy="32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uxury Design Mentor Clipart Clip Art Of Program Cliparthut - Understanding  Others Clipart, HD Png Download , Transparent Png Image - PNGitem">
            <a:extLst>
              <a:ext uri="{FF2B5EF4-FFF2-40B4-BE49-F238E27FC236}">
                <a16:creationId xmlns:a16="http://schemas.microsoft.com/office/drawing/2014/main" id="{F9517E70-96DA-4720-B288-DCE99896E8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5" y="4010856"/>
            <a:ext cx="3024477" cy="21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23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425</Words>
  <Application>Microsoft Office PowerPoint</Application>
  <PresentationFormat>On-screen Show (4:3)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system-ui</vt:lpstr>
      <vt:lpstr>Office Theme</vt:lpstr>
      <vt:lpstr>PowerPoint Presentation</vt:lpstr>
      <vt:lpstr>Family   — The Price is Right  — The Extended  Family of God </vt:lpstr>
      <vt:lpstr>Whatever your role in the family…</vt:lpstr>
      <vt:lpstr>PowerPoint Presentation</vt:lpstr>
      <vt:lpstr>If you are a Christian</vt:lpstr>
      <vt:lpstr>You are involved in something of God’s design</vt:lpstr>
      <vt:lpstr>You are making an investment with  Eternal Returns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14</cp:revision>
  <dcterms:created xsi:type="dcterms:W3CDTF">2020-09-20T03:23:34Z</dcterms:created>
  <dcterms:modified xsi:type="dcterms:W3CDTF">2020-09-20T05:54:33Z</dcterms:modified>
</cp:coreProperties>
</file>