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85" r:id="rId2"/>
    <p:sldMasterId id="2147483697" r:id="rId3"/>
    <p:sldMasterId id="2147483709" r:id="rId4"/>
    <p:sldMasterId id="2147483733" r:id="rId5"/>
    <p:sldMasterId id="2147483757" r:id="rId6"/>
  </p:sldMasterIdLst>
  <p:notesMasterIdLst>
    <p:notesMasterId r:id="rId34"/>
  </p:notesMasterIdLst>
  <p:sldIdLst>
    <p:sldId id="378" r:id="rId7"/>
    <p:sldId id="409" r:id="rId8"/>
    <p:sldId id="412" r:id="rId9"/>
    <p:sldId id="411" r:id="rId10"/>
    <p:sldId id="413" r:id="rId11"/>
    <p:sldId id="420" r:id="rId12"/>
    <p:sldId id="414" r:id="rId13"/>
    <p:sldId id="415" r:id="rId14"/>
    <p:sldId id="417" r:id="rId15"/>
    <p:sldId id="416" r:id="rId16"/>
    <p:sldId id="418" r:id="rId17"/>
    <p:sldId id="419" r:id="rId18"/>
    <p:sldId id="422" r:id="rId19"/>
    <p:sldId id="423" r:id="rId20"/>
    <p:sldId id="424" r:id="rId21"/>
    <p:sldId id="425" r:id="rId22"/>
    <p:sldId id="426" r:id="rId23"/>
    <p:sldId id="274" r:id="rId24"/>
    <p:sldId id="427" r:id="rId25"/>
    <p:sldId id="428" r:id="rId26"/>
    <p:sldId id="429" r:id="rId27"/>
    <p:sldId id="430" r:id="rId28"/>
    <p:sldId id="431" r:id="rId29"/>
    <p:sldId id="432" r:id="rId30"/>
    <p:sldId id="433" r:id="rId31"/>
    <p:sldId id="434" r:id="rId32"/>
    <p:sldId id="275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35" autoAdjust="0"/>
    <p:restoredTop sz="94660"/>
  </p:normalViewPr>
  <p:slideViewPr>
    <p:cSldViewPr>
      <p:cViewPr varScale="1">
        <p:scale>
          <a:sx n="114" d="100"/>
          <a:sy n="114" d="100"/>
        </p:scale>
        <p:origin x="127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9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>
            <a:extLst>
              <a:ext uri="{FF2B5EF4-FFF2-40B4-BE49-F238E27FC236}">
                <a16:creationId xmlns:a16="http://schemas.microsoft.com/office/drawing/2014/main" id="{C6A29C74-229A-44FA-BDCB-615D5EBF962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61123" name="Rectangle 3">
            <a:extLst>
              <a:ext uri="{FF2B5EF4-FFF2-40B4-BE49-F238E27FC236}">
                <a16:creationId xmlns:a16="http://schemas.microsoft.com/office/drawing/2014/main" id="{ED3DC1AF-8486-4CBC-AD1F-BA89D38D244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446210F-CF15-41E3-9B3D-776B4EBA5DA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1125" name="Rectangle 5">
            <a:extLst>
              <a:ext uri="{FF2B5EF4-FFF2-40B4-BE49-F238E27FC236}">
                <a16:creationId xmlns:a16="http://schemas.microsoft.com/office/drawing/2014/main" id="{8E6376A9-5E79-40CF-B29E-998E562A85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261126" name="Rectangle 6">
            <a:extLst>
              <a:ext uri="{FF2B5EF4-FFF2-40B4-BE49-F238E27FC236}">
                <a16:creationId xmlns:a16="http://schemas.microsoft.com/office/drawing/2014/main" id="{53DB12FC-1250-4ADC-9FD4-2A69D60F384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61127" name="Rectangle 7">
            <a:extLst>
              <a:ext uri="{FF2B5EF4-FFF2-40B4-BE49-F238E27FC236}">
                <a16:creationId xmlns:a16="http://schemas.microsoft.com/office/drawing/2014/main" id="{58050DA6-EBB2-4753-BE05-4B4FB4FC12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+mn-cs"/>
              </a:defRPr>
            </a:lvl1pPr>
          </a:lstStyle>
          <a:p>
            <a:pPr>
              <a:defRPr/>
            </a:pPr>
            <a:fld id="{44319F1F-F919-47B5-B742-8332670845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15519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4F0A1-715A-4189-8BEB-C411524C16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84DE67-74F8-4ADC-A027-33ED98BE0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39CB94-C8AE-4823-8B5F-D3AC956ECB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3A009E-82EC-4058-82B7-DA5576CFA1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372195-0A50-4C71-AAEA-7067DC13B2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8CF67-EADD-4A78-9667-4062C78772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13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864B7-512A-4C0A-9DA2-A6806EE41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FCEB9A-E659-4413-B903-2EF8AB2B9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5014FA-59BC-4C62-AEB1-E60517E6C1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0ECBED-CD25-4D5A-BABA-9D5D6D19D7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B6BC46-1E4A-4601-9A63-0A7352C3AA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0B45E-A695-4544-8840-7F01BA7E3A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362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C24A27-98F7-4145-9D8C-DB2845F584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64CC20-0F9F-4346-82F5-719D6F4A2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28726F-66DC-4779-9581-4E5F7E514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05F3A2-8F09-4620-96A8-3F5CF5C4FA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43D627-6559-4161-BDB6-D49557E2DF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F4C81-B75C-4683-A554-927A330163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309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287F0-CB1B-45EC-9AF2-4EB522D91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B349AE-4B06-4A30-B484-AD6CCC5C4A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B4CC98-02B9-40D5-A86B-7261E3F373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C3E3B6-6683-4E25-91A6-B4F50224BD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F38D5D-8D4A-4A18-AA34-8083C5CF41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1E7D-DE0C-466E-9111-78F2637286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4950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560A7-C659-4E33-89E7-E8CE1D3F2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7B863-C04D-4D56-ADD4-636F3CF1D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269B68-B57B-45CD-89DC-685C2F4C59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A7EF6F-498C-4F60-91E2-616F14629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55F1DB-3008-4555-A72C-F0BD2DF4B5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B0603-0FFE-4CD1-A5E1-C0629DA169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5660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502E7-6038-4CCA-A7B7-AC444E6AE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7A3EA8-3F6E-4D0E-9D72-6D7C55CBC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9602E9-1FE8-40E9-B183-C3D705A77E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E4443A-9E2A-4AC4-A94A-288629F0EC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7E9F86-D4A3-4F9E-9887-45E12EEB97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62A04-28D6-4854-9F32-ED696EC2DE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359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98FCD-B120-4943-84EF-3B30941EE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F9D00-78E7-4D6E-859F-39D8010223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F166B6-0A4C-44B9-8B80-CA5E645AD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CD2D78-244D-4991-9B4C-77FC0C5FA1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2BE012-C92E-4118-ADDA-D1E57B0BF4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29FA96-F45F-41B8-A417-A385720549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84B20-2B06-475A-87D5-F9C0A33E75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712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29700-A63F-44A4-93BA-1FC0F679C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39F64E-DEF7-499F-94AB-F76952E0E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ED678F-B482-41BD-9EC2-6B552695A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B4EDDC-2F70-42B0-BDA9-AEB731CE20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9DB0CB-3FFC-4E36-8E25-800A9B4918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C4CE01E-B600-40C5-AD7E-EE619CF8FA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DCA6417-6977-42BC-BFBC-44D2499FEE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735FA55-8280-4927-8BFA-A076B945B2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0F92D-AEB0-4CE8-B9E3-4827A93C4E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4419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F7CFF-0BD2-405E-8E56-827802EAE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A5C75CC-0D94-416A-AE65-55B2A70017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279505A-A10E-4E30-83EB-4A6FC62913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5FB8A68-CABE-40E6-A643-A421B236AC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CD01A-76DD-4E5B-B868-C7F3FFB233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5836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0DD7BA2-97D8-427A-B7ED-E06E0E1F2E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162A9EB-1675-485C-8E9F-3027F4E38C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88A3D39-5D6B-468C-A846-43D9166D54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0469C-DAF8-493D-804B-0F7F74B612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77987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C5DA6-86D7-448D-AA61-E49C47984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F3CAC-368D-4E6F-BC0B-34C794596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37BC71-3EFB-446C-8839-DE3FBF52A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BF3A5F-23FE-40CE-AFB7-733B1E1DAE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BD652C-4AF3-422D-9CA2-1C3E076D4E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444A6F-522A-4A90-A803-E50A7FCA00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7C226-E962-41D7-BDE6-F7854677C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383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8998D-C656-4229-88B9-92B2755A4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90637-31EA-48D3-88DC-69B290411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658EE6-3D9F-419A-B0E9-8F9DEB53EB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9C66C8-8E2D-477B-9558-3C867C32C5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254056-8C1E-450F-97E4-717723162D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C928A-D20A-4BB2-A156-30D11DB18C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25304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76501-44ED-47E9-B86B-D643385C1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A367C3-C344-4C81-A551-813786C1C7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CD6370-8E84-4454-88E5-C5D6FD7BF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A6782E-1491-4365-A5B2-43DC416BF2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FB1344-38E3-4C94-B398-81B32E257D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9261DD-C89D-4F79-B3B7-6F68190C33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F9DB4-21D5-40E6-A128-DE243636B7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2741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C413D-E047-4EB3-BEB3-0752295C5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547A76-D9DB-4FF1-B5BD-281A8248B3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C103DF-6C16-44C7-BB1A-EAEF71D21E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C386CF-0619-4B9A-8455-AA105EB07C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442EFB-201C-4D57-95F3-C6E7DD8C50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27F73-C2F6-4F2E-9FDF-E0F5D26010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54056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7F2307-7A4F-47C6-A7D1-D6E40AA8E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3F6055-04CA-46FE-B113-DD90371E1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8121E0-2BFF-4BE3-AA5B-769E3F1EFC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9B7D62-3374-47D8-B3F6-7FB97C9BB6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9213BC-B27C-4640-B614-89DDCC647A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C8441-18B3-4446-B324-7CAEEF75B6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0531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BC4EF-D852-44D8-AAAE-6C907177E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149D6F-2D1D-472A-A8DE-54DD5C0C10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01D3A5-976D-438A-95EF-8B5A92ADF6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5D2AFE-418C-45C1-80C8-0BFC34C3FC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E0854E-28DE-48F0-94EC-988A860B50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0D413-7936-4A5C-9156-BFC0A30D65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35134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E527F-EF40-42F0-A28D-B7D1F7CAB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63EA1-32C5-4446-AA77-F77B406CD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7E7AE3-4C81-4820-BFC0-8D50E44A31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78650E-CA6C-4C94-B5FB-97282506DC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34EBFB-8D7F-4445-9A29-FAEA34EE3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A7D8F-9759-4701-A75E-5F0E7BA9A8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2481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4A26F-A39C-40ED-B25C-2DFBD08D9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134A55-AE4B-4BEC-BB6E-5DF9831D5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B105BB-3398-4CCA-9598-97DEB60AC1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259FB9-2E9A-43A0-B0EE-10145CA412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871820-483B-4410-B8B4-B815A4586E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961EB-76E6-4D5E-AD0B-B9A601F7F2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82388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7988C-9C0E-4F5F-8CE8-E92BDB93F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BB196-DD8B-4C39-AC91-6C7DB5C733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DF450E-9012-445D-9A3E-5448BF4A9B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834646-5F45-47B1-87AA-734F02B087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B35632-BA89-45C5-A85F-69D247E98F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FCB2A1-0478-4922-96E7-042AEAACFC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1CCEB-FE89-477A-B448-8D9F993CF7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6138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83C2D-09CE-460B-BC06-012C2CF66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113363-4954-4D9F-8B7B-940A1EC1C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D38CBC-293E-4360-A45E-362EEF659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13EE30-9E2A-4FF1-BB74-2A5F8B9B62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9B5817-23F3-4B21-A7A8-7C74BAB6E3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66506FD-A520-4052-B979-47C191850F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4FC5BE4-52C1-4AB9-B69E-B711E0EBD1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5DAF9D-703E-4872-B7E5-CAC03C8D9D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A64FD-6AAD-43CF-A048-D7A7260B28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57672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88964-93F8-46B2-9C9D-A6057DB61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A4DB26B-A42A-4F44-8B13-3165FAC56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E26343E-402C-41AB-B588-9911607383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B2F5772-6557-4F4A-AB5B-61BF9058B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65384-7B8F-4DCF-9F0F-12D367B218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5119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EF7C418-6616-4A01-95C4-D6C87AAFC2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28DA66E-AFEF-44AC-9927-956110A724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A4580C6-F93D-463F-ABC4-B1E2E566F8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E9DB4-D110-4015-9C2C-F019879112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387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117E8-38B0-4ECB-95DB-E52B6556C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6DD746-F714-4632-8186-83ABA6564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C9D5B2-6067-43E7-B318-5B3432D337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B58F16-0CC8-4944-8745-BDDD3E08D6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32F951-B0AB-4A4A-862F-B0D26205C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5AB47-2709-4EE0-B110-0886D864F7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45745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F035B-59B4-49FE-B303-FE1F374D3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75CEF-F0C3-40A9-A7AB-F35E87F41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930B9-7A0F-4F4E-B25C-6D0B43A35A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D5A5C9-A8AB-4E26-B890-1901AAAC78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2DB427-58A5-403E-8A95-4B34318620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B9DD2C-FBB4-43D2-A07D-3CAB6F0162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2F351-F78E-4ECA-B666-94FF92F609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23264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4E55E-898B-4860-86A2-B1736681C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DFB951-0366-4D62-93CA-14CDF692D7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919C03-BCC4-4275-AC5E-2B8020C71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65FD02-06D9-4E34-A375-856E815FF4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114361-9BCA-4626-B781-54BC2CDEC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DE6474-9FD5-4375-A741-B614CF8BD0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7ACE1-712A-45F5-AF86-F70BB79A92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84165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4E31F-3352-4B79-869C-6D98C38FC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6A2ED5-20EE-4F46-A22F-F3E5F02C8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2A62F9-5838-4AA6-967E-1683A7D714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69840F-98DF-46E7-89BA-4A4F5E6434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F1CD4A-3E74-4720-938F-C71AFA1519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CD52A-FCD4-4BD4-BFD8-BFBA936D98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41603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B41920-6DBB-4E8E-B819-FFD787F787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FB885B-4482-46BA-A68E-A43A3C0A0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F66670-06AA-4B88-B252-A554374DD3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4FD72E-E06D-41DE-8779-009CDA9A78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A0A02B-CB62-4584-BF06-BD8A32BE75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05CF3-692E-48BA-8CDE-00A3D4EA3A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36714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32018-2DF3-4367-B755-EB3A07D09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58DCAC-C1C9-4FB1-B95B-BFDA9D6CD0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22E12-F348-4D27-898C-AD9BC313C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43B91-C8D5-47F4-94FE-DB2CF2A7D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326CD-B07E-4D40-BB15-BA97B690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B3379-7A49-427E-9828-A13290934B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2843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06550-39C7-4DF8-80A3-3863462B4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BF85D-B972-4697-BFBB-6A7FD382D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27BFD-6707-4CE4-9F98-60723AD03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A1EBA-DD67-421F-8484-3054446B4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07BF7-861B-496D-B7EC-F1724119E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6DC3-1BED-4E28-A3FC-9C75863338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79542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0994C-B08E-49E6-B537-DF5A600C5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12CA0-E34E-4C33-B082-B6E03B6FD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29881-EA4B-4DE9-B34C-BCF847298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28156-CB19-46B1-8ACD-C12B6DA7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716547-7C1B-4DA0-B556-620DA0DF7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C536F7-3282-4071-B751-B72C8D1D00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3346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57BBD-7292-40E5-9DDC-B9929CD7F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9E386-F507-4BF2-BEAA-B13FD1F2D3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783FB-6828-42B0-8000-40388A94A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E76FF-C560-440C-AA7B-8B04B3981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2393DF-3DCF-4C83-879D-DE420FA63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9BD2C1-F2C1-46BF-901F-729F2495C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F9BFC-76A6-4F8C-8234-670A1B043C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6477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FE144-4287-40BB-84AF-1C09D4C86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56314-D0A6-4CA5-B6B8-99301E106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3EEA68-4C18-4C70-A816-C5942E3B6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868284-93BF-4856-9E46-81E9EEBF3A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13298C-7D3E-491D-BA2B-C57484D860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CD9C53-18FD-4E33-ABAE-7C2D89052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B77062-670A-49EF-AC44-E598AD966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DAD833-289F-4150-B51F-92A6F7854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A6FCA-177B-4A31-83A2-680C626D3F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65979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824E2-38C6-4902-BBBA-7B0CED8A1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16BC5C-F1DA-42A1-8ED6-D85EA3AFE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413AD7-616E-4C5B-921A-FA3E1DAED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E07DC7-731D-409D-98EE-5BD81B708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4EC4D-AED6-4A5E-A133-4DA42EA17E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1964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FD7BE-CBD1-4BF2-8976-4D8DF6571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A61B6-A32A-46A6-AC6A-14D8E88998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B28952-CC9F-4E20-9C63-603B3508F8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9C6233-A117-4083-9EAC-E1B9A0F617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5AF852-AB74-42B5-BA40-BB399A9D5C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215528-0CDA-49FC-A64D-A521615A46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FB648-3763-43C5-9231-B972ED00F1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1102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D401D5-00DA-4F4A-8E58-CF2FAD7DF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C100DE-B602-4398-AF50-54C014D59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F991A7-A20C-4433-ADC7-D2440D46F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DFD33-368D-47ED-9022-A67B41C37B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17937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75BFB-E756-48F4-9BF7-504CDB974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6F500-B710-4BB4-9A50-526D38D44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2AC717-0743-4D97-9589-5D91FABD6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C1175E-E78D-4C38-BEA3-C0FCAF01D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8A64A-F43D-4679-9295-00FA46D8A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F8C23F-4B7A-466B-974E-A15A04873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5A285-3D55-443D-B3F7-2751F6D80B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2596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54A75-84BA-4498-A475-61166A628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73FDC3-A2F3-4EE5-A308-EC890DF896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1449B6-C45F-49CB-942B-867B1ADFA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7A277-E4D5-4716-9826-D4174D681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288059-5C76-40B6-82BC-1BB9BCCEF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A753A1-320A-442B-A17E-2A6A684CB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5F64F-85A3-4F7C-97E1-AA6DD3B7BB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84876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D9135-1D05-4B69-AFD0-4332F97B6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6B841F-64EE-42C5-B147-30F99025B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F92F6-A649-4D68-B3B7-CCB56901B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4AB05-5CFE-45AC-9979-BDE315667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91B97-DB7D-4D28-89A6-9790FE78E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96C0B-8B99-4446-BEB5-7916D0E04B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46390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6A560D-C76A-4D96-B3AE-1BF3A6ED5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474EEB-EEA9-459A-8C85-BB079755C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2193A-41C6-4ECA-BD09-FC951FAAE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7B89F-8A83-41AF-AADD-583E1A838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525E9-0270-4058-B38A-9B5C5D0AF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E28C8-902D-4703-A512-70A968A71D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8332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C19A6-A6A7-4729-B76D-11C870D32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E667F5-D024-4D27-8E67-90F58FF76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F32B4-768E-4E36-ADD3-F15C2E9C0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13E2C-8E00-4745-92AB-B405030AB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22CCC-2691-424A-AECD-DC45F9B4E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F5C3C-56E9-4A26-9950-CCE80B4941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48341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7AB94-ADDB-427E-B44F-69F9CDBB5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C00ED-2B1F-4DA5-A183-D72898297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E8BB0-ED9E-4D5A-842B-E9805E3A2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636BA-F173-4FCA-8E81-803D84FD7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84815-C7E3-4EE7-BAC9-EB66572E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209A93-49DA-4ADD-BBAD-57816F759D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657950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25E60-0ED9-46F8-9254-E240C5FF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D9830F-8DCA-4215-B912-1648755C1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CE7BE-7204-4AF1-A150-C03AED033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A7442-66C9-492F-A1D0-388F2F510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965B6-53EA-467C-AEAB-4FFBD1D6E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FD4D1-DD8B-48A4-8034-42B74BF1F9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53790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B3739-7B22-47CA-97D8-8CD7627DE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BC952-F6D5-454B-83F3-F10144CE3A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D6A5D2-9C68-4B4B-8E1C-21F4EF0AF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191E4-E444-49D0-9C25-25B9ED8B6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399C5-ECF9-4F89-A21E-A863DD47D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A260D5-9075-4CA2-98ED-BC2C88AD8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05D86-94F5-416A-870A-5E0A7710A1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2253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4F5FE-7CC8-4E00-A9EB-F6C6FD119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EF8AC-4F71-4073-B591-016D8C5FD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EBF4AB-5986-4784-8B8A-26DF72A46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A1B046-26FC-449C-A338-0FFBDE138E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7C3016-0549-4E29-8E28-32A29780B7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630505-8A98-454D-9F8A-4B13C13A5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1CDC7B-155C-4649-8493-2AD4BAD62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696AF0-C809-4237-AA57-D05B03A7B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37D27-5D30-44FD-AFA7-F2ED450BF6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79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77023-EBED-4D29-A9C4-EB221F615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E38C4-8C41-4C9C-8520-82B565052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89838-C6A6-43EA-9A8C-3EFEDF1D92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548484-768F-4ED9-BBC8-104DEBA48F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DBA28D-4633-4AE0-93A0-10884B4950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10D7913-8AFC-4EF9-B4BC-86B87EA7F5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9D0AC1C-0DCB-4CD0-887C-DA2EC23DA1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AF1EFCD-F230-4960-A968-BE76D62D2F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31589-7365-4A18-8E18-2263E1E998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52299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42CA7-7DEA-46A0-BE75-BD90E7E11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E602AF-F192-4BAC-962C-EAD8430CE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F456DB-4E88-437F-97E9-C90BC3512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EB207A-03D4-40BB-AA35-58223DDC3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C18D51-89F7-40C7-A6F1-8177D6529D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6491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1D6EAB-36E6-461D-B68D-15072677F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A6E931-BB2D-4797-BE72-20FD97C33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22FA09-92EE-4898-AA02-CEEDFA863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F1C0C-F069-4BB1-BDC3-E6DA4CDACB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08042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0BA0E-D509-4901-9398-1E663A5BE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35109-8C33-4CD3-9B9D-BF4913A8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27CDFF-EEA9-415C-A592-9C99FAE484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8506DB-948A-4412-879B-16A6AC2A1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065837-69B9-4212-8D90-ABAFFC71D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32445-68F6-4F93-867B-83D05A29E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B582E-7709-49D9-BF88-C565344938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75610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663F1-EEA5-4EDA-AC04-6AB46CD79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4D84A9-EEDB-4058-89B4-A505961F4A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AB3B9C-F3BC-4330-B019-574E5B154B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2B8180-7523-4B0A-9D50-1AB9B9102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BACDC5-090A-490E-8B83-F3AB17206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F71607-163D-4231-A66D-A1509F242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335C5-44DC-4BA1-B868-29B4CC314D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84777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6AB36-9007-4D70-81DE-DDAFF67C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9F8FA-1185-4E43-87DD-E0B1562A85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87C7D-127C-4D63-A267-A5CF1C5CB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BFE96-77AE-4619-9EBF-16332D47C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6A896-7FF6-4DE8-B97E-3185EDA61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C8005-D716-4980-ABBD-D4A20893E9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8987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2FF3E6-4A73-4B9F-845F-03D8410042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ABA696-60B3-4F6D-A754-5744A1506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4E84A-9A4A-45D2-9C31-D5EDB1A49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592B7-5682-442E-961B-F41668CC8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0334A-2C1A-4E3B-BA9E-3F7199932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C263D-1A8F-4A5D-90B8-776875C6FB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26482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A0FD4-97E5-43EB-87A4-0982502EC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52D118-559D-473F-B281-B107A77AC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A792D-BA70-4542-8767-0B924F04D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A6238-CF9E-4A4A-BC51-5069DDE5B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565C3-0AB6-4A45-A9EE-574A76268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31CC3-7842-42D7-B6DE-8474FCED40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15578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CB6BC-CE49-41B2-B2FB-536D84E9D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5726F-9A2E-4A4A-BE66-1BD1A7E9D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230E3-7953-4635-8EDB-2AAEA00FA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01C8F-9D69-47BD-B1E6-F77A83ABD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10AFE-6AD0-47DF-99F1-1F6804122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2D374-A4EC-43B4-9A90-BB64A6C2C0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81591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71472-7061-4FB5-A02A-B715C5939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3D14F-ADCC-46C9-B067-B2EF6E3A2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F5079-7975-4300-AE75-65A8BFDA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A55FC-8A17-40AA-B2B7-C54F1A283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CB56D-CB69-4579-9CEA-92E110B00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84D57-2860-4FB2-8DDE-39D3DFBA8D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942671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0D35C-54FE-43D7-A089-49B4F5167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4887B-81D9-4C7F-BBA7-38D404F411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582DD4-5B70-4DDD-BC30-C7921CAD6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A0B769-B31B-450E-8E71-68F338796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725D0-6058-4392-974D-CEFD61005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FD6B11-40B2-49A6-BFD5-5531F4645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B3AFF-F7BC-434D-B6AE-6018943E0D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9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4923A-DEF6-43F2-968A-94CE8F9FD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4E118F8-D36C-41CE-91D6-6E311BB112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5E23303-B473-45FC-863F-04983D5A99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F929844-5411-4189-B2AA-B968D739E6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4BEB4-172B-4118-951B-1952D8C473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61137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62CD0-490F-4B72-AAD4-68C59F692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1D908-AF99-4B14-95FC-CF92B360D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FCE50-B7B1-4DDD-822B-1202CAB48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A82547-7FB5-4E2B-8213-43C69CA2E4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00A43F-9A11-41C2-ACE8-33CACF609A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581AB9-7F61-4A89-8107-2B571EDAB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DEA2CD-F09D-42C3-95C8-716F72FC4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AF33F8-C399-4909-8CBB-7A47FA435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071B55-4A72-4384-9BF1-1F3AE1BF85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643940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3F7E5-207B-4E57-9AA4-9454C8A9C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438B50-A13A-4162-80C7-E05A6BBD9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32B71D-1F03-46A5-97D5-FAB10B5A5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7FF37-5746-4F7D-9C0B-71465FE3A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E2D33-FA08-4372-8F2C-B40C42BD76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138514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7B6864-5F9C-4E9D-9F01-48B03324D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C57F2B-BBA2-4605-BA2B-53D8B8FE4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C0382-AAD5-4532-A392-7A2D90568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D700C-C6CD-4B03-9AB3-3E3611CD58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2134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AEEC1-6E4A-42F6-90FA-734DA2EC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B8EC2-ADD6-4D91-9FDB-0146BEA91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D06022-442B-4F66-8F35-910A4EA3D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67EBC-DFEA-4889-B30E-193090A5B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5B6D5-7333-4CDA-B5C0-20B31B331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CD3B89-7FB2-45C4-9B12-A1B175E1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038585-B7C3-451C-B0B5-4627DC3779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67598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8CC08-3CDA-4DCD-AAFB-33B471228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28A18F-AFE2-4346-A17C-18C38D671D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12FD13-7307-4E2A-A87A-2C931CC5D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F4CC1-798C-4C43-A27B-97B500201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D202A4-F76F-48BC-A622-2A8E3D54E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AA8D36-15AC-4364-8FEE-0002066E6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DCD19-6E39-480D-A6E4-EDAA885301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5377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56673-BD2B-445B-87F7-01A3ED586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B6C35-F61F-408C-8863-1399A22C7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A3C75-3D34-48A0-9B37-BBCC0B4F2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491FF-9A4A-4CCF-A71A-095588BE3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BFA8C-1EBD-4B1F-927B-FC636486F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82DF7-410F-47F9-84CF-0A30BC6CE8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71379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17F08F-39E5-4C27-89CD-24DF1BBA95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C81EF0-387D-4331-8AFB-CAD2AD9CC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3D643-63FF-4B68-85A0-3A6E11519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68F4A-27B6-47B8-A4A6-774187608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D5B31-D311-4B55-B5E3-D3C938B85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52606-46D8-4649-8F28-D821F4F729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548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0444155-A68A-4A69-9F03-CD5669802B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378DDA-ECD0-4F70-A1F7-3A8C5D176F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38040D5-88F7-474D-82DC-52B2DA7222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E9F8C-CDC5-4750-822E-52DCF04C02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8543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57FED-4595-4A25-ADDC-7AE6AFE85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451A0-432C-4DD3-9829-A288C73FD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0F3444-927F-46CC-92EA-9B83B115F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F3AA31-64FE-4FD2-85BB-C64EC536D6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2F2106-0920-4E73-99B0-F2BD7FFE48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EE35F-515F-4539-8BFC-3A56834768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E9CF3-684E-4536-882C-6E362EBEAB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892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A2986-B3ED-4C9F-88A6-0B5932AA0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F8BD21-9E6D-49F5-8BF9-9226D19ED2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25E6C1-78E1-40A9-A852-E565B45F07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0CD3B9-2375-414D-A45E-C01C6FB555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0E4C0C-ECDC-45A7-B433-7BC423B01A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114622-A06D-44F3-B271-3DB4CFEC1F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BE15-9C13-4A63-94A9-263B2943D9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283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8D27D7E-25CE-4DF8-880F-133110D97C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B3D512D-84CF-4954-9C97-F264A0465A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70340" name="Rectangle 4">
            <a:extLst>
              <a:ext uri="{FF2B5EF4-FFF2-40B4-BE49-F238E27FC236}">
                <a16:creationId xmlns:a16="http://schemas.microsoft.com/office/drawing/2014/main" id="{D55415AA-7909-4EBE-809E-EF581167296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0341" name="Rectangle 5">
            <a:extLst>
              <a:ext uri="{FF2B5EF4-FFF2-40B4-BE49-F238E27FC236}">
                <a16:creationId xmlns:a16="http://schemas.microsoft.com/office/drawing/2014/main" id="{56EB13AD-BA7A-419D-8D82-D61BCEC544A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0342" name="Rectangle 6">
            <a:extLst>
              <a:ext uri="{FF2B5EF4-FFF2-40B4-BE49-F238E27FC236}">
                <a16:creationId xmlns:a16="http://schemas.microsoft.com/office/drawing/2014/main" id="{36785DE3-2436-4490-B81C-D9595D34834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cs typeface="+mn-cs"/>
              </a:defRPr>
            </a:lvl1pPr>
          </a:lstStyle>
          <a:p>
            <a:pPr>
              <a:defRPr/>
            </a:pPr>
            <a:fld id="{8A1A4C31-F982-4055-8551-436AAC56A3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B17D290-15D4-426A-93AC-AE44E957D3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8C10877-2C95-44D1-A02B-169C86A583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D3C2086C-6363-431E-AC8D-D57219A9FCE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E4EB6703-5C5C-475D-AD22-99C820E195A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F23A2652-0D8D-4BC7-A588-9479AA2DEA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+mn-cs"/>
              </a:defRPr>
            </a:lvl1pPr>
          </a:lstStyle>
          <a:p>
            <a:pPr>
              <a:defRPr/>
            </a:pPr>
            <a:fld id="{6CDE1467-FAD0-4817-B766-96F2AD9881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365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9BF8782-032D-48AC-818E-F1BC47F86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1B7AF56-467A-417F-807C-6D287AED8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51948B7A-C0EA-43D8-A940-DCDD60D0E7C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AFFA5941-644C-4002-9D46-204BBD0F5B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BC8244EC-E49B-40BD-818B-655A5AB9FA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+mn-cs"/>
              </a:defRPr>
            </a:lvl1pPr>
          </a:lstStyle>
          <a:p>
            <a:pPr>
              <a:defRPr/>
            </a:pPr>
            <a:fld id="{CB8F0918-C52B-4D05-98BA-8BAF658DCA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72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883F9313-CF6D-4452-8703-C6591E811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1EF87249-AB55-4CF6-9EFC-A836A4E7A8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0660" name="Rectangle 4">
            <a:extLst>
              <a:ext uri="{FF2B5EF4-FFF2-40B4-BE49-F238E27FC236}">
                <a16:creationId xmlns:a16="http://schemas.microsoft.com/office/drawing/2014/main" id="{D98A263D-1153-45AB-9F02-25BD5DBFF6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endParaRPr lang="en-US" altLang="en-US"/>
          </a:p>
        </p:txBody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id="{1248A122-82B3-4549-982C-2B4CA2A067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endParaRPr lang="en-US" altLang="en-US"/>
          </a:p>
        </p:txBody>
      </p:sp>
      <p:sp>
        <p:nvSpPr>
          <p:cNvPr id="70662" name="Rectangle 6">
            <a:extLst>
              <a:ext uri="{FF2B5EF4-FFF2-40B4-BE49-F238E27FC236}">
                <a16:creationId xmlns:a16="http://schemas.microsoft.com/office/drawing/2014/main" id="{F717BC21-D949-4032-994C-BEA868AA207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fld id="{1821DC2A-AA0C-4324-A424-13820333A8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445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>
            <a:extLst>
              <a:ext uri="{FF2B5EF4-FFF2-40B4-BE49-F238E27FC236}">
                <a16:creationId xmlns:a16="http://schemas.microsoft.com/office/drawing/2014/main" id="{03B49162-A23D-4829-B1D3-E1AC4D4D3B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66243" name="Rectangle 3">
            <a:extLst>
              <a:ext uri="{FF2B5EF4-FFF2-40B4-BE49-F238E27FC236}">
                <a16:creationId xmlns:a16="http://schemas.microsoft.com/office/drawing/2014/main" id="{5D2F8425-4971-458C-A9C1-C7B5535360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66244" name="Rectangle 4">
            <a:extLst>
              <a:ext uri="{FF2B5EF4-FFF2-40B4-BE49-F238E27FC236}">
                <a16:creationId xmlns:a16="http://schemas.microsoft.com/office/drawing/2014/main" id="{3BCF8600-589E-4AB1-BA30-5EFDB8D0EDE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endParaRPr lang="en-US" altLang="en-US"/>
          </a:p>
        </p:txBody>
      </p:sp>
      <p:sp>
        <p:nvSpPr>
          <p:cNvPr id="266245" name="Rectangle 5">
            <a:extLst>
              <a:ext uri="{FF2B5EF4-FFF2-40B4-BE49-F238E27FC236}">
                <a16:creationId xmlns:a16="http://schemas.microsoft.com/office/drawing/2014/main" id="{2C9DD900-32DC-4BD2-83E6-480250D0810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endParaRPr lang="en-US" altLang="en-US"/>
          </a:p>
        </p:txBody>
      </p:sp>
      <p:sp>
        <p:nvSpPr>
          <p:cNvPr id="266246" name="Rectangle 6">
            <a:extLst>
              <a:ext uri="{FF2B5EF4-FFF2-40B4-BE49-F238E27FC236}">
                <a16:creationId xmlns:a16="http://schemas.microsoft.com/office/drawing/2014/main" id="{578AEB2E-463C-4E58-81AF-56D0FD441F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fld id="{1069EA76-DC30-4B49-A48A-AC36DFD965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2961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00CB7E5-F862-443A-AFE4-517A4475EA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C7F47AD7-D9CC-4A60-ADF8-9AC355B6FB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12C4EEBB-3D3B-4667-A5F6-911BE6B5D77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endParaRPr lang="en-US" altLang="en-US"/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128ADED7-B40F-4C35-9735-04357DDBFF3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endParaRPr lang="en-US" altLang="en-US"/>
          </a:p>
        </p:txBody>
      </p:sp>
      <p:sp>
        <p:nvSpPr>
          <p:cNvPr id="47110" name="Rectangle 6">
            <a:extLst>
              <a:ext uri="{FF2B5EF4-FFF2-40B4-BE49-F238E27FC236}">
                <a16:creationId xmlns:a16="http://schemas.microsoft.com/office/drawing/2014/main" id="{2E7D4F04-E479-41A6-B8BC-7B08B3ACD81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fld id="{4316E391-3246-4D7D-8645-40A86DFCA4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98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83096"/>
            <a:ext cx="7772400" cy="2729947"/>
          </a:xfrm>
        </p:spPr>
        <p:txBody>
          <a:bodyPr>
            <a:normAutofit/>
          </a:bodyPr>
          <a:lstStyle/>
          <a:p>
            <a:r>
              <a:rPr lang="en-NZ" dirty="0">
                <a:latin typeface="Algerian" panose="04020705040A02060702" pitchFamily="82" charset="0"/>
              </a:rPr>
              <a:t>Be </a:t>
            </a:r>
            <a:br>
              <a:rPr lang="en-NZ" dirty="0">
                <a:latin typeface="Algerian" panose="04020705040A02060702" pitchFamily="82" charset="0"/>
              </a:rPr>
            </a:br>
            <a:r>
              <a:rPr lang="en-NZ" dirty="0">
                <a:latin typeface="Algerian" panose="04020705040A02060702" pitchFamily="82" charset="0"/>
              </a:rPr>
              <a:t>Truthful</a:t>
            </a:r>
            <a:endParaRPr lang="en-US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833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E70824-E691-4377-8F1F-E2E772A61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5351" y="321732"/>
            <a:ext cx="3242990" cy="6214534"/>
          </a:xfr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NZ" sz="3200" b="0" i="0" dirty="0">
                <a:solidFill>
                  <a:schemeClr val="bg1"/>
                </a:solidFill>
                <a:effectLst/>
                <a:latin typeface="system-ui"/>
              </a:rPr>
              <a:t>For they exchanged the truth of God for a lie, and worshiped and served the creature rather than the Creator, who is blessed forever. Amen. (Rom.1:25)</a:t>
            </a:r>
            <a:endParaRPr lang="en-US" sz="4400" dirty="0">
              <a:solidFill>
                <a:schemeClr val="bg1"/>
              </a:solidFill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39BAA982-274E-4D8C-A57D-E96DD168724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03" b="14396"/>
          <a:stretch/>
        </p:blipFill>
        <p:spPr bwMode="auto">
          <a:xfrm>
            <a:off x="241299" y="321732"/>
            <a:ext cx="5293730" cy="4188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56E3CD-93E8-4D16-81CE-10E9588609F9}"/>
              </a:ext>
            </a:extLst>
          </p:cNvPr>
          <p:cNvSpPr txBox="1">
            <a:spLocks/>
          </p:cNvSpPr>
          <p:nvPr/>
        </p:nvSpPr>
        <p:spPr>
          <a:xfrm>
            <a:off x="250019" y="4572000"/>
            <a:ext cx="5293730" cy="1964266"/>
          </a:xfrm>
          <a:prstGeom prst="rect">
            <a:avLst/>
          </a:prstGeom>
          <a:solidFill>
            <a:srgbClr val="99330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5400" dirty="0">
                <a:solidFill>
                  <a:schemeClr val="bg1"/>
                </a:solidFill>
              </a:rPr>
              <a:t>What’s wrong with the truth?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B07B81-800E-4456-9BE6-9F1DD67D26FF}"/>
              </a:ext>
            </a:extLst>
          </p:cNvPr>
          <p:cNvSpPr txBox="1">
            <a:spLocks/>
          </p:cNvSpPr>
          <p:nvPr/>
        </p:nvSpPr>
        <p:spPr>
          <a:xfrm>
            <a:off x="1895060" y="565459"/>
            <a:ext cx="3905012" cy="39446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5400" dirty="0">
                <a:solidFill>
                  <a:schemeClr val="bg1"/>
                </a:solidFill>
              </a:rPr>
              <a:t>Lies…</a:t>
            </a:r>
          </a:p>
          <a:p>
            <a:pPr marL="0" indent="0">
              <a:buNone/>
            </a:pPr>
            <a:endParaRPr lang="en-NZ" sz="5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NZ" sz="5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NZ" sz="5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NZ" sz="5400" dirty="0">
                <a:solidFill>
                  <a:schemeClr val="bg1"/>
                </a:solidFill>
              </a:rPr>
              <a:t>Everywhere!</a:t>
            </a:r>
          </a:p>
        </p:txBody>
      </p:sp>
    </p:spTree>
    <p:extLst>
      <p:ext uri="{BB962C8B-B14F-4D97-AF65-F5344CB8AC3E}">
        <p14:creationId xmlns:p14="http://schemas.microsoft.com/office/powerpoint/2010/main" val="1638016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E70824-E691-4377-8F1F-E2E772A61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5351" y="321732"/>
            <a:ext cx="3242990" cy="6214534"/>
          </a:xfrm>
          <a:solidFill>
            <a:schemeClr val="bg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buNone/>
            </a:pPr>
            <a:r>
              <a:rPr lang="en-NZ" sz="3600" i="0" spc="-300" dirty="0">
                <a:solidFill>
                  <a:schemeClr val="bg1"/>
                </a:solidFill>
                <a:effectLst/>
                <a:latin typeface="system-ui"/>
              </a:rPr>
              <a:t>Therefore consider the members of your earthly body as dead to immorality, impurity, passion, evil desire, and greed, which amounts to idolatry.</a:t>
            </a:r>
          </a:p>
          <a:p>
            <a:pPr marL="0" indent="0" algn="ctr">
              <a:buNone/>
            </a:pPr>
            <a:r>
              <a:rPr lang="en-NZ" sz="3600" i="0" spc="-300" dirty="0">
                <a:solidFill>
                  <a:schemeClr val="bg1"/>
                </a:solidFill>
                <a:effectLst/>
                <a:latin typeface="system-ui"/>
              </a:rPr>
              <a:t>(Col.3:5)</a:t>
            </a:r>
            <a:endParaRPr lang="en-US" sz="3600" spc="-300" dirty="0">
              <a:solidFill>
                <a:schemeClr val="bg1"/>
              </a:solidFill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39BAA982-274E-4D8C-A57D-E96DD168724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03" b="14396"/>
          <a:stretch/>
        </p:blipFill>
        <p:spPr bwMode="auto">
          <a:xfrm>
            <a:off x="241299" y="321732"/>
            <a:ext cx="5293730" cy="4188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56E3CD-93E8-4D16-81CE-10E9588609F9}"/>
              </a:ext>
            </a:extLst>
          </p:cNvPr>
          <p:cNvSpPr txBox="1">
            <a:spLocks/>
          </p:cNvSpPr>
          <p:nvPr/>
        </p:nvSpPr>
        <p:spPr>
          <a:xfrm>
            <a:off x="250019" y="4572000"/>
            <a:ext cx="5293730" cy="1964266"/>
          </a:xfrm>
          <a:prstGeom prst="rect">
            <a:avLst/>
          </a:prstGeom>
          <a:solidFill>
            <a:srgbClr val="99330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5400" dirty="0">
                <a:solidFill>
                  <a:schemeClr val="bg1"/>
                </a:solidFill>
              </a:rPr>
              <a:t>What’s wrong with the truth?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B07B81-800E-4456-9BE6-9F1DD67D26FF}"/>
              </a:ext>
            </a:extLst>
          </p:cNvPr>
          <p:cNvSpPr txBox="1">
            <a:spLocks/>
          </p:cNvSpPr>
          <p:nvPr/>
        </p:nvSpPr>
        <p:spPr>
          <a:xfrm>
            <a:off x="1895060" y="565459"/>
            <a:ext cx="3905012" cy="39446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5400" dirty="0">
                <a:solidFill>
                  <a:schemeClr val="bg1"/>
                </a:solidFill>
              </a:rPr>
              <a:t>Lies…</a:t>
            </a:r>
          </a:p>
          <a:p>
            <a:pPr marL="0" indent="0">
              <a:buNone/>
            </a:pPr>
            <a:endParaRPr lang="en-NZ" sz="5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NZ" sz="5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NZ" sz="5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NZ" sz="5400" dirty="0">
                <a:solidFill>
                  <a:schemeClr val="bg1"/>
                </a:solidFill>
              </a:rPr>
              <a:t>Everywhere!</a:t>
            </a:r>
          </a:p>
        </p:txBody>
      </p:sp>
    </p:spTree>
    <p:extLst>
      <p:ext uri="{BB962C8B-B14F-4D97-AF65-F5344CB8AC3E}">
        <p14:creationId xmlns:p14="http://schemas.microsoft.com/office/powerpoint/2010/main" val="1618483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E70824-E691-4377-8F1F-E2E772A61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5351" y="321732"/>
            <a:ext cx="3242990" cy="6214534"/>
          </a:xfrm>
          <a:solidFill>
            <a:schemeClr val="bg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buNone/>
            </a:pPr>
            <a:r>
              <a:rPr lang="en-US" sz="4000" i="0" spc="-300" dirty="0">
                <a:solidFill>
                  <a:schemeClr val="bg1"/>
                </a:solidFill>
                <a:effectLst/>
                <a:latin typeface="system-ui"/>
              </a:rPr>
              <a:t>Truth Frees us from:</a:t>
            </a:r>
          </a:p>
          <a:p>
            <a:pPr marL="0" indent="0" algn="ctr">
              <a:buNone/>
            </a:pPr>
            <a:r>
              <a:rPr lang="en-US" sz="4000" spc="-300" dirty="0">
                <a:solidFill>
                  <a:schemeClr val="bg1"/>
                </a:solidFill>
                <a:latin typeface="system-ui"/>
              </a:rPr>
              <a:t>Leaning on Satan </a:t>
            </a:r>
            <a:r>
              <a:rPr lang="en-US" sz="4000" i="0" spc="-300" dirty="0">
                <a:solidFill>
                  <a:schemeClr val="bg1"/>
                </a:solidFill>
                <a:effectLst/>
                <a:latin typeface="system-ui"/>
              </a:rPr>
              <a:t> </a:t>
            </a:r>
            <a:endParaRPr lang="en-NZ" sz="4000" i="0" spc="-300" dirty="0">
              <a:solidFill>
                <a:schemeClr val="bg1"/>
              </a:solidFill>
              <a:effectLst/>
              <a:latin typeface="system-ui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56E3CD-93E8-4D16-81CE-10E9588609F9}"/>
              </a:ext>
            </a:extLst>
          </p:cNvPr>
          <p:cNvSpPr txBox="1">
            <a:spLocks/>
          </p:cNvSpPr>
          <p:nvPr/>
        </p:nvSpPr>
        <p:spPr>
          <a:xfrm>
            <a:off x="250019" y="4572000"/>
            <a:ext cx="5293730" cy="1964266"/>
          </a:xfrm>
          <a:prstGeom prst="rect">
            <a:avLst/>
          </a:prstGeom>
          <a:solidFill>
            <a:srgbClr val="99330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5400" dirty="0">
                <a:solidFill>
                  <a:schemeClr val="bg1"/>
                </a:solidFill>
              </a:rPr>
              <a:t>Throw away the Crutches</a:t>
            </a:r>
          </a:p>
        </p:txBody>
      </p:sp>
      <p:pic>
        <p:nvPicPr>
          <p:cNvPr id="9218" name="Picture 2" descr="Miracles Are Useless, If.... - Christian Apologetics Alliance">
            <a:extLst>
              <a:ext uri="{FF2B5EF4-FFF2-40B4-BE49-F238E27FC236}">
                <a16:creationId xmlns:a16="http://schemas.microsoft.com/office/drawing/2014/main" id="{3E8AA08F-5EBB-405F-8E0C-A2990493403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43" y="398753"/>
            <a:ext cx="5263945" cy="3947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462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E70824-E691-4377-8F1F-E2E772A61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5351" y="321732"/>
            <a:ext cx="3242990" cy="6214534"/>
          </a:xfrm>
          <a:solidFill>
            <a:schemeClr val="bg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buNone/>
            </a:pPr>
            <a:r>
              <a:rPr lang="en-NZ" sz="4000" i="0" spc="-300" dirty="0">
                <a:solidFill>
                  <a:schemeClr val="bg1"/>
                </a:solidFill>
                <a:effectLst/>
                <a:latin typeface="system-ui"/>
              </a:rPr>
              <a:t>Those </a:t>
            </a:r>
          </a:p>
          <a:p>
            <a:pPr marL="0" indent="0" algn="ctr">
              <a:buNone/>
            </a:pPr>
            <a:r>
              <a:rPr lang="en-NZ" sz="4000" i="0" spc="-300" dirty="0">
                <a:solidFill>
                  <a:schemeClr val="bg1"/>
                </a:solidFill>
                <a:effectLst/>
                <a:latin typeface="system-ui"/>
              </a:rPr>
              <a:t>“White Lies” </a:t>
            </a:r>
          </a:p>
          <a:p>
            <a:pPr marL="0" indent="0" algn="ctr">
              <a:buNone/>
            </a:pPr>
            <a:r>
              <a:rPr lang="en-NZ" sz="4000" spc="-300" dirty="0">
                <a:solidFill>
                  <a:schemeClr val="bg1"/>
                </a:solidFill>
                <a:latin typeface="system-ui"/>
              </a:rPr>
              <a:t>to </a:t>
            </a:r>
          </a:p>
          <a:p>
            <a:pPr marL="0" indent="0" algn="ctr">
              <a:buNone/>
            </a:pPr>
            <a:r>
              <a:rPr lang="en-NZ" sz="4000" spc="-300" dirty="0">
                <a:solidFill>
                  <a:schemeClr val="bg1"/>
                </a:solidFill>
                <a:latin typeface="system-ui"/>
              </a:rPr>
              <a:t>Save Face </a:t>
            </a:r>
            <a:endParaRPr lang="en-NZ" sz="4000" i="0" spc="-300" dirty="0">
              <a:solidFill>
                <a:schemeClr val="bg1"/>
              </a:solidFill>
              <a:effectLst/>
              <a:latin typeface="system-ui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56E3CD-93E8-4D16-81CE-10E9588609F9}"/>
              </a:ext>
            </a:extLst>
          </p:cNvPr>
          <p:cNvSpPr txBox="1">
            <a:spLocks/>
          </p:cNvSpPr>
          <p:nvPr/>
        </p:nvSpPr>
        <p:spPr>
          <a:xfrm>
            <a:off x="250019" y="4572000"/>
            <a:ext cx="5293730" cy="1964266"/>
          </a:xfrm>
          <a:prstGeom prst="rect">
            <a:avLst/>
          </a:prstGeom>
          <a:solidFill>
            <a:srgbClr val="99330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5400" dirty="0">
                <a:solidFill>
                  <a:schemeClr val="bg1"/>
                </a:solidFill>
              </a:rPr>
              <a:t>Throw away the Crutches</a:t>
            </a:r>
          </a:p>
        </p:txBody>
      </p:sp>
      <p:pic>
        <p:nvPicPr>
          <p:cNvPr id="9218" name="Picture 2" descr="Miracles Are Useless, If.... - Christian Apologetics Alliance">
            <a:extLst>
              <a:ext uri="{FF2B5EF4-FFF2-40B4-BE49-F238E27FC236}">
                <a16:creationId xmlns:a16="http://schemas.microsoft.com/office/drawing/2014/main" id="{3E8AA08F-5EBB-405F-8E0C-A2990493403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43" y="321733"/>
            <a:ext cx="5263945" cy="402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5554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E70824-E691-4377-8F1F-E2E772A61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5351" y="321732"/>
            <a:ext cx="3242990" cy="6214534"/>
          </a:xfrm>
          <a:solidFill>
            <a:schemeClr val="bg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buNone/>
            </a:pPr>
            <a:r>
              <a:rPr lang="en-NZ" sz="4000" spc="-300" dirty="0">
                <a:solidFill>
                  <a:schemeClr val="bg1"/>
                </a:solidFill>
                <a:latin typeface="system-ui"/>
              </a:rPr>
              <a:t>We have to pile on more lies to cover our tracks </a:t>
            </a:r>
            <a:endParaRPr lang="en-NZ" sz="4000" i="0" spc="-300" dirty="0">
              <a:solidFill>
                <a:schemeClr val="bg1"/>
              </a:solidFill>
              <a:effectLst/>
              <a:latin typeface="system-ui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56E3CD-93E8-4D16-81CE-10E9588609F9}"/>
              </a:ext>
            </a:extLst>
          </p:cNvPr>
          <p:cNvSpPr txBox="1">
            <a:spLocks/>
          </p:cNvSpPr>
          <p:nvPr/>
        </p:nvSpPr>
        <p:spPr>
          <a:xfrm>
            <a:off x="250019" y="4572000"/>
            <a:ext cx="5293730" cy="1964266"/>
          </a:xfrm>
          <a:prstGeom prst="rect">
            <a:avLst/>
          </a:prstGeom>
          <a:solidFill>
            <a:srgbClr val="99330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5400" dirty="0">
                <a:solidFill>
                  <a:schemeClr val="bg1"/>
                </a:solidFill>
              </a:rPr>
              <a:t>Throw away the Crutches</a:t>
            </a:r>
          </a:p>
        </p:txBody>
      </p:sp>
      <p:pic>
        <p:nvPicPr>
          <p:cNvPr id="9218" name="Picture 2" descr="Miracles Are Useless, If.... - Christian Apologetics Alliance">
            <a:extLst>
              <a:ext uri="{FF2B5EF4-FFF2-40B4-BE49-F238E27FC236}">
                <a16:creationId xmlns:a16="http://schemas.microsoft.com/office/drawing/2014/main" id="{3E8AA08F-5EBB-405F-8E0C-A2990493403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43" y="321733"/>
            <a:ext cx="5263945" cy="402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429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E70824-E691-4377-8F1F-E2E772A61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5351" y="321732"/>
            <a:ext cx="3242990" cy="6214534"/>
          </a:xfrm>
          <a:solidFill>
            <a:schemeClr val="bg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buNone/>
            </a:pPr>
            <a:r>
              <a:rPr lang="en-NZ" sz="4000" i="0" spc="-300" dirty="0">
                <a:solidFill>
                  <a:schemeClr val="bg1"/>
                </a:solidFill>
                <a:effectLst/>
                <a:latin typeface="system-ui"/>
              </a:rPr>
              <a:t>Relationships are sustained through more lies and more deception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56E3CD-93E8-4D16-81CE-10E9588609F9}"/>
              </a:ext>
            </a:extLst>
          </p:cNvPr>
          <p:cNvSpPr txBox="1">
            <a:spLocks/>
          </p:cNvSpPr>
          <p:nvPr/>
        </p:nvSpPr>
        <p:spPr>
          <a:xfrm>
            <a:off x="250019" y="4572000"/>
            <a:ext cx="5293730" cy="1964266"/>
          </a:xfrm>
          <a:prstGeom prst="rect">
            <a:avLst/>
          </a:prstGeom>
          <a:solidFill>
            <a:srgbClr val="99330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5400" dirty="0">
                <a:solidFill>
                  <a:schemeClr val="bg1"/>
                </a:solidFill>
              </a:rPr>
              <a:t>Throw away the Crutches</a:t>
            </a:r>
          </a:p>
        </p:txBody>
      </p:sp>
      <p:pic>
        <p:nvPicPr>
          <p:cNvPr id="9218" name="Picture 2" descr="Miracles Are Useless, If.... - Christian Apologetics Alliance">
            <a:extLst>
              <a:ext uri="{FF2B5EF4-FFF2-40B4-BE49-F238E27FC236}">
                <a16:creationId xmlns:a16="http://schemas.microsoft.com/office/drawing/2014/main" id="{3E8AA08F-5EBB-405F-8E0C-A2990493403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43" y="321733"/>
            <a:ext cx="5263945" cy="402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089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E70824-E691-4377-8F1F-E2E772A61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5351" y="321732"/>
            <a:ext cx="3242990" cy="6214534"/>
          </a:xfrm>
          <a:solidFill>
            <a:schemeClr val="bg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buNone/>
            </a:pPr>
            <a:r>
              <a:rPr lang="en-NZ" sz="4000" i="0" spc="-300" dirty="0">
                <a:solidFill>
                  <a:schemeClr val="bg1"/>
                </a:solidFill>
                <a:effectLst/>
                <a:latin typeface="system-ui"/>
              </a:rPr>
              <a:t>The Truth will set you free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56E3CD-93E8-4D16-81CE-10E9588609F9}"/>
              </a:ext>
            </a:extLst>
          </p:cNvPr>
          <p:cNvSpPr txBox="1">
            <a:spLocks/>
          </p:cNvSpPr>
          <p:nvPr/>
        </p:nvSpPr>
        <p:spPr>
          <a:xfrm>
            <a:off x="250019" y="4572000"/>
            <a:ext cx="5293730" cy="1964266"/>
          </a:xfrm>
          <a:prstGeom prst="rect">
            <a:avLst/>
          </a:prstGeom>
          <a:solidFill>
            <a:srgbClr val="99330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5400" dirty="0">
                <a:solidFill>
                  <a:schemeClr val="bg1"/>
                </a:solidFill>
              </a:rPr>
              <a:t>Throw away the Crutches</a:t>
            </a:r>
          </a:p>
        </p:txBody>
      </p:sp>
      <p:pic>
        <p:nvPicPr>
          <p:cNvPr id="9218" name="Picture 2" descr="Miracles Are Useless, If.... - Christian Apologetics Alliance">
            <a:extLst>
              <a:ext uri="{FF2B5EF4-FFF2-40B4-BE49-F238E27FC236}">
                <a16:creationId xmlns:a16="http://schemas.microsoft.com/office/drawing/2014/main" id="{3E8AA08F-5EBB-405F-8E0C-A2990493403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43" y="321733"/>
            <a:ext cx="5263945" cy="402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582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E70824-E691-4377-8F1F-E2E772A61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5351" y="321732"/>
            <a:ext cx="3242990" cy="6214534"/>
          </a:xfrm>
          <a:solidFill>
            <a:schemeClr val="bg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buNone/>
            </a:pPr>
            <a:r>
              <a:rPr lang="en-NZ" sz="4000" i="0" spc="-300" dirty="0">
                <a:solidFill>
                  <a:schemeClr val="bg1"/>
                </a:solidFill>
                <a:effectLst/>
                <a:latin typeface="system-ui"/>
              </a:rPr>
              <a:t>Taking on the image of Christ is putting on </a:t>
            </a:r>
          </a:p>
          <a:p>
            <a:pPr marL="0" indent="0" algn="ctr">
              <a:buNone/>
            </a:pPr>
            <a:r>
              <a:rPr lang="en-NZ" sz="4000" i="0" spc="-300" dirty="0">
                <a:solidFill>
                  <a:schemeClr val="bg1"/>
                </a:solidFill>
                <a:effectLst/>
                <a:latin typeface="system-ui"/>
              </a:rPr>
              <a:t>Truth Himself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56E3CD-93E8-4D16-81CE-10E9588609F9}"/>
              </a:ext>
            </a:extLst>
          </p:cNvPr>
          <p:cNvSpPr txBox="1">
            <a:spLocks/>
          </p:cNvSpPr>
          <p:nvPr/>
        </p:nvSpPr>
        <p:spPr>
          <a:xfrm>
            <a:off x="250019" y="4572000"/>
            <a:ext cx="5293730" cy="1964266"/>
          </a:xfrm>
          <a:prstGeom prst="rect">
            <a:avLst/>
          </a:prstGeom>
          <a:solidFill>
            <a:srgbClr val="99330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5400" dirty="0">
                <a:solidFill>
                  <a:schemeClr val="bg1"/>
                </a:solidFill>
              </a:rPr>
              <a:t>Throw away the Crutches</a:t>
            </a:r>
          </a:p>
        </p:txBody>
      </p:sp>
      <p:pic>
        <p:nvPicPr>
          <p:cNvPr id="9218" name="Picture 2" descr="Miracles Are Useless, If.... - Christian Apologetics Alliance">
            <a:extLst>
              <a:ext uri="{FF2B5EF4-FFF2-40B4-BE49-F238E27FC236}">
                <a16:creationId xmlns:a16="http://schemas.microsoft.com/office/drawing/2014/main" id="{3E8AA08F-5EBB-405F-8E0C-A2990493403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43" y="321733"/>
            <a:ext cx="5263945" cy="402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4200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1B288-1598-4BC8-96DB-1E089F10D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886200" cy="1325563"/>
          </a:xfr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NZ" dirty="0">
                <a:solidFill>
                  <a:schemeClr val="tx1"/>
                </a:solidFill>
              </a:rPr>
              <a:t>Truth, the role of the Church.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0D86E-9971-4447-8F3D-0D9A72370F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825625"/>
            <a:ext cx="3886200" cy="5032375"/>
          </a:xfrm>
        </p:spPr>
        <p:txBody>
          <a:bodyPr>
            <a:normAutofit fontScale="92500" lnSpcReduction="20000"/>
          </a:bodyPr>
          <a:lstStyle/>
          <a:p>
            <a:r>
              <a:rPr lang="en-NZ" dirty="0"/>
              <a:t>1 Timothy 3:15</a:t>
            </a:r>
          </a:p>
          <a:p>
            <a:r>
              <a:rPr lang="en-NZ" b="1" baseline="30000" dirty="0"/>
              <a:t>15</a:t>
            </a:r>
            <a:r>
              <a:rPr lang="en-NZ" dirty="0"/>
              <a:t>but in case I am delayed, </a:t>
            </a:r>
            <a:r>
              <a:rPr lang="en-NZ" i="1" dirty="0"/>
              <a:t>I write</a:t>
            </a:r>
            <a:r>
              <a:rPr lang="en-NZ" dirty="0"/>
              <a:t> so that you will know how one ought to conduct himself in the household of God, which is the church of the living God, the pillar and support of the truth. </a:t>
            </a:r>
            <a:r>
              <a:rPr lang="en-NZ" sz="1600" dirty="0"/>
              <a:t>(NASB)</a:t>
            </a:r>
          </a:p>
        </p:txBody>
      </p:sp>
    </p:spTree>
    <p:extLst>
      <p:ext uri="{BB962C8B-B14F-4D97-AF65-F5344CB8AC3E}">
        <p14:creationId xmlns:p14="http://schemas.microsoft.com/office/powerpoint/2010/main" val="1147124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1B288-1598-4BC8-96DB-1E089F10D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886200" cy="1325563"/>
          </a:xfr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NZ" dirty="0">
                <a:solidFill>
                  <a:schemeClr val="tx1"/>
                </a:solidFill>
              </a:rPr>
              <a:t>Truth, the role of the Church.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0D86E-9971-4447-8F3D-0D9A72370F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5032375"/>
          </a:xfrm>
        </p:spPr>
        <p:txBody>
          <a:bodyPr>
            <a:normAutofit fontScale="92500" lnSpcReduction="20000"/>
          </a:bodyPr>
          <a:lstStyle/>
          <a:p>
            <a:r>
              <a:rPr lang="en-NZ" dirty="0"/>
              <a:t>1 Timothy 3:15</a:t>
            </a:r>
          </a:p>
          <a:p>
            <a:r>
              <a:rPr lang="en-NZ" b="1" baseline="30000" dirty="0"/>
              <a:t>15</a:t>
            </a:r>
            <a:r>
              <a:rPr lang="en-NZ" dirty="0"/>
              <a:t>but in case I am delayed, </a:t>
            </a:r>
            <a:r>
              <a:rPr lang="en-NZ" i="1" dirty="0"/>
              <a:t>I write</a:t>
            </a:r>
            <a:r>
              <a:rPr lang="en-NZ" dirty="0"/>
              <a:t> so that you will know how one ought to conduct himself in the household of God, which is the church of the living God, the pillar and support of the truth. </a:t>
            </a:r>
            <a:r>
              <a:rPr lang="en-NZ" sz="1600" dirty="0"/>
              <a:t>(NASB)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C5735E-0B76-4609-B2A7-6C9C31918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365126"/>
            <a:ext cx="3886200" cy="5811837"/>
          </a:xfrm>
        </p:spPr>
        <p:txBody>
          <a:bodyPr/>
          <a:lstStyle/>
          <a:p>
            <a:r>
              <a:rPr lang="en-NZ" dirty="0"/>
              <a:t>The church</a:t>
            </a:r>
            <a:endParaRPr lang="en-NZ" dirty="0">
              <a:solidFill>
                <a:schemeClr val="bg1"/>
              </a:solidFill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1720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27298B-8A82-4039-B805-9D4C1F8967A6}"/>
              </a:ext>
            </a:extLst>
          </p:cNvPr>
          <p:cNvSpPr txBox="1">
            <a:spLocks/>
          </p:cNvSpPr>
          <p:nvPr/>
        </p:nvSpPr>
        <p:spPr>
          <a:xfrm>
            <a:off x="381000" y="4800600"/>
            <a:ext cx="4945641" cy="1625210"/>
          </a:xfrm>
          <a:prstGeom prst="rect">
            <a:avLst/>
          </a:prstGeom>
          <a:solidFill>
            <a:srgbClr val="993300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40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What’s the Problem?</a:t>
            </a:r>
          </a:p>
        </p:txBody>
      </p:sp>
      <p:pic>
        <p:nvPicPr>
          <p:cNvPr id="1028" name="Picture 4" descr="Why would you aim for rejections not successes? It isnt quite as  counter-intuitive as it sounds">
            <a:extLst>
              <a:ext uri="{FF2B5EF4-FFF2-40B4-BE49-F238E27FC236}">
                <a16:creationId xmlns:a16="http://schemas.microsoft.com/office/drawing/2014/main" id="{1057DEED-546F-4776-9783-5583D627F37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39" y="133524"/>
            <a:ext cx="4160665" cy="416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911BB1A-2B14-4C0A-94AE-64B2E8D88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38788" y="322263"/>
            <a:ext cx="3359150" cy="6213475"/>
          </a:xfr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5089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1B288-1598-4BC8-96DB-1E089F10D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886200" cy="1325563"/>
          </a:xfr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NZ" dirty="0">
                <a:solidFill>
                  <a:schemeClr val="tx1"/>
                </a:solidFill>
              </a:rPr>
              <a:t>Truth, the role of the Church.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0D86E-9971-4447-8F3D-0D9A72370F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5032375"/>
          </a:xfrm>
        </p:spPr>
        <p:txBody>
          <a:bodyPr>
            <a:normAutofit fontScale="92500" lnSpcReduction="20000"/>
          </a:bodyPr>
          <a:lstStyle/>
          <a:p>
            <a:r>
              <a:rPr lang="en-NZ" dirty="0"/>
              <a:t>1 Timothy 3:15</a:t>
            </a:r>
          </a:p>
          <a:p>
            <a:r>
              <a:rPr lang="en-NZ" b="1" baseline="30000" dirty="0"/>
              <a:t>15</a:t>
            </a:r>
            <a:r>
              <a:rPr lang="en-NZ" dirty="0"/>
              <a:t>but in case I am delayed, </a:t>
            </a:r>
            <a:r>
              <a:rPr lang="en-NZ" i="1" dirty="0"/>
              <a:t>I write</a:t>
            </a:r>
            <a:r>
              <a:rPr lang="en-NZ" dirty="0"/>
              <a:t> so that you will know how one ought to conduct himself in the household of God, which is the church of the living God, the pillar and support of the truth. </a:t>
            </a:r>
            <a:r>
              <a:rPr lang="en-NZ" sz="1600" dirty="0"/>
              <a:t>(NASB)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C5735E-0B76-4609-B2A7-6C9C31918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365126"/>
            <a:ext cx="3886200" cy="5811837"/>
          </a:xfrm>
        </p:spPr>
        <p:txBody>
          <a:bodyPr/>
          <a:lstStyle/>
          <a:p>
            <a:r>
              <a:rPr lang="en-NZ" dirty="0"/>
              <a:t>The church</a:t>
            </a:r>
          </a:p>
          <a:p>
            <a:pPr marL="514350" indent="-514350">
              <a:buAutoNum type="arabicPeriod"/>
            </a:pPr>
            <a:r>
              <a:rPr lang="en-NZ" dirty="0"/>
              <a:t>The Pillar—Upholds the truth</a:t>
            </a:r>
            <a:endParaRPr lang="en-NZ" dirty="0">
              <a:solidFill>
                <a:schemeClr val="bg1"/>
              </a:solidFill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66759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1B288-1598-4BC8-96DB-1E089F10D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886200" cy="1325563"/>
          </a:xfr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NZ" dirty="0">
                <a:solidFill>
                  <a:schemeClr val="tx1"/>
                </a:solidFill>
              </a:rPr>
              <a:t>Truth, the role of the Church.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0D86E-9971-4447-8F3D-0D9A72370F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5032375"/>
          </a:xfrm>
        </p:spPr>
        <p:txBody>
          <a:bodyPr>
            <a:normAutofit fontScale="92500" lnSpcReduction="20000"/>
          </a:bodyPr>
          <a:lstStyle/>
          <a:p>
            <a:r>
              <a:rPr lang="en-NZ" dirty="0"/>
              <a:t>1 Timothy 3:15</a:t>
            </a:r>
          </a:p>
          <a:p>
            <a:r>
              <a:rPr lang="en-NZ" b="1" baseline="30000" dirty="0"/>
              <a:t>15</a:t>
            </a:r>
            <a:r>
              <a:rPr lang="en-NZ" dirty="0"/>
              <a:t>but in case I am delayed, </a:t>
            </a:r>
            <a:r>
              <a:rPr lang="en-NZ" i="1" dirty="0"/>
              <a:t>I write</a:t>
            </a:r>
            <a:r>
              <a:rPr lang="en-NZ" dirty="0"/>
              <a:t> so that you will know how one ought to conduct himself in the household of God, which is the church of the living God, the pillar and support of the truth. </a:t>
            </a:r>
            <a:r>
              <a:rPr lang="en-NZ" sz="1600" dirty="0"/>
              <a:t>(NASB)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C5735E-0B76-4609-B2A7-6C9C31918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365126"/>
            <a:ext cx="3886200" cy="5811837"/>
          </a:xfrm>
        </p:spPr>
        <p:txBody>
          <a:bodyPr/>
          <a:lstStyle/>
          <a:p>
            <a:r>
              <a:rPr lang="en-NZ" dirty="0"/>
              <a:t>The church</a:t>
            </a:r>
          </a:p>
          <a:p>
            <a:pPr marL="514350" indent="-514350">
              <a:buAutoNum type="arabicPeriod"/>
            </a:pPr>
            <a:r>
              <a:rPr lang="en-NZ" dirty="0"/>
              <a:t>The Pillar—Upholds the truth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Maintaining</a:t>
            </a:r>
            <a:endParaRPr lang="en-NZ" dirty="0">
              <a:solidFill>
                <a:schemeClr val="bg1"/>
              </a:solidFill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68730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1B288-1598-4BC8-96DB-1E089F10D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886200" cy="1325563"/>
          </a:xfr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NZ" dirty="0">
                <a:solidFill>
                  <a:schemeClr val="tx1"/>
                </a:solidFill>
              </a:rPr>
              <a:t>Truth, the role of the Church.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0D86E-9971-4447-8F3D-0D9A72370F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5032375"/>
          </a:xfrm>
        </p:spPr>
        <p:txBody>
          <a:bodyPr>
            <a:normAutofit fontScale="92500" lnSpcReduction="20000"/>
          </a:bodyPr>
          <a:lstStyle/>
          <a:p>
            <a:r>
              <a:rPr lang="en-NZ" dirty="0"/>
              <a:t>1 Timothy 3:15</a:t>
            </a:r>
          </a:p>
          <a:p>
            <a:r>
              <a:rPr lang="en-NZ" b="1" baseline="30000" dirty="0"/>
              <a:t>15</a:t>
            </a:r>
            <a:r>
              <a:rPr lang="en-NZ" dirty="0"/>
              <a:t>but in case I am delayed, </a:t>
            </a:r>
            <a:r>
              <a:rPr lang="en-NZ" i="1" dirty="0"/>
              <a:t>I write</a:t>
            </a:r>
            <a:r>
              <a:rPr lang="en-NZ" dirty="0"/>
              <a:t> so that you will know how one ought to conduct himself in the household of God, which is the church of the living God, the pillar and support of the truth. </a:t>
            </a:r>
            <a:r>
              <a:rPr lang="en-NZ" sz="1600" dirty="0"/>
              <a:t>(NASB)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C5735E-0B76-4609-B2A7-6C9C31918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365126"/>
            <a:ext cx="3886200" cy="5811837"/>
          </a:xfrm>
        </p:spPr>
        <p:txBody>
          <a:bodyPr/>
          <a:lstStyle/>
          <a:p>
            <a:r>
              <a:rPr lang="en-NZ" dirty="0"/>
              <a:t>The church</a:t>
            </a:r>
          </a:p>
          <a:p>
            <a:pPr marL="514350" indent="-514350">
              <a:buAutoNum type="arabicPeriod"/>
            </a:pPr>
            <a:r>
              <a:rPr lang="en-NZ" dirty="0"/>
              <a:t>The Pillar—Upholds the truth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Maintaining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Defending</a:t>
            </a:r>
            <a:endParaRPr lang="en-NZ" dirty="0">
              <a:solidFill>
                <a:schemeClr val="bg1"/>
              </a:solidFill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63172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1B288-1598-4BC8-96DB-1E089F10D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886200" cy="1325563"/>
          </a:xfr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NZ" dirty="0">
                <a:solidFill>
                  <a:schemeClr val="tx1"/>
                </a:solidFill>
              </a:rPr>
              <a:t>Truth, the role of the Church.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0D86E-9971-4447-8F3D-0D9A72370F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5032375"/>
          </a:xfrm>
        </p:spPr>
        <p:txBody>
          <a:bodyPr>
            <a:normAutofit fontScale="92500" lnSpcReduction="20000"/>
          </a:bodyPr>
          <a:lstStyle/>
          <a:p>
            <a:r>
              <a:rPr lang="en-NZ" dirty="0"/>
              <a:t>1 Timothy 3:15</a:t>
            </a:r>
          </a:p>
          <a:p>
            <a:r>
              <a:rPr lang="en-NZ" b="1" baseline="30000" dirty="0"/>
              <a:t>15</a:t>
            </a:r>
            <a:r>
              <a:rPr lang="en-NZ" dirty="0"/>
              <a:t>but in case I am delayed, </a:t>
            </a:r>
            <a:r>
              <a:rPr lang="en-NZ" i="1" dirty="0"/>
              <a:t>I write</a:t>
            </a:r>
            <a:r>
              <a:rPr lang="en-NZ" dirty="0"/>
              <a:t> so that you will know how one ought to conduct himself in the household of God, which is the church of the living God, the pillar and support of the truth. </a:t>
            </a:r>
            <a:r>
              <a:rPr lang="en-NZ" sz="1600" dirty="0"/>
              <a:t>(NASB)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C5735E-0B76-4609-B2A7-6C9C31918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365126"/>
            <a:ext cx="3886200" cy="5811837"/>
          </a:xfrm>
        </p:spPr>
        <p:txBody>
          <a:bodyPr/>
          <a:lstStyle/>
          <a:p>
            <a:r>
              <a:rPr lang="en-NZ" dirty="0"/>
              <a:t>The church</a:t>
            </a:r>
          </a:p>
          <a:p>
            <a:pPr marL="514350" indent="-514350">
              <a:buAutoNum type="arabicPeriod"/>
            </a:pPr>
            <a:r>
              <a:rPr lang="en-NZ" dirty="0"/>
              <a:t>The Pillar—Upholds the truth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Maintaining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Defending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Transmitting</a:t>
            </a:r>
            <a:endParaRPr lang="en-NZ" dirty="0">
              <a:solidFill>
                <a:schemeClr val="bg1"/>
              </a:solidFill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693453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1B288-1598-4BC8-96DB-1E089F10D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886200" cy="1325563"/>
          </a:xfr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NZ" dirty="0">
                <a:solidFill>
                  <a:schemeClr val="tx1"/>
                </a:solidFill>
              </a:rPr>
              <a:t>Truth, the role of the Church.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0D86E-9971-4447-8F3D-0D9A72370F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5032375"/>
          </a:xfrm>
        </p:spPr>
        <p:txBody>
          <a:bodyPr>
            <a:normAutofit fontScale="92500" lnSpcReduction="20000"/>
          </a:bodyPr>
          <a:lstStyle/>
          <a:p>
            <a:r>
              <a:rPr lang="en-NZ" dirty="0"/>
              <a:t>1 Timothy 3:15</a:t>
            </a:r>
          </a:p>
          <a:p>
            <a:r>
              <a:rPr lang="en-NZ" b="1" baseline="30000" dirty="0"/>
              <a:t>15</a:t>
            </a:r>
            <a:r>
              <a:rPr lang="en-NZ" dirty="0"/>
              <a:t>but in case I am delayed, </a:t>
            </a:r>
            <a:r>
              <a:rPr lang="en-NZ" i="1" dirty="0"/>
              <a:t>I write</a:t>
            </a:r>
            <a:r>
              <a:rPr lang="en-NZ" dirty="0"/>
              <a:t> so that you will know how one ought to conduct himself in the household of God, which is the church of the living God, the pillar and support of the truth. </a:t>
            </a:r>
            <a:r>
              <a:rPr lang="en-NZ" sz="1600" dirty="0"/>
              <a:t>(NASB)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C5735E-0B76-4609-B2A7-6C9C31918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365126"/>
            <a:ext cx="3886200" cy="5811837"/>
          </a:xfrm>
        </p:spPr>
        <p:txBody>
          <a:bodyPr/>
          <a:lstStyle/>
          <a:p>
            <a:r>
              <a:rPr lang="en-NZ" dirty="0"/>
              <a:t>The church</a:t>
            </a:r>
          </a:p>
          <a:p>
            <a:pPr marL="514350" indent="-514350">
              <a:buAutoNum type="arabicPeriod"/>
            </a:pPr>
            <a:r>
              <a:rPr lang="en-NZ" dirty="0"/>
              <a:t>The Pillar—Upholds the truth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Maintaining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Defending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Transmitting</a:t>
            </a:r>
          </a:p>
          <a:p>
            <a:pPr marL="514350" indent="-514350">
              <a:buAutoNum type="arabicPeriod"/>
            </a:pPr>
            <a:r>
              <a:rPr lang="en-NZ" dirty="0"/>
              <a:t>Support of the truth</a:t>
            </a:r>
          </a:p>
        </p:txBody>
      </p:sp>
    </p:spTree>
    <p:extLst>
      <p:ext uri="{BB962C8B-B14F-4D97-AF65-F5344CB8AC3E}">
        <p14:creationId xmlns:p14="http://schemas.microsoft.com/office/powerpoint/2010/main" val="1713547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1B288-1598-4BC8-96DB-1E089F10D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886200" cy="1325563"/>
          </a:xfr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NZ" dirty="0">
                <a:solidFill>
                  <a:schemeClr val="tx1"/>
                </a:solidFill>
              </a:rPr>
              <a:t>Truth, the role of the Church.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0D86E-9971-4447-8F3D-0D9A72370F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5032375"/>
          </a:xfrm>
        </p:spPr>
        <p:txBody>
          <a:bodyPr>
            <a:normAutofit fontScale="92500" lnSpcReduction="20000"/>
          </a:bodyPr>
          <a:lstStyle/>
          <a:p>
            <a:r>
              <a:rPr lang="en-NZ" dirty="0"/>
              <a:t>1 Timothy 3:15</a:t>
            </a:r>
          </a:p>
          <a:p>
            <a:r>
              <a:rPr lang="en-NZ" b="1" baseline="30000" dirty="0"/>
              <a:t>15</a:t>
            </a:r>
            <a:r>
              <a:rPr lang="en-NZ" dirty="0"/>
              <a:t>but in case I am delayed, </a:t>
            </a:r>
            <a:r>
              <a:rPr lang="en-NZ" i="1" dirty="0"/>
              <a:t>I write</a:t>
            </a:r>
            <a:r>
              <a:rPr lang="en-NZ" dirty="0"/>
              <a:t> so that you will know how one ought to conduct himself in the household of God, which is the church of the living God, the pillar and support of the truth. </a:t>
            </a:r>
            <a:r>
              <a:rPr lang="en-NZ" sz="1600" dirty="0"/>
              <a:t>(NASB)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C5735E-0B76-4609-B2A7-6C9C31918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365126"/>
            <a:ext cx="3886200" cy="5811837"/>
          </a:xfrm>
        </p:spPr>
        <p:txBody>
          <a:bodyPr/>
          <a:lstStyle/>
          <a:p>
            <a:r>
              <a:rPr lang="en-NZ" dirty="0"/>
              <a:t>The church</a:t>
            </a:r>
          </a:p>
          <a:p>
            <a:pPr marL="514350" indent="-514350">
              <a:buAutoNum type="arabicPeriod"/>
            </a:pPr>
            <a:r>
              <a:rPr lang="en-NZ" dirty="0"/>
              <a:t>The Pillar—Upholds the truth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Maintaining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Defending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Transmitting</a:t>
            </a:r>
          </a:p>
          <a:p>
            <a:pPr marL="514350" indent="-514350">
              <a:buAutoNum type="arabicPeriod"/>
            </a:pPr>
            <a:r>
              <a:rPr lang="en-NZ" dirty="0"/>
              <a:t>Support of the truth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It’s stability depends on the </a:t>
            </a:r>
            <a:r>
              <a:rPr lang="en-NZ" dirty="0" err="1"/>
              <a:t>church</a:t>
            </a:r>
            <a:r>
              <a:rPr lang="en-NZ" dirty="0" err="1">
                <a:solidFill>
                  <a:schemeClr val="bg1"/>
                </a:solidFill>
              </a:rPr>
              <a:t>se</a:t>
            </a:r>
            <a:r>
              <a:rPr lang="en-NZ" dirty="0">
                <a:solidFill>
                  <a:schemeClr val="bg1"/>
                </a:solidFill>
              </a:rPr>
              <a:t> the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788250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1B288-1598-4BC8-96DB-1E089F10D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886200" cy="1325563"/>
          </a:xfr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NZ" dirty="0">
                <a:solidFill>
                  <a:schemeClr val="tx1"/>
                </a:solidFill>
              </a:rPr>
              <a:t>Truth, the role of the Church.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0D86E-9971-4447-8F3D-0D9A72370F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5032375"/>
          </a:xfrm>
        </p:spPr>
        <p:txBody>
          <a:bodyPr>
            <a:normAutofit fontScale="92500" lnSpcReduction="20000"/>
          </a:bodyPr>
          <a:lstStyle/>
          <a:p>
            <a:r>
              <a:rPr lang="en-NZ" dirty="0"/>
              <a:t>1 Timothy 3:15</a:t>
            </a:r>
          </a:p>
          <a:p>
            <a:r>
              <a:rPr lang="en-NZ" b="1" baseline="30000" dirty="0"/>
              <a:t>15</a:t>
            </a:r>
            <a:r>
              <a:rPr lang="en-NZ" dirty="0"/>
              <a:t>but in case I am delayed, </a:t>
            </a:r>
            <a:r>
              <a:rPr lang="en-NZ" i="1" dirty="0"/>
              <a:t>I write</a:t>
            </a:r>
            <a:r>
              <a:rPr lang="en-NZ" dirty="0"/>
              <a:t> so that you will know how one ought to conduct himself in the household of God, which is the church of the living God, the pillar and support of the truth. </a:t>
            </a:r>
            <a:r>
              <a:rPr lang="en-NZ" sz="1600" dirty="0"/>
              <a:t>(NASB)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C5735E-0B76-4609-B2A7-6C9C31918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365126"/>
            <a:ext cx="4133850" cy="5811837"/>
          </a:xfrm>
        </p:spPr>
        <p:txBody>
          <a:bodyPr/>
          <a:lstStyle/>
          <a:p>
            <a:r>
              <a:rPr lang="en-NZ" sz="2400" dirty="0"/>
              <a:t>The church</a:t>
            </a:r>
          </a:p>
          <a:p>
            <a:pPr marL="514350" indent="-514350">
              <a:buAutoNum type="arabicPeriod"/>
            </a:pPr>
            <a:r>
              <a:rPr lang="en-NZ" sz="2400" dirty="0"/>
              <a:t>The Pillar—Upholds the truth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sz="2400" dirty="0"/>
              <a:t>Maintaining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sz="2400" dirty="0"/>
              <a:t>Defending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sz="2400" dirty="0"/>
              <a:t>Transmitting</a:t>
            </a:r>
          </a:p>
          <a:p>
            <a:pPr marL="514350" indent="-514350">
              <a:buAutoNum type="arabicPeriod"/>
            </a:pPr>
            <a:r>
              <a:rPr lang="en-NZ" sz="2400" dirty="0"/>
              <a:t>Support of the truth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sz="2400" dirty="0"/>
              <a:t>It’s stability depends on the church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sz="2400" dirty="0"/>
              <a:t>Can do this because the church is founded (1Cor.3:11) on the Rock—Jesus Christ. (Mt.16:18)</a:t>
            </a:r>
          </a:p>
          <a:p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41352023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id="{3B6B88FD-EB2F-42B3-A273-6943349656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02" b="2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EF42B76-BF87-4A03-8B91-023901F222C5}"/>
              </a:ext>
            </a:extLst>
          </p:cNvPr>
          <p:cNvSpPr/>
          <p:nvPr/>
        </p:nvSpPr>
        <p:spPr>
          <a:xfrm>
            <a:off x="5022574" y="225431"/>
            <a:ext cx="412142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3200" dirty="0">
                <a:solidFill>
                  <a:srgbClr val="000000"/>
                </a:solidFill>
                <a:latin typeface="Helvetica Neue"/>
              </a:rPr>
              <a:t>Acts 22:16—</a:t>
            </a:r>
            <a:r>
              <a:rPr lang="en-NZ" sz="32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16 </a:t>
            </a:r>
            <a:r>
              <a:rPr lang="en-NZ" sz="3200" dirty="0">
                <a:solidFill>
                  <a:srgbClr val="000000"/>
                </a:solidFill>
                <a:latin typeface="Helvetica Neue"/>
              </a:rPr>
              <a:t>Now why do you delay? Get up and be baptized, and wash away </a:t>
            </a:r>
            <a:r>
              <a:rPr lang="en-NZ" sz="3200">
                <a:solidFill>
                  <a:srgbClr val="000000"/>
                </a:solidFill>
                <a:latin typeface="Helvetica Neue"/>
              </a:rPr>
              <a:t>your sins, calling </a:t>
            </a:r>
            <a:r>
              <a:rPr lang="en-NZ" sz="3200" dirty="0">
                <a:solidFill>
                  <a:srgbClr val="000000"/>
                </a:solidFill>
                <a:latin typeface="Helvetica Neue"/>
              </a:rPr>
              <a:t>on His name.’ </a:t>
            </a:r>
            <a:r>
              <a:rPr lang="en-NZ" dirty="0">
                <a:solidFill>
                  <a:srgbClr val="000000"/>
                </a:solidFill>
                <a:latin typeface="Helvetica Neue"/>
              </a:rPr>
              <a:t>(NASB)</a:t>
            </a:r>
            <a:endParaRPr lang="en-NZ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350695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hy would you aim for rejections not successes? It isnt quite as  counter-intuitive as it sounds">
            <a:extLst>
              <a:ext uri="{FF2B5EF4-FFF2-40B4-BE49-F238E27FC236}">
                <a16:creationId xmlns:a16="http://schemas.microsoft.com/office/drawing/2014/main" id="{1057DEED-546F-4776-9783-5583D627F37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39" y="133524"/>
            <a:ext cx="4160665" cy="416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llustration Depicting Cutout Printed Letters Arranged To Form.. Stock  Photo, Picture And Royalty Free Image. Image 17957672.">
            <a:extLst>
              <a:ext uri="{FF2B5EF4-FFF2-40B4-BE49-F238E27FC236}">
                <a16:creationId xmlns:a16="http://schemas.microsoft.com/office/drawing/2014/main" id="{30E87C7A-4810-4EF2-AB9E-92CBFF6FB5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61" b="23117"/>
          <a:stretch/>
        </p:blipFill>
        <p:spPr bwMode="auto">
          <a:xfrm>
            <a:off x="55801" y="4248257"/>
            <a:ext cx="5539389" cy="2288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8434EB8-5361-4380-B94C-C635BBE78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5190" y="321734"/>
            <a:ext cx="3320210" cy="6214531"/>
          </a:xfr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8048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 to School – Zykon Group">
            <a:extLst>
              <a:ext uri="{FF2B5EF4-FFF2-40B4-BE49-F238E27FC236}">
                <a16:creationId xmlns:a16="http://schemas.microsoft.com/office/drawing/2014/main" id="{651EA5FC-568F-42DF-A329-21B3FC6654C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8" r="-2" b="-2"/>
          <a:stretch/>
        </p:blipFill>
        <p:spPr bwMode="auto">
          <a:xfrm>
            <a:off x="245660" y="321733"/>
            <a:ext cx="5293729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Why would you aim for rejections not successes? It isnt quite as  counter-intuitive as it sounds">
            <a:extLst>
              <a:ext uri="{FF2B5EF4-FFF2-40B4-BE49-F238E27FC236}">
                <a16:creationId xmlns:a16="http://schemas.microsoft.com/office/drawing/2014/main" id="{2E6E0477-D31E-419A-9EF2-FE1992481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99" y="4456192"/>
            <a:ext cx="2080074" cy="2080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Illustration Depicting Cutout Printed Letters Arranged To Form.. Stock  Photo, Picture And Royalty Free Image. Image 17957672.">
            <a:extLst>
              <a:ext uri="{FF2B5EF4-FFF2-40B4-BE49-F238E27FC236}">
                <a16:creationId xmlns:a16="http://schemas.microsoft.com/office/drawing/2014/main" id="{07AFAC83-0983-4F77-B754-BE0CD30561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61" b="23117"/>
          <a:stretch/>
        </p:blipFill>
        <p:spPr bwMode="auto">
          <a:xfrm>
            <a:off x="2303277" y="4901066"/>
            <a:ext cx="3236112" cy="1336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5A54FF96-56B3-436C-9F17-7049E5EE1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0990" y="321732"/>
            <a:ext cx="3247349" cy="6214534"/>
          </a:xfr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2156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 to School – Zykon Group">
            <a:extLst>
              <a:ext uri="{FF2B5EF4-FFF2-40B4-BE49-F238E27FC236}">
                <a16:creationId xmlns:a16="http://schemas.microsoft.com/office/drawing/2014/main" id="{651EA5FC-568F-42DF-A329-21B3FC6654C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8" r="-2" b="-2"/>
          <a:stretch/>
        </p:blipFill>
        <p:spPr bwMode="auto">
          <a:xfrm>
            <a:off x="245660" y="321733"/>
            <a:ext cx="5293729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E70824-E691-4377-8F1F-E2E772A61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0990" y="321732"/>
            <a:ext cx="3247349" cy="6214534"/>
          </a:xfr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FFFFFF"/>
                </a:solidFill>
              </a:rPr>
              <a:t>Truth </a:t>
            </a:r>
          </a:p>
        </p:txBody>
      </p:sp>
      <p:pic>
        <p:nvPicPr>
          <p:cNvPr id="7" name="Picture 4" descr="Why would you aim for rejections not successes? It isnt quite as  counter-intuitive as it sounds">
            <a:extLst>
              <a:ext uri="{FF2B5EF4-FFF2-40B4-BE49-F238E27FC236}">
                <a16:creationId xmlns:a16="http://schemas.microsoft.com/office/drawing/2014/main" id="{2E6E0477-D31E-419A-9EF2-FE1992481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99" y="4456192"/>
            <a:ext cx="2080074" cy="2080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Illustration Depicting Cutout Printed Letters Arranged To Form.. Stock  Photo, Picture And Royalty Free Image. Image 17957672.">
            <a:extLst>
              <a:ext uri="{FF2B5EF4-FFF2-40B4-BE49-F238E27FC236}">
                <a16:creationId xmlns:a16="http://schemas.microsoft.com/office/drawing/2014/main" id="{07AFAC83-0983-4F77-B754-BE0CD30561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61" b="23117"/>
          <a:stretch/>
        </p:blipFill>
        <p:spPr bwMode="auto">
          <a:xfrm>
            <a:off x="2303277" y="4901066"/>
            <a:ext cx="3236112" cy="1336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2774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 to School – Zykon Group">
            <a:extLst>
              <a:ext uri="{FF2B5EF4-FFF2-40B4-BE49-F238E27FC236}">
                <a16:creationId xmlns:a16="http://schemas.microsoft.com/office/drawing/2014/main" id="{651EA5FC-568F-42DF-A329-21B3FC6654C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8" r="-2" b="-2"/>
          <a:stretch/>
        </p:blipFill>
        <p:spPr bwMode="auto">
          <a:xfrm>
            <a:off x="245660" y="321733"/>
            <a:ext cx="5293729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E70824-E691-4377-8F1F-E2E772A61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21989" y="917725"/>
            <a:ext cx="2568554" cy="4852362"/>
          </a:xfrm>
          <a:solidFill>
            <a:schemeClr val="bg2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4400" dirty="0">
                <a:solidFill>
                  <a:srgbClr val="FFFFFF"/>
                </a:solidFill>
              </a:rPr>
              <a:t>Let your ‘yes’ </a:t>
            </a:r>
          </a:p>
          <a:p>
            <a:pPr marL="0" indent="0" algn="ctr">
              <a:buNone/>
            </a:pPr>
            <a:r>
              <a:rPr lang="en-US" sz="4400" dirty="0">
                <a:solidFill>
                  <a:srgbClr val="FFFFFF"/>
                </a:solidFill>
              </a:rPr>
              <a:t>be </a:t>
            </a:r>
          </a:p>
          <a:p>
            <a:pPr marL="0" indent="0" algn="ctr">
              <a:buNone/>
            </a:pPr>
            <a:r>
              <a:rPr lang="en-US" sz="4400" dirty="0">
                <a:solidFill>
                  <a:srgbClr val="FFFFFF"/>
                </a:solidFill>
              </a:rPr>
              <a:t>‘yes,’ </a:t>
            </a:r>
          </a:p>
          <a:p>
            <a:pPr marL="0" indent="0" algn="ctr">
              <a:buNone/>
            </a:pPr>
            <a:r>
              <a:rPr lang="en-US" sz="4400" dirty="0">
                <a:solidFill>
                  <a:srgbClr val="FFFFFF"/>
                </a:solidFill>
              </a:rPr>
              <a:t>and your ‘no’ </a:t>
            </a:r>
          </a:p>
          <a:p>
            <a:pPr marL="0" indent="0" algn="ctr">
              <a:buNone/>
            </a:pPr>
            <a:r>
              <a:rPr lang="en-US" sz="4400" dirty="0">
                <a:solidFill>
                  <a:srgbClr val="FFFFFF"/>
                </a:solidFill>
              </a:rPr>
              <a:t>be </a:t>
            </a:r>
          </a:p>
          <a:p>
            <a:pPr marL="0" indent="0" algn="ctr">
              <a:buNone/>
            </a:pPr>
            <a:r>
              <a:rPr lang="en-US" sz="4400" dirty="0">
                <a:solidFill>
                  <a:srgbClr val="FFFFFF"/>
                </a:solidFill>
              </a:rPr>
              <a:t>‘no.’</a:t>
            </a:r>
          </a:p>
          <a:p>
            <a:pPr marL="0" indent="0" algn="ctr">
              <a:buNone/>
            </a:pPr>
            <a:r>
              <a:rPr lang="en-US" sz="4400" dirty="0">
                <a:solidFill>
                  <a:srgbClr val="FFFFFF"/>
                </a:solidFill>
              </a:rPr>
              <a:t>Mt.5:37</a:t>
            </a:r>
          </a:p>
        </p:txBody>
      </p:sp>
      <p:pic>
        <p:nvPicPr>
          <p:cNvPr id="7" name="Picture 4" descr="Why would you aim for rejections not successes? It isnt quite as  counter-intuitive as it sounds">
            <a:extLst>
              <a:ext uri="{FF2B5EF4-FFF2-40B4-BE49-F238E27FC236}">
                <a16:creationId xmlns:a16="http://schemas.microsoft.com/office/drawing/2014/main" id="{2E6E0477-D31E-419A-9EF2-FE1992481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99" y="4456192"/>
            <a:ext cx="2080074" cy="2080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Illustration Depicting Cutout Printed Letters Arranged To Form.. Stock  Photo, Picture And Royalty Free Image. Image 17957672.">
            <a:extLst>
              <a:ext uri="{FF2B5EF4-FFF2-40B4-BE49-F238E27FC236}">
                <a16:creationId xmlns:a16="http://schemas.microsoft.com/office/drawing/2014/main" id="{07AFAC83-0983-4F77-B754-BE0CD30561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61" b="23117"/>
          <a:stretch/>
        </p:blipFill>
        <p:spPr bwMode="auto">
          <a:xfrm>
            <a:off x="2303277" y="4901066"/>
            <a:ext cx="3236112" cy="1336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62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 to School – Zykon Group">
            <a:extLst>
              <a:ext uri="{FF2B5EF4-FFF2-40B4-BE49-F238E27FC236}">
                <a16:creationId xmlns:a16="http://schemas.microsoft.com/office/drawing/2014/main" id="{651EA5FC-568F-42DF-A329-21B3FC6654C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8" r="-2" b="-2"/>
          <a:stretch/>
        </p:blipFill>
        <p:spPr bwMode="auto">
          <a:xfrm>
            <a:off x="245660" y="321733"/>
            <a:ext cx="5293729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E70824-E691-4377-8F1F-E2E772A61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21989" y="917725"/>
            <a:ext cx="2568554" cy="4852362"/>
          </a:xfr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solidFill>
                  <a:schemeClr val="bg1"/>
                </a:solidFill>
              </a:rPr>
              <a:t>…</a:t>
            </a:r>
            <a:r>
              <a:rPr lang="en-NZ" sz="4400" b="0" i="0" dirty="0">
                <a:solidFill>
                  <a:schemeClr val="bg1"/>
                </a:solidFill>
                <a:effectLst/>
                <a:latin typeface="system-ui"/>
              </a:rPr>
              <a:t>anything more than this comes from evil.</a:t>
            </a:r>
            <a:endParaRPr lang="en-US" sz="4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4400" dirty="0">
                <a:solidFill>
                  <a:srgbClr val="FFFFFF"/>
                </a:solidFill>
              </a:rPr>
              <a:t>Mt.5:37</a:t>
            </a:r>
          </a:p>
        </p:txBody>
      </p:sp>
      <p:pic>
        <p:nvPicPr>
          <p:cNvPr id="7" name="Picture 4" descr="Why would you aim for rejections not successes? It isnt quite as  counter-intuitive as it sounds">
            <a:extLst>
              <a:ext uri="{FF2B5EF4-FFF2-40B4-BE49-F238E27FC236}">
                <a16:creationId xmlns:a16="http://schemas.microsoft.com/office/drawing/2014/main" id="{2E6E0477-D31E-419A-9EF2-FE1992481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99" y="4456192"/>
            <a:ext cx="2080074" cy="2080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Illustration Depicting Cutout Printed Letters Arranged To Form.. Stock  Photo, Picture And Royalty Free Image. Image 17957672.">
            <a:extLst>
              <a:ext uri="{FF2B5EF4-FFF2-40B4-BE49-F238E27FC236}">
                <a16:creationId xmlns:a16="http://schemas.microsoft.com/office/drawing/2014/main" id="{07AFAC83-0983-4F77-B754-BE0CD30561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61" b="23117"/>
          <a:stretch/>
        </p:blipFill>
        <p:spPr bwMode="auto">
          <a:xfrm>
            <a:off x="2303277" y="4901066"/>
            <a:ext cx="3236112" cy="1336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182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E70824-E691-4377-8F1F-E2E772A61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5351" y="321732"/>
            <a:ext cx="3242990" cy="6214534"/>
          </a:xfr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742950" indent="-742950" algn="ctr">
              <a:buAutoNum type="arabicPeriod"/>
            </a:pPr>
            <a:r>
              <a:rPr lang="en-US" sz="4400" dirty="0">
                <a:solidFill>
                  <a:srgbClr val="FFFFFF"/>
                </a:solidFill>
              </a:rPr>
              <a:t>Truth </a:t>
            </a:r>
          </a:p>
          <a:p>
            <a:pPr marL="0" indent="0" algn="ctr">
              <a:buNone/>
            </a:pPr>
            <a:r>
              <a:rPr lang="en-US" sz="4400" dirty="0">
                <a:solidFill>
                  <a:srgbClr val="FFFFFF"/>
                </a:solidFill>
              </a:rPr>
              <a:t>gets in the way of </a:t>
            </a:r>
          </a:p>
          <a:p>
            <a:pPr marL="0" indent="0" algn="ctr">
              <a:buNone/>
            </a:pPr>
            <a:r>
              <a:rPr lang="en-US" sz="4400" dirty="0">
                <a:solidFill>
                  <a:srgbClr val="FFFFFF"/>
                </a:solidFill>
              </a:rPr>
              <a:t>“MY” </a:t>
            </a:r>
          </a:p>
          <a:p>
            <a:pPr marL="0" indent="0" algn="ctr">
              <a:buNone/>
            </a:pPr>
            <a:r>
              <a:rPr lang="en-US" sz="4400" dirty="0">
                <a:solidFill>
                  <a:srgbClr val="FFFFFF"/>
                </a:solidFill>
              </a:rPr>
              <a:t>way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39BAA982-274E-4D8C-A57D-E96DD168724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03" b="14396"/>
          <a:stretch/>
        </p:blipFill>
        <p:spPr bwMode="auto">
          <a:xfrm>
            <a:off x="241299" y="321732"/>
            <a:ext cx="5293730" cy="4188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56E3CD-93E8-4D16-81CE-10E9588609F9}"/>
              </a:ext>
            </a:extLst>
          </p:cNvPr>
          <p:cNvSpPr txBox="1">
            <a:spLocks/>
          </p:cNvSpPr>
          <p:nvPr/>
        </p:nvSpPr>
        <p:spPr>
          <a:xfrm>
            <a:off x="250019" y="4572000"/>
            <a:ext cx="5293730" cy="1964266"/>
          </a:xfrm>
          <a:prstGeom prst="rect">
            <a:avLst/>
          </a:prstGeom>
          <a:solidFill>
            <a:srgbClr val="99330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5400" dirty="0">
                <a:solidFill>
                  <a:schemeClr val="bg1"/>
                </a:solidFill>
              </a:rPr>
              <a:t>What’s wrong with the truth?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B07B81-800E-4456-9BE6-9F1DD67D26FF}"/>
              </a:ext>
            </a:extLst>
          </p:cNvPr>
          <p:cNvSpPr txBox="1">
            <a:spLocks/>
          </p:cNvSpPr>
          <p:nvPr/>
        </p:nvSpPr>
        <p:spPr>
          <a:xfrm>
            <a:off x="1895060" y="565459"/>
            <a:ext cx="3905012" cy="39446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5400" dirty="0">
                <a:solidFill>
                  <a:schemeClr val="bg1"/>
                </a:solidFill>
              </a:rPr>
              <a:t>Lies…</a:t>
            </a:r>
          </a:p>
          <a:p>
            <a:pPr marL="0" indent="0">
              <a:buNone/>
            </a:pPr>
            <a:endParaRPr lang="en-NZ" sz="5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NZ" sz="5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NZ" sz="5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NZ" sz="5400" dirty="0">
                <a:solidFill>
                  <a:schemeClr val="bg1"/>
                </a:solidFill>
              </a:rPr>
              <a:t>Everywhere!</a:t>
            </a:r>
          </a:p>
        </p:txBody>
      </p:sp>
    </p:spTree>
    <p:extLst>
      <p:ext uri="{BB962C8B-B14F-4D97-AF65-F5344CB8AC3E}">
        <p14:creationId xmlns:p14="http://schemas.microsoft.com/office/powerpoint/2010/main" val="3946884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E70824-E691-4377-8F1F-E2E772A61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5351" y="321732"/>
            <a:ext cx="3242990" cy="6214534"/>
          </a:xfr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742950" indent="-742950" algn="ctr">
              <a:buFont typeface="+mj-lt"/>
              <a:buAutoNum type="arabicPeriod" startAt="2"/>
            </a:pPr>
            <a:r>
              <a:rPr lang="en-US" sz="4400" dirty="0">
                <a:solidFill>
                  <a:srgbClr val="FFFFFF"/>
                </a:solidFill>
              </a:rPr>
              <a:t>Truth </a:t>
            </a:r>
          </a:p>
          <a:p>
            <a:pPr marL="0" indent="0" algn="ctr">
              <a:buNone/>
            </a:pPr>
            <a:r>
              <a:rPr lang="en-US" sz="4400" dirty="0">
                <a:solidFill>
                  <a:srgbClr val="FFFFFF"/>
                </a:solidFill>
              </a:rPr>
              <a:t>gets in the way of my Idols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39BAA982-274E-4D8C-A57D-E96DD168724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03" b="14396"/>
          <a:stretch/>
        </p:blipFill>
        <p:spPr bwMode="auto">
          <a:xfrm>
            <a:off x="241299" y="321732"/>
            <a:ext cx="5293730" cy="4188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56E3CD-93E8-4D16-81CE-10E9588609F9}"/>
              </a:ext>
            </a:extLst>
          </p:cNvPr>
          <p:cNvSpPr txBox="1">
            <a:spLocks/>
          </p:cNvSpPr>
          <p:nvPr/>
        </p:nvSpPr>
        <p:spPr>
          <a:xfrm>
            <a:off x="250019" y="4572000"/>
            <a:ext cx="5293730" cy="1964266"/>
          </a:xfrm>
          <a:prstGeom prst="rect">
            <a:avLst/>
          </a:prstGeom>
          <a:solidFill>
            <a:srgbClr val="99330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5400" dirty="0">
                <a:solidFill>
                  <a:schemeClr val="bg1"/>
                </a:solidFill>
              </a:rPr>
              <a:t>What’s wrong with the truth?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B07B81-800E-4456-9BE6-9F1DD67D26FF}"/>
              </a:ext>
            </a:extLst>
          </p:cNvPr>
          <p:cNvSpPr txBox="1">
            <a:spLocks/>
          </p:cNvSpPr>
          <p:nvPr/>
        </p:nvSpPr>
        <p:spPr>
          <a:xfrm>
            <a:off x="1895060" y="565459"/>
            <a:ext cx="3905012" cy="39446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5400" dirty="0">
                <a:solidFill>
                  <a:schemeClr val="bg1"/>
                </a:solidFill>
              </a:rPr>
              <a:t>Lies…</a:t>
            </a:r>
          </a:p>
          <a:p>
            <a:pPr marL="0" indent="0">
              <a:buNone/>
            </a:pPr>
            <a:endParaRPr lang="en-NZ" sz="5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NZ" sz="5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NZ" sz="5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NZ" sz="5400" dirty="0">
                <a:solidFill>
                  <a:schemeClr val="bg1"/>
                </a:solidFill>
              </a:rPr>
              <a:t>Everywhere!</a:t>
            </a:r>
          </a:p>
        </p:txBody>
      </p:sp>
    </p:spTree>
    <p:extLst>
      <p:ext uri="{BB962C8B-B14F-4D97-AF65-F5344CB8AC3E}">
        <p14:creationId xmlns:p14="http://schemas.microsoft.com/office/powerpoint/2010/main" val="355526637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8347</TotalTime>
  <Words>444</Words>
  <Application>Microsoft Office PowerPoint</Application>
  <PresentationFormat>On-screen Show (4:3)</PresentationFormat>
  <Paragraphs>129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Algerian</vt:lpstr>
      <vt:lpstr>Arial</vt:lpstr>
      <vt:lpstr>Helvetica Neue</vt:lpstr>
      <vt:lpstr>system-ui</vt:lpstr>
      <vt:lpstr>1_Default Design</vt:lpstr>
      <vt:lpstr>2_Default Design</vt:lpstr>
      <vt:lpstr>3_Default Design</vt:lpstr>
      <vt:lpstr>4_Default Design</vt:lpstr>
      <vt:lpstr>5_Default Design</vt:lpstr>
      <vt:lpstr>6_Default Design</vt:lpstr>
      <vt:lpstr>Be  Truthful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Truth, the role of the Church.</vt:lpstr>
      <vt:lpstr>Truth, the role of the Church.</vt:lpstr>
      <vt:lpstr>Truth, the role of the Church.</vt:lpstr>
      <vt:lpstr>Truth, the role of the Church.</vt:lpstr>
      <vt:lpstr>Truth, the role of the Church.</vt:lpstr>
      <vt:lpstr>Truth, the role of the Church.</vt:lpstr>
      <vt:lpstr>Truth, the role of the Church.</vt:lpstr>
      <vt:lpstr>Truth, the role of the Church.</vt:lpstr>
      <vt:lpstr>Truth, the role of the Church.</vt:lpstr>
      <vt:lpstr>PowerPoint Presentation</vt:lpstr>
    </vt:vector>
  </TitlesOfParts>
  <Company>Q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HODGMAN, Geoff (WAITSC)</cp:lastModifiedBy>
  <cp:revision>1537</cp:revision>
  <dcterms:created xsi:type="dcterms:W3CDTF">2008-02-06T22:51:07Z</dcterms:created>
  <dcterms:modified xsi:type="dcterms:W3CDTF">2020-12-09T20:10:52Z</dcterms:modified>
</cp:coreProperties>
</file>