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8" r:id="rId2"/>
    <p:sldId id="264" r:id="rId3"/>
    <p:sldId id="259" r:id="rId4"/>
    <p:sldId id="265" r:id="rId5"/>
    <p:sldId id="267" r:id="rId6"/>
    <p:sldId id="268" r:id="rId7"/>
    <p:sldId id="270" r:id="rId8"/>
    <p:sldId id="266" r:id="rId9"/>
    <p:sldId id="256" r:id="rId10"/>
    <p:sldId id="261" r:id="rId11"/>
    <p:sldId id="272" r:id="rId12"/>
    <p:sldId id="271" r:id="rId13"/>
    <p:sldId id="274" r:id="rId14"/>
    <p:sldId id="276" r:id="rId15"/>
    <p:sldId id="275" r:id="rId16"/>
    <p:sldId id="263" r:id="rId17"/>
    <p:sldId id="27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3630"/>
    <a:srgbClr val="9A4D45"/>
    <a:srgbClr val="1B98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3" autoAdjust="0"/>
    <p:restoredTop sz="86436" autoAdjust="0"/>
  </p:normalViewPr>
  <p:slideViewPr>
    <p:cSldViewPr snapToGrid="0" showGuides="1">
      <p:cViewPr varScale="1">
        <p:scale>
          <a:sx n="65" d="100"/>
          <a:sy n="65" d="100"/>
        </p:scale>
        <p:origin x="1032" y="78"/>
      </p:cViewPr>
      <p:guideLst>
        <p:guide orient="horz" pos="2160"/>
        <p:guide pos="3840"/>
      </p:guideLst>
    </p:cSldViewPr>
  </p:slideViewPr>
  <p:notesTextViewPr>
    <p:cViewPr>
      <p:scale>
        <a:sx n="1" d="1"/>
        <a:sy n="1" d="1"/>
      </p:scale>
      <p:origin x="0" y="0"/>
    </p:cViewPr>
  </p:notesTextViewPr>
  <p:notesViewPr>
    <p:cSldViewPr snapToGrid="0" showGuides="1">
      <p:cViewPr>
        <p:scale>
          <a:sx n="100" d="100"/>
          <a:sy n="100" d="100"/>
        </p:scale>
        <p:origin x="548" y="-15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C1A0AE-22F6-4B44-B47D-37AAA7B3A84C}" type="datetimeFigureOut">
              <a:rPr lang="en-NZ" smtClean="0"/>
              <a:t>29/03/2021</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NZ" noProof="0" dirty="0"/>
              <a:t>Edit Master text styles</a:t>
            </a:r>
          </a:p>
          <a:p>
            <a:pPr lvl="1"/>
            <a:r>
              <a:rPr lang="en-NZ" noProof="0" dirty="0"/>
              <a:t>Second level</a:t>
            </a:r>
          </a:p>
          <a:p>
            <a:pPr lvl="2"/>
            <a:r>
              <a:rPr lang="en-NZ" noProof="0" dirty="0"/>
              <a:t>Third level</a:t>
            </a:r>
          </a:p>
          <a:p>
            <a:pPr lvl="3"/>
            <a:r>
              <a:rPr lang="en-NZ" noProof="0" dirty="0"/>
              <a:t>Fourth level</a:t>
            </a:r>
          </a:p>
          <a:p>
            <a:pPr lvl="4"/>
            <a:r>
              <a:rPr lang="en-NZ"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8DF7C1-3943-42B8-AFE1-4BA592ACB043}" type="slidenum">
              <a:rPr lang="en-NZ" smtClean="0"/>
              <a:t>‹#›</a:t>
            </a:fld>
            <a:endParaRPr lang="en-NZ"/>
          </a:p>
        </p:txBody>
      </p:sp>
    </p:spTree>
    <p:extLst>
      <p:ext uri="{BB962C8B-B14F-4D97-AF65-F5344CB8AC3E}">
        <p14:creationId xmlns:p14="http://schemas.microsoft.com/office/powerpoint/2010/main" val="3637623368"/>
      </p:ext>
    </p:extLst>
  </p:cSld>
  <p:clrMap bg1="lt1" tx1="dk1" bg2="lt2" tx2="dk2" accent1="accent1" accent2="accent2" accent3="accent3" accent4="accent4" accent5="accent5" accent6="accent6" hlink="hlink" folHlink="folHlink"/>
  <p:notesStyle>
    <a:lvl1pPr marL="114300" indent="-114300" algn="l" defTabSz="914400" rtl="0" eaLnBrk="1" latinLnBrk="0" hangingPunct="1">
      <a:spcBef>
        <a:spcPts val="600"/>
      </a:spcBef>
      <a:buFont typeface="Arial" panose="020B0604020202020204" pitchFamily="34" charset="0"/>
      <a:buChar char="•"/>
      <a:defRPr sz="1100" kern="1200">
        <a:solidFill>
          <a:schemeClr val="tx1"/>
        </a:solidFill>
        <a:latin typeface="+mn-lt"/>
        <a:ea typeface="+mn-ea"/>
        <a:cs typeface="+mn-cs"/>
      </a:defRPr>
    </a:lvl1pPr>
    <a:lvl2pPr marL="228600" indent="-114300" algn="l" defTabSz="914400" rtl="0" eaLnBrk="1" latinLnBrk="0" hangingPunct="1">
      <a:buFont typeface="Arial" panose="020B0604020202020204" pitchFamily="34" charset="0"/>
      <a:buChar char="•"/>
      <a:defRPr sz="1100" kern="1200">
        <a:solidFill>
          <a:schemeClr val="tx1"/>
        </a:solidFill>
        <a:latin typeface="+mn-lt"/>
        <a:ea typeface="+mn-ea"/>
        <a:cs typeface="+mn-cs"/>
      </a:defRPr>
    </a:lvl2pPr>
    <a:lvl3pPr marL="342900" indent="-114300" algn="l" defTabSz="914400" rtl="0" eaLnBrk="1" latinLnBrk="0" hangingPunct="1">
      <a:buFont typeface="Arial" panose="020B0604020202020204" pitchFamily="34" charset="0"/>
      <a:buChar char="•"/>
      <a:defRPr sz="1100" kern="1200">
        <a:solidFill>
          <a:schemeClr val="tx1"/>
        </a:solidFill>
        <a:latin typeface="+mn-lt"/>
        <a:ea typeface="+mn-ea"/>
        <a:cs typeface="+mn-cs"/>
      </a:defRPr>
    </a:lvl3pPr>
    <a:lvl4pPr marL="457200" indent="-114300" algn="l" defTabSz="914400" rtl="0" eaLnBrk="1" latinLnBrk="0" hangingPunct="1">
      <a:buFont typeface="Arial" panose="020B0604020202020204" pitchFamily="34" charset="0"/>
      <a:buChar char="•"/>
      <a:defRPr sz="1100" kern="1200">
        <a:solidFill>
          <a:schemeClr val="tx1"/>
        </a:solidFill>
        <a:latin typeface="+mn-lt"/>
        <a:ea typeface="+mn-ea"/>
        <a:cs typeface="+mn-cs"/>
      </a:defRPr>
    </a:lvl4pPr>
    <a:lvl5pPr marL="571500" indent="-114300" algn="l" defTabSz="914400" rtl="0" eaLnBrk="1" latinLnBrk="0" hangingPunct="1">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not want to do this lesson</a:t>
            </a:r>
          </a:p>
          <a:p>
            <a:r>
              <a:rPr lang="en-US" dirty="0"/>
              <a:t>Fourth</a:t>
            </a:r>
            <a:r>
              <a:rPr lang="en-US" baseline="0" dirty="0"/>
              <a:t> lockdown for Auckland</a:t>
            </a:r>
          </a:p>
          <a:p>
            <a:r>
              <a:rPr lang="en-US" baseline="0" dirty="0"/>
              <a:t>Third time with hotspots here in South Auckland</a:t>
            </a:r>
          </a:p>
          <a:p>
            <a:r>
              <a:rPr lang="en-US" baseline="0" dirty="0"/>
              <a:t>Then started to see discussions of prioritizing the vaccine in S Auckland </a:t>
            </a:r>
            <a:r>
              <a:rPr lang="en-US" baseline="0" dirty="0">
                <a:sym typeface="Wingdings" panose="05000000000000000000" pitchFamily="2" charset="2"/>
              </a:rPr>
              <a:t> needed to look into this, perhaps write an article for the bulletin, people could read it or not, and then I would drop it</a:t>
            </a:r>
            <a:endParaRPr lang="en-US" baseline="0" dirty="0"/>
          </a:p>
          <a:p>
            <a:r>
              <a:rPr lang="en-US" baseline="0" dirty="0"/>
              <a:t>But then started to see a lot of attention in the media on South Auckland churches…</a:t>
            </a:r>
            <a:endParaRPr lang="en-NZ" dirty="0"/>
          </a:p>
        </p:txBody>
      </p:sp>
      <p:sp>
        <p:nvSpPr>
          <p:cNvPr id="4" name="Slide Number Placeholder 3"/>
          <p:cNvSpPr>
            <a:spLocks noGrp="1"/>
          </p:cNvSpPr>
          <p:nvPr>
            <p:ph type="sldNum" sz="quarter" idx="10"/>
          </p:nvPr>
        </p:nvSpPr>
        <p:spPr/>
        <p:txBody>
          <a:bodyPr/>
          <a:lstStyle/>
          <a:p>
            <a:fld id="{798DF7C1-3943-42B8-AFE1-4BA592ACB043}" type="slidenum">
              <a:rPr lang="en-NZ" smtClean="0"/>
              <a:t>1</a:t>
            </a:fld>
            <a:endParaRPr lang="en-NZ"/>
          </a:p>
        </p:txBody>
      </p:sp>
    </p:spTree>
    <p:extLst>
      <p:ext uri="{BB962C8B-B14F-4D97-AF65-F5344CB8AC3E}">
        <p14:creationId xmlns:p14="http://schemas.microsoft.com/office/powerpoint/2010/main" val="619231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understood the intuitions at play in Corinth. You can’t tell a purity-focused person that his position is backward, or that he should just “get over it,” or that he should eat the free food and be grateful. To take that approach, Paul insisted, was to sin against your brother and against Christ</a:t>
            </a:r>
            <a:endParaRPr lang="en-NZ" dirty="0"/>
          </a:p>
        </p:txBody>
      </p:sp>
      <p:sp>
        <p:nvSpPr>
          <p:cNvPr id="4" name="Slide Number Placeholder 3"/>
          <p:cNvSpPr>
            <a:spLocks noGrp="1"/>
          </p:cNvSpPr>
          <p:nvPr>
            <p:ph type="sldNum" sz="quarter" idx="10"/>
          </p:nvPr>
        </p:nvSpPr>
        <p:spPr/>
        <p:txBody>
          <a:bodyPr/>
          <a:lstStyle/>
          <a:p>
            <a:fld id="{798DF7C1-3943-42B8-AFE1-4BA592ACB043}" type="slidenum">
              <a:rPr lang="en-NZ" smtClean="0"/>
              <a:t>14</a:t>
            </a:fld>
            <a:endParaRPr lang="en-NZ"/>
          </a:p>
        </p:txBody>
      </p:sp>
    </p:spTree>
    <p:extLst>
      <p:ext uri="{BB962C8B-B14F-4D97-AF65-F5344CB8AC3E}">
        <p14:creationId xmlns:p14="http://schemas.microsoft.com/office/powerpoint/2010/main" val="3609349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final point</a:t>
            </a:r>
          </a:p>
          <a:p>
            <a:pPr lvl="1"/>
            <a:r>
              <a:rPr lang="en-US" dirty="0"/>
              <a:t>we</a:t>
            </a:r>
            <a:r>
              <a:rPr lang="en-US" baseline="0" dirty="0"/>
              <a:t> have said purity, authority, are a couple of the really important things to consider when we a trying to make good moral choices</a:t>
            </a:r>
          </a:p>
          <a:p>
            <a:pPr lvl="1"/>
            <a:r>
              <a:rPr lang="en-US" baseline="0" dirty="0"/>
              <a:t>but intention is really important as well</a:t>
            </a:r>
          </a:p>
          <a:p>
            <a:pPr lvl="1"/>
            <a:r>
              <a:rPr lang="en-US" baseline="0" dirty="0"/>
              <a:t>these so-called stronger Christians back in Paul’s day could buy or eat any food because it was just food, and not because they had the intention of </a:t>
            </a:r>
            <a:r>
              <a:rPr lang="en-US" baseline="0" dirty="0" err="1"/>
              <a:t>honouring</a:t>
            </a:r>
            <a:r>
              <a:rPr lang="en-US" baseline="0" dirty="0"/>
              <a:t> or praising the Greek or Roman deity of some sort</a:t>
            </a:r>
          </a:p>
          <a:p>
            <a:pPr lvl="1"/>
            <a:r>
              <a:rPr lang="en-US" baseline="0" dirty="0"/>
              <a:t>it is one thing to intentionally kill a baby to make a vaccine, it is another to use already existing cell lines in research and development</a:t>
            </a:r>
            <a:endParaRPr lang="en-NZ" dirty="0"/>
          </a:p>
        </p:txBody>
      </p:sp>
      <p:sp>
        <p:nvSpPr>
          <p:cNvPr id="4" name="Slide Number Placeholder 3"/>
          <p:cNvSpPr>
            <a:spLocks noGrp="1"/>
          </p:cNvSpPr>
          <p:nvPr>
            <p:ph type="sldNum" sz="quarter" idx="10"/>
          </p:nvPr>
        </p:nvSpPr>
        <p:spPr/>
        <p:txBody>
          <a:bodyPr/>
          <a:lstStyle/>
          <a:p>
            <a:fld id="{798DF7C1-3943-42B8-AFE1-4BA592ACB043}" type="slidenum">
              <a:rPr lang="en-NZ" smtClean="0"/>
              <a:t>15</a:t>
            </a:fld>
            <a:endParaRPr lang="en-NZ"/>
          </a:p>
        </p:txBody>
      </p:sp>
    </p:spTree>
    <p:extLst>
      <p:ext uri="{BB962C8B-B14F-4D97-AF65-F5344CB8AC3E}">
        <p14:creationId xmlns:p14="http://schemas.microsoft.com/office/powerpoint/2010/main" val="24777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we</a:t>
            </a:r>
            <a:r>
              <a:rPr lang="en-US" baseline="0" dirty="0"/>
              <a:t> are not all going to be on the same page on this subject</a:t>
            </a:r>
          </a:p>
          <a:p>
            <a:r>
              <a:rPr lang="en-US" baseline="0" dirty="0"/>
              <a:t>Let me leave you with this thought experiment: sitting in hospital with sick child, needs heart transplant, heart becomes available from a child that was brutally murdered, would you accept that heart despite the circumstances surrounding how it became available?</a:t>
            </a:r>
          </a:p>
          <a:p>
            <a:r>
              <a:rPr lang="en-US" baseline="0" dirty="0"/>
              <a:t>I’m not trying to sway you one way or another</a:t>
            </a:r>
          </a:p>
          <a:p>
            <a:r>
              <a:rPr lang="en-US" baseline="0" dirty="0"/>
              <a:t>But I think our intuitions will go in different directions</a:t>
            </a:r>
          </a:p>
          <a:p>
            <a:r>
              <a:rPr lang="en-US" baseline="0" dirty="0"/>
              <a:t>Scripture helps us understand what that means for church unity and brotherly love</a:t>
            </a:r>
            <a:endParaRPr lang="en-NZ" dirty="0"/>
          </a:p>
        </p:txBody>
      </p:sp>
      <p:sp>
        <p:nvSpPr>
          <p:cNvPr id="4" name="Slide Number Placeholder 3"/>
          <p:cNvSpPr>
            <a:spLocks noGrp="1"/>
          </p:cNvSpPr>
          <p:nvPr>
            <p:ph type="sldNum" sz="quarter" idx="10"/>
          </p:nvPr>
        </p:nvSpPr>
        <p:spPr/>
        <p:txBody>
          <a:bodyPr/>
          <a:lstStyle/>
          <a:p>
            <a:fld id="{798DF7C1-3943-42B8-AFE1-4BA592ACB043}" type="slidenum">
              <a:rPr lang="en-NZ" smtClean="0"/>
              <a:t>16</a:t>
            </a:fld>
            <a:endParaRPr lang="en-NZ"/>
          </a:p>
        </p:txBody>
      </p:sp>
    </p:spTree>
    <p:extLst>
      <p:ext uri="{BB962C8B-B14F-4D97-AF65-F5344CB8AC3E}">
        <p14:creationId xmlns:p14="http://schemas.microsoft.com/office/powerpoint/2010/main" val="1119009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option: yep,</a:t>
            </a:r>
            <a:r>
              <a:rPr lang="en-US" baseline="0" dirty="0"/>
              <a:t> no problem, here’s my arm, jab away</a:t>
            </a:r>
          </a:p>
          <a:p>
            <a:r>
              <a:rPr lang="en-US" baseline="0" dirty="0"/>
              <a:t>Another option: never in a million years</a:t>
            </a:r>
            <a:endParaRPr lang="en-US" dirty="0"/>
          </a:p>
          <a:p>
            <a:r>
              <a:rPr lang="en-US" dirty="0"/>
              <a:t>Thir</a:t>
            </a:r>
            <a:r>
              <a:rPr lang="en-US" baseline="0" dirty="0"/>
              <a:t>d option: wait</a:t>
            </a:r>
          </a:p>
          <a:p>
            <a:pPr lvl="1"/>
            <a:r>
              <a:rPr lang="en-US" baseline="0" dirty="0"/>
              <a:t>on more information</a:t>
            </a:r>
          </a:p>
          <a:p>
            <a:pPr lvl="1"/>
            <a:r>
              <a:rPr lang="en-US" baseline="0" dirty="0"/>
              <a:t>on more options</a:t>
            </a:r>
          </a:p>
          <a:p>
            <a:pPr lvl="1"/>
            <a:r>
              <a:rPr lang="en-US" baseline="0" dirty="0"/>
              <a:t>on the pressing need</a:t>
            </a:r>
            <a:endParaRPr lang="en-NZ" dirty="0"/>
          </a:p>
        </p:txBody>
      </p:sp>
      <p:sp>
        <p:nvSpPr>
          <p:cNvPr id="4" name="Slide Number Placeholder 3"/>
          <p:cNvSpPr>
            <a:spLocks noGrp="1"/>
          </p:cNvSpPr>
          <p:nvPr>
            <p:ph type="sldNum" sz="quarter" idx="10"/>
          </p:nvPr>
        </p:nvSpPr>
        <p:spPr/>
        <p:txBody>
          <a:bodyPr/>
          <a:lstStyle/>
          <a:p>
            <a:fld id="{798DF7C1-3943-42B8-AFE1-4BA592ACB043}" type="slidenum">
              <a:rPr lang="en-NZ" smtClean="0"/>
              <a:t>17</a:t>
            </a:fld>
            <a:endParaRPr lang="en-NZ"/>
          </a:p>
        </p:txBody>
      </p:sp>
    </p:spTree>
    <p:extLst>
      <p:ext uri="{BB962C8B-B14F-4D97-AF65-F5344CB8AC3E}">
        <p14:creationId xmlns:p14="http://schemas.microsoft.com/office/powerpoint/2010/main" val="552311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made me do this lesson</a:t>
            </a:r>
          </a:p>
          <a:p>
            <a:r>
              <a:rPr lang="en-US" dirty="0"/>
              <a:t>At worst, offensive – clever? funny? try replacing “Jesus” with “Muhammed”</a:t>
            </a:r>
            <a:r>
              <a:rPr lang="en-US" baseline="0" dirty="0"/>
              <a:t> and see if anybody would have thought it was clever or funny</a:t>
            </a:r>
            <a:endParaRPr lang="en-US" dirty="0"/>
          </a:p>
          <a:p>
            <a:r>
              <a:rPr lang="en-US" dirty="0"/>
              <a:t>At best, tone-deaf –</a:t>
            </a:r>
            <a:r>
              <a:rPr lang="en-US" baseline="0" dirty="0"/>
              <a:t> t</a:t>
            </a:r>
            <a:r>
              <a:rPr lang="en-US" dirty="0"/>
              <a:t>he whole</a:t>
            </a:r>
            <a:r>
              <a:rPr lang="en-US" baseline="0" dirty="0"/>
              <a:t> problem is that they wanted people in South Auckland churches to take the vaccines, and this the social media point scoring by the media is exactly the thing that will turn people off</a:t>
            </a:r>
          </a:p>
          <a:p>
            <a:r>
              <a:rPr lang="en-US" baseline="0" dirty="0"/>
              <a:t>So, well done Hilary</a:t>
            </a:r>
            <a:endParaRPr lang="en-NZ" dirty="0"/>
          </a:p>
        </p:txBody>
      </p:sp>
      <p:sp>
        <p:nvSpPr>
          <p:cNvPr id="4" name="Slide Number Placeholder 3"/>
          <p:cNvSpPr>
            <a:spLocks noGrp="1"/>
          </p:cNvSpPr>
          <p:nvPr>
            <p:ph type="sldNum" sz="quarter" idx="10"/>
          </p:nvPr>
        </p:nvSpPr>
        <p:spPr/>
        <p:txBody>
          <a:bodyPr/>
          <a:lstStyle/>
          <a:p>
            <a:fld id="{798DF7C1-3943-42B8-AFE1-4BA592ACB043}" type="slidenum">
              <a:rPr lang="en-NZ" smtClean="0"/>
              <a:t>6</a:t>
            </a:fld>
            <a:endParaRPr lang="en-NZ"/>
          </a:p>
        </p:txBody>
      </p:sp>
    </p:spTree>
    <p:extLst>
      <p:ext uri="{BB962C8B-B14F-4D97-AF65-F5344CB8AC3E}">
        <p14:creationId xmlns:p14="http://schemas.microsoft.com/office/powerpoint/2010/main" val="3353637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98DF7C1-3943-42B8-AFE1-4BA592ACB043}" type="slidenum">
              <a:rPr lang="en-NZ" smtClean="0"/>
              <a:t>7</a:t>
            </a:fld>
            <a:endParaRPr lang="en-NZ"/>
          </a:p>
        </p:txBody>
      </p:sp>
    </p:spTree>
    <p:extLst>
      <p:ext uri="{BB962C8B-B14F-4D97-AF65-F5344CB8AC3E}">
        <p14:creationId xmlns:p14="http://schemas.microsoft.com/office/powerpoint/2010/main" val="2200776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grown: cells filtered out, so no one is getting a syringe full of baby cells</a:t>
            </a:r>
          </a:p>
          <a:p>
            <a:r>
              <a:rPr lang="en-US" dirty="0"/>
              <a:t>tested: also tested on other substrates</a:t>
            </a:r>
          </a:p>
          <a:p>
            <a:r>
              <a:rPr lang="en-US" dirty="0"/>
              <a:t>* = currently the vaccine being used in NZ</a:t>
            </a:r>
          </a:p>
          <a:p>
            <a:r>
              <a:rPr lang="en-US" dirty="0"/>
              <a:t>happy to</a:t>
            </a:r>
            <a:r>
              <a:rPr lang="en-US" baseline="0" dirty="0"/>
              <a:t> provide all the links to research – no links to pro-life sources or conspiracy videos</a:t>
            </a:r>
          </a:p>
          <a:p>
            <a:endParaRPr lang="en-US" baseline="0" dirty="0"/>
          </a:p>
          <a:p>
            <a:r>
              <a:rPr lang="en-US" baseline="0" dirty="0"/>
              <a:t>Janssen /</a:t>
            </a:r>
            <a:r>
              <a:rPr lang="en-US" baseline="0" dirty="0" err="1"/>
              <a:t>yahn-sen</a:t>
            </a:r>
            <a:r>
              <a:rPr lang="en-US" baseline="0" dirty="0"/>
              <a:t>/</a:t>
            </a:r>
            <a:endParaRPr lang="en-NZ" dirty="0"/>
          </a:p>
        </p:txBody>
      </p:sp>
      <p:sp>
        <p:nvSpPr>
          <p:cNvPr id="4" name="Slide Number Placeholder 3"/>
          <p:cNvSpPr>
            <a:spLocks noGrp="1"/>
          </p:cNvSpPr>
          <p:nvPr>
            <p:ph type="sldNum" sz="quarter" idx="10"/>
          </p:nvPr>
        </p:nvSpPr>
        <p:spPr/>
        <p:txBody>
          <a:bodyPr/>
          <a:lstStyle/>
          <a:p>
            <a:fld id="{798DF7C1-3943-42B8-AFE1-4BA592ACB043}" type="slidenum">
              <a:rPr lang="en-NZ" smtClean="0"/>
              <a:t>8</a:t>
            </a:fld>
            <a:endParaRPr lang="en-NZ"/>
          </a:p>
        </p:txBody>
      </p:sp>
    </p:spTree>
    <p:extLst>
      <p:ext uri="{BB962C8B-B14F-4D97-AF65-F5344CB8AC3E}">
        <p14:creationId xmlns:p14="http://schemas.microsoft.com/office/powerpoint/2010/main" val="2520979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not aware of any other reasonable</a:t>
            </a:r>
            <a:r>
              <a:rPr lang="en-US" baseline="0" dirty="0"/>
              <a:t> objections to the vaccines other than their association with these fetal cell lines.</a:t>
            </a:r>
          </a:p>
          <a:p>
            <a:r>
              <a:rPr lang="en-US" baseline="0" dirty="0"/>
              <a:t>Given the facts, here are two reasonable responses that Christians could take.</a:t>
            </a:r>
          </a:p>
          <a:p>
            <a:r>
              <a:rPr lang="en-US" baseline="0" dirty="0"/>
              <a:t>Those two responses seem far apart, but I want to suggest that this is not unusual when dealing with controversies like this. In fact, we saw something very similar in New Testament times…</a:t>
            </a:r>
          </a:p>
          <a:p>
            <a:endParaRPr lang="en-NZ" dirty="0"/>
          </a:p>
        </p:txBody>
      </p:sp>
      <p:sp>
        <p:nvSpPr>
          <p:cNvPr id="4" name="Slide Number Placeholder 3"/>
          <p:cNvSpPr>
            <a:spLocks noGrp="1"/>
          </p:cNvSpPr>
          <p:nvPr>
            <p:ph type="sldNum" sz="quarter" idx="10"/>
          </p:nvPr>
        </p:nvSpPr>
        <p:spPr/>
        <p:txBody>
          <a:bodyPr/>
          <a:lstStyle/>
          <a:p>
            <a:fld id="{798DF7C1-3943-42B8-AFE1-4BA592ACB043}" type="slidenum">
              <a:rPr lang="en-NZ" smtClean="0"/>
              <a:t>9</a:t>
            </a:fld>
            <a:endParaRPr lang="en-NZ"/>
          </a:p>
        </p:txBody>
      </p:sp>
    </p:spTree>
    <p:extLst>
      <p:ext uri="{BB962C8B-B14F-4D97-AF65-F5344CB8AC3E}">
        <p14:creationId xmlns:p14="http://schemas.microsoft.com/office/powerpoint/2010/main" val="1306449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your mileage may vary</a:t>
            </a:r>
          </a:p>
          <a:p>
            <a:r>
              <a:rPr lang="en-US" dirty="0"/>
              <a:t>Read 1</a:t>
            </a:r>
            <a:r>
              <a:rPr lang="en-US" baseline="0" dirty="0"/>
              <a:t> Corinthians 8:1-13</a:t>
            </a:r>
            <a:endParaRPr lang="en-US" dirty="0"/>
          </a:p>
          <a:p>
            <a:r>
              <a:rPr lang="en-US" dirty="0"/>
              <a:t>Also read Romans 14:13-23</a:t>
            </a:r>
          </a:p>
          <a:p>
            <a:r>
              <a:rPr lang="en-US" dirty="0"/>
              <a:t>One hyper-focused on purity – mere association</a:t>
            </a:r>
            <a:r>
              <a:rPr lang="en-US" baseline="0" dirty="0"/>
              <a:t> with pagan worship, idol sacrifice, was enough to put them off</a:t>
            </a:r>
            <a:endParaRPr lang="en-US" dirty="0"/>
          </a:p>
          <a:p>
            <a:r>
              <a:rPr lang="en-US" dirty="0"/>
              <a:t>The other side</a:t>
            </a:r>
            <a:r>
              <a:rPr lang="en-US" baseline="0" dirty="0"/>
              <a:t> could not see purity as a problem – they had no involvement in the original offering, did not attach any special significance to the food, food was food</a:t>
            </a:r>
          </a:p>
          <a:p>
            <a:r>
              <a:rPr lang="en-US" baseline="0" dirty="0"/>
              <a:t>Talking past each other </a:t>
            </a:r>
            <a:r>
              <a:rPr lang="en-US" baseline="0" dirty="0">
                <a:sym typeface="Wingdings" panose="05000000000000000000" pitchFamily="2" charset="2"/>
              </a:rPr>
              <a:t> breakdown in unity</a:t>
            </a:r>
          </a:p>
          <a:p>
            <a:r>
              <a:rPr lang="en-US" baseline="0" dirty="0">
                <a:sym typeface="Wingdings" panose="05000000000000000000" pitchFamily="2" charset="2"/>
              </a:rPr>
              <a:t>Purity is important part of our moral thinking…</a:t>
            </a:r>
            <a:endParaRPr lang="en-NZ" dirty="0"/>
          </a:p>
        </p:txBody>
      </p:sp>
      <p:sp>
        <p:nvSpPr>
          <p:cNvPr id="4" name="Slide Number Placeholder 3"/>
          <p:cNvSpPr>
            <a:spLocks noGrp="1"/>
          </p:cNvSpPr>
          <p:nvPr>
            <p:ph type="sldNum" sz="quarter" idx="10"/>
          </p:nvPr>
        </p:nvSpPr>
        <p:spPr/>
        <p:txBody>
          <a:bodyPr/>
          <a:lstStyle/>
          <a:p>
            <a:fld id="{798DF7C1-3943-42B8-AFE1-4BA592ACB043}" type="slidenum">
              <a:rPr lang="en-NZ" smtClean="0"/>
              <a:t>10</a:t>
            </a:fld>
            <a:endParaRPr lang="en-NZ"/>
          </a:p>
        </p:txBody>
      </p:sp>
    </p:spTree>
    <p:extLst>
      <p:ext uri="{BB962C8B-B14F-4D97-AF65-F5344CB8AC3E}">
        <p14:creationId xmlns:p14="http://schemas.microsoft.com/office/powerpoint/2010/main" val="2085088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98DF7C1-3943-42B8-AFE1-4BA592ACB043}" type="slidenum">
              <a:rPr lang="en-NZ" smtClean="0"/>
              <a:t>11</a:t>
            </a:fld>
            <a:endParaRPr lang="en-NZ"/>
          </a:p>
        </p:txBody>
      </p:sp>
    </p:spTree>
    <p:extLst>
      <p:ext uri="{BB962C8B-B14F-4D97-AF65-F5344CB8AC3E}">
        <p14:creationId xmlns:p14="http://schemas.microsoft.com/office/powerpoint/2010/main" val="2179805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a:t>
            </a:r>
          </a:p>
          <a:p>
            <a:pPr lvl="1"/>
            <a:r>
              <a:rPr lang="en-US" dirty="0"/>
              <a:t>(a) we can push purity too far,</a:t>
            </a:r>
            <a:r>
              <a:rPr lang="en-US" baseline="0" dirty="0"/>
              <a:t> and</a:t>
            </a:r>
            <a:endParaRPr lang="en-US" dirty="0"/>
          </a:p>
          <a:p>
            <a:pPr lvl="1"/>
            <a:r>
              <a:rPr lang="en-US" dirty="0"/>
              <a:t>(b) </a:t>
            </a:r>
            <a:r>
              <a:rPr lang="en-US" baseline="0" dirty="0"/>
              <a:t>purity is not the only sheriff in town…</a:t>
            </a:r>
            <a:endParaRPr lang="en-NZ" dirty="0"/>
          </a:p>
        </p:txBody>
      </p:sp>
      <p:sp>
        <p:nvSpPr>
          <p:cNvPr id="4" name="Slide Number Placeholder 3"/>
          <p:cNvSpPr>
            <a:spLocks noGrp="1"/>
          </p:cNvSpPr>
          <p:nvPr>
            <p:ph type="sldNum" sz="quarter" idx="10"/>
          </p:nvPr>
        </p:nvSpPr>
        <p:spPr/>
        <p:txBody>
          <a:bodyPr/>
          <a:lstStyle/>
          <a:p>
            <a:fld id="{798DF7C1-3943-42B8-AFE1-4BA592ACB043}" type="slidenum">
              <a:rPr lang="en-NZ" smtClean="0"/>
              <a:t>12</a:t>
            </a:fld>
            <a:endParaRPr lang="en-NZ"/>
          </a:p>
        </p:txBody>
      </p:sp>
    </p:spTree>
    <p:extLst>
      <p:ext uri="{BB962C8B-B14F-4D97-AF65-F5344CB8AC3E}">
        <p14:creationId xmlns:p14="http://schemas.microsoft.com/office/powerpoint/2010/main" val="288571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Pharisees, the mere association with this sinful woman, let alone</a:t>
            </a:r>
            <a:r>
              <a:rPr lang="en-US" baseline="0" dirty="0"/>
              <a:t> physical contact, would have polluted or contaminated them in someway</a:t>
            </a:r>
          </a:p>
          <a:p>
            <a:r>
              <a:rPr lang="en-US" baseline="0" dirty="0"/>
              <a:t>But for Jesus, the short-term loss of purity had to be weighed against another really important way of thinking about right and wrong, and that is, authority – here, His authority to forgive to sins</a:t>
            </a:r>
          </a:p>
          <a:p>
            <a:endParaRPr lang="en-US" baseline="0" dirty="0"/>
          </a:p>
          <a:p>
            <a:r>
              <a:rPr lang="en-US" baseline="0" dirty="0"/>
              <a:t>The NET Bible offers an interesting study note on “touching”: “The Pharisees believed in a form of </a:t>
            </a:r>
            <a:r>
              <a:rPr lang="en-US" baseline="0" dirty="0" err="1"/>
              <a:t>separationism</a:t>
            </a:r>
            <a:r>
              <a:rPr lang="en-US" baseline="0" dirty="0"/>
              <a:t> that would have prevented them from any kind of association with such a sinful woman.”</a:t>
            </a:r>
            <a:endParaRPr lang="en-NZ" dirty="0"/>
          </a:p>
        </p:txBody>
      </p:sp>
      <p:sp>
        <p:nvSpPr>
          <p:cNvPr id="4" name="Slide Number Placeholder 3"/>
          <p:cNvSpPr>
            <a:spLocks noGrp="1"/>
          </p:cNvSpPr>
          <p:nvPr>
            <p:ph type="sldNum" sz="quarter" idx="10"/>
          </p:nvPr>
        </p:nvSpPr>
        <p:spPr/>
        <p:txBody>
          <a:bodyPr/>
          <a:lstStyle/>
          <a:p>
            <a:fld id="{798DF7C1-3943-42B8-AFE1-4BA592ACB043}" type="slidenum">
              <a:rPr lang="en-NZ" smtClean="0"/>
              <a:t>13</a:t>
            </a:fld>
            <a:endParaRPr lang="en-NZ"/>
          </a:p>
        </p:txBody>
      </p:sp>
    </p:spTree>
    <p:extLst>
      <p:ext uri="{BB962C8B-B14F-4D97-AF65-F5344CB8AC3E}">
        <p14:creationId xmlns:p14="http://schemas.microsoft.com/office/powerpoint/2010/main" val="3784529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NZ" noProof="0"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NZ" noProof="0" dirty="0"/>
              <a:t>Click to edit Master subtitle style</a:t>
            </a:r>
          </a:p>
        </p:txBody>
      </p:sp>
      <p:sp>
        <p:nvSpPr>
          <p:cNvPr id="4" name="Date Placeholder 3"/>
          <p:cNvSpPr>
            <a:spLocks noGrp="1"/>
          </p:cNvSpPr>
          <p:nvPr>
            <p:ph type="dt" sz="half" idx="10"/>
          </p:nvPr>
        </p:nvSpPr>
        <p:spPr/>
        <p:txBody>
          <a:bodyPr/>
          <a:lstStyle/>
          <a:p>
            <a:fld id="{17F30A68-7743-4EB2-90C9-CD8A3CCC2255}" type="datetimeFigureOut">
              <a:rPr lang="en-NZ" smtClean="0"/>
              <a:t>29/03/2021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CAC0F01-9EFC-4075-B5AE-36C68EEF1C19}" type="slidenum">
              <a:rPr lang="en-NZ" smtClean="0"/>
              <a:t>‹#›</a:t>
            </a:fld>
            <a:endParaRPr lang="en-NZ"/>
          </a:p>
        </p:txBody>
      </p:sp>
    </p:spTree>
    <p:extLst>
      <p:ext uri="{BB962C8B-B14F-4D97-AF65-F5344CB8AC3E}">
        <p14:creationId xmlns:p14="http://schemas.microsoft.com/office/powerpoint/2010/main" val="3684966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F30A68-7743-4EB2-90C9-CD8A3CCC2255}" type="datetimeFigureOut">
              <a:rPr lang="en-NZ" smtClean="0"/>
              <a:t>29/03/2021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CAC0F01-9EFC-4075-B5AE-36C68EEF1C19}" type="slidenum">
              <a:rPr lang="en-NZ" smtClean="0"/>
              <a:t>‹#›</a:t>
            </a:fld>
            <a:endParaRPr lang="en-NZ"/>
          </a:p>
        </p:txBody>
      </p:sp>
    </p:spTree>
    <p:extLst>
      <p:ext uri="{BB962C8B-B14F-4D97-AF65-F5344CB8AC3E}">
        <p14:creationId xmlns:p14="http://schemas.microsoft.com/office/powerpoint/2010/main" val="153739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F30A68-7743-4EB2-90C9-CD8A3CCC2255}" type="datetimeFigureOut">
              <a:rPr lang="en-NZ" smtClean="0"/>
              <a:t>29/03/2021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CAC0F01-9EFC-4075-B5AE-36C68EEF1C19}" type="slidenum">
              <a:rPr lang="en-NZ" smtClean="0"/>
              <a:t>‹#›</a:t>
            </a:fld>
            <a:endParaRPr lang="en-NZ"/>
          </a:p>
        </p:txBody>
      </p:sp>
    </p:spTree>
    <p:extLst>
      <p:ext uri="{BB962C8B-B14F-4D97-AF65-F5344CB8AC3E}">
        <p14:creationId xmlns:p14="http://schemas.microsoft.com/office/powerpoint/2010/main" val="3693156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17F30A68-7743-4EB2-90C9-CD8A3CCC2255}" type="datetimeFigureOut">
              <a:rPr lang="en-NZ" smtClean="0"/>
              <a:t>29/03/2021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CAC0F01-9EFC-4075-B5AE-36C68EEF1C19}" type="slidenum">
              <a:rPr lang="en-NZ" smtClean="0"/>
              <a:t>‹#›</a:t>
            </a:fld>
            <a:endParaRPr lang="en-NZ"/>
          </a:p>
        </p:txBody>
      </p:sp>
    </p:spTree>
    <p:extLst>
      <p:ext uri="{BB962C8B-B14F-4D97-AF65-F5344CB8AC3E}">
        <p14:creationId xmlns:p14="http://schemas.microsoft.com/office/powerpoint/2010/main" val="2052600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17F30A68-7743-4EB2-90C9-CD8A3CCC2255}" type="datetimeFigureOut">
              <a:rPr lang="en-NZ" smtClean="0"/>
              <a:t>29/03/2021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CAC0F01-9EFC-4075-B5AE-36C68EEF1C19}" type="slidenum">
              <a:rPr lang="en-NZ" smtClean="0"/>
              <a:t>‹#›</a:t>
            </a:fld>
            <a:endParaRPr lang="en-NZ"/>
          </a:p>
        </p:txBody>
      </p:sp>
    </p:spTree>
    <p:extLst>
      <p:ext uri="{BB962C8B-B14F-4D97-AF65-F5344CB8AC3E}">
        <p14:creationId xmlns:p14="http://schemas.microsoft.com/office/powerpoint/2010/main" val="2253285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noProof="0" dirty="0"/>
              <a:t>Click to edit Master title style</a:t>
            </a:r>
          </a:p>
        </p:txBody>
      </p:sp>
      <p:sp>
        <p:nvSpPr>
          <p:cNvPr id="3" name="Content Placeholder 2"/>
          <p:cNvSpPr>
            <a:spLocks noGrp="1"/>
          </p:cNvSpPr>
          <p:nvPr>
            <p:ph idx="1"/>
          </p:nvPr>
        </p:nvSpPr>
        <p:spPr/>
        <p:txBody>
          <a:bodyPr/>
          <a:lstStyle/>
          <a:p>
            <a:pPr lvl="0"/>
            <a:r>
              <a:rPr lang="en-NZ" noProof="0" dirty="0"/>
              <a:t>Edit Master text styles</a:t>
            </a:r>
          </a:p>
          <a:p>
            <a:pPr lvl="1"/>
            <a:r>
              <a:rPr lang="en-NZ" noProof="0" dirty="0"/>
              <a:t>Second level</a:t>
            </a:r>
          </a:p>
          <a:p>
            <a:pPr lvl="2"/>
            <a:r>
              <a:rPr lang="en-NZ" noProof="0" dirty="0"/>
              <a:t>Third level</a:t>
            </a:r>
          </a:p>
          <a:p>
            <a:pPr lvl="3"/>
            <a:r>
              <a:rPr lang="en-NZ" noProof="0" dirty="0"/>
              <a:t>Fourth level</a:t>
            </a:r>
          </a:p>
          <a:p>
            <a:pPr lvl="4"/>
            <a:r>
              <a:rPr lang="en-NZ" noProof="0" dirty="0"/>
              <a:t>Fifth level</a:t>
            </a:r>
          </a:p>
        </p:txBody>
      </p:sp>
      <p:sp>
        <p:nvSpPr>
          <p:cNvPr id="4" name="Date Placeholder 3"/>
          <p:cNvSpPr>
            <a:spLocks noGrp="1"/>
          </p:cNvSpPr>
          <p:nvPr>
            <p:ph type="dt" sz="half" idx="10"/>
          </p:nvPr>
        </p:nvSpPr>
        <p:spPr/>
        <p:txBody>
          <a:bodyPr/>
          <a:lstStyle/>
          <a:p>
            <a:fld id="{17F30A68-7743-4EB2-90C9-CD8A3CCC2255}" type="datetimeFigureOut">
              <a:rPr lang="en-NZ" smtClean="0"/>
              <a:t>29/03/2021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CAC0F01-9EFC-4075-B5AE-36C68EEF1C19}" type="slidenum">
              <a:rPr lang="en-NZ" smtClean="0"/>
              <a:t>‹#›</a:t>
            </a:fld>
            <a:endParaRPr lang="en-NZ"/>
          </a:p>
        </p:txBody>
      </p:sp>
    </p:spTree>
    <p:extLst>
      <p:ext uri="{BB962C8B-B14F-4D97-AF65-F5344CB8AC3E}">
        <p14:creationId xmlns:p14="http://schemas.microsoft.com/office/powerpoint/2010/main" val="3281869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F30A68-7743-4EB2-90C9-CD8A3CCC2255}" type="datetimeFigureOut">
              <a:rPr lang="en-NZ" smtClean="0"/>
              <a:t>29/03/2021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CAC0F01-9EFC-4075-B5AE-36C68EEF1C19}" type="slidenum">
              <a:rPr lang="en-NZ" smtClean="0"/>
              <a:t>‹#›</a:t>
            </a:fld>
            <a:endParaRPr lang="en-NZ"/>
          </a:p>
        </p:txBody>
      </p:sp>
    </p:spTree>
    <p:extLst>
      <p:ext uri="{BB962C8B-B14F-4D97-AF65-F5344CB8AC3E}">
        <p14:creationId xmlns:p14="http://schemas.microsoft.com/office/powerpoint/2010/main" val="2468795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17F30A68-7743-4EB2-90C9-CD8A3CCC2255}" type="datetimeFigureOut">
              <a:rPr lang="en-NZ" smtClean="0"/>
              <a:t>29/03/2021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CAC0F01-9EFC-4075-B5AE-36C68EEF1C19}" type="slidenum">
              <a:rPr lang="en-NZ" smtClean="0"/>
              <a:t>‹#›</a:t>
            </a:fld>
            <a:endParaRPr lang="en-NZ"/>
          </a:p>
        </p:txBody>
      </p:sp>
    </p:spTree>
    <p:extLst>
      <p:ext uri="{BB962C8B-B14F-4D97-AF65-F5344CB8AC3E}">
        <p14:creationId xmlns:p14="http://schemas.microsoft.com/office/powerpoint/2010/main" val="390833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17F30A68-7743-4EB2-90C9-CD8A3CCC2255}" type="datetimeFigureOut">
              <a:rPr lang="en-NZ" smtClean="0"/>
              <a:t>29/03/2021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DCAC0F01-9EFC-4075-B5AE-36C68EEF1C19}" type="slidenum">
              <a:rPr lang="en-NZ" smtClean="0"/>
              <a:t>‹#›</a:t>
            </a:fld>
            <a:endParaRPr lang="en-NZ"/>
          </a:p>
        </p:txBody>
      </p:sp>
    </p:spTree>
    <p:extLst>
      <p:ext uri="{BB962C8B-B14F-4D97-AF65-F5344CB8AC3E}">
        <p14:creationId xmlns:p14="http://schemas.microsoft.com/office/powerpoint/2010/main" val="86563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17F30A68-7743-4EB2-90C9-CD8A3CCC2255}" type="datetimeFigureOut">
              <a:rPr lang="en-NZ" smtClean="0"/>
              <a:t>29/03/2021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DCAC0F01-9EFC-4075-B5AE-36C68EEF1C19}" type="slidenum">
              <a:rPr lang="en-NZ" smtClean="0"/>
              <a:t>‹#›</a:t>
            </a:fld>
            <a:endParaRPr lang="en-NZ"/>
          </a:p>
        </p:txBody>
      </p:sp>
    </p:spTree>
    <p:extLst>
      <p:ext uri="{BB962C8B-B14F-4D97-AF65-F5344CB8AC3E}">
        <p14:creationId xmlns:p14="http://schemas.microsoft.com/office/powerpoint/2010/main" val="2785791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30A68-7743-4EB2-90C9-CD8A3CCC2255}" type="datetimeFigureOut">
              <a:rPr lang="en-NZ" smtClean="0"/>
              <a:t>29/03/2021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DCAC0F01-9EFC-4075-B5AE-36C68EEF1C19}" type="slidenum">
              <a:rPr lang="en-NZ" smtClean="0"/>
              <a:t>‹#›</a:t>
            </a:fld>
            <a:endParaRPr lang="en-NZ"/>
          </a:p>
        </p:txBody>
      </p:sp>
    </p:spTree>
    <p:extLst>
      <p:ext uri="{BB962C8B-B14F-4D97-AF65-F5344CB8AC3E}">
        <p14:creationId xmlns:p14="http://schemas.microsoft.com/office/powerpoint/2010/main" val="365386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Bi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30A68-7743-4EB2-90C9-CD8A3CCC2255}" type="datetimeFigureOut">
              <a:rPr lang="en-NZ" smtClean="0"/>
              <a:t>29/03/2021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DCAC0F01-9EFC-4075-B5AE-36C68EEF1C19}" type="slidenum">
              <a:rPr lang="en-NZ" smtClean="0"/>
              <a:t>‹#›</a:t>
            </a:fld>
            <a:endParaRPr lang="en-NZ"/>
          </a:p>
        </p:txBody>
      </p:sp>
      <p:sp>
        <p:nvSpPr>
          <p:cNvPr id="5" name="Freeform 4"/>
          <p:cNvSpPr/>
          <p:nvPr userDrawn="1"/>
        </p:nvSpPr>
        <p:spPr>
          <a:xfrm>
            <a:off x="486137" y="405114"/>
            <a:ext cx="9688010" cy="6088283"/>
          </a:xfrm>
          <a:custGeom>
            <a:avLst/>
            <a:gdLst>
              <a:gd name="connsiteX0" fmla="*/ 509286 w 9688010"/>
              <a:gd name="connsiteY0" fmla="*/ 6088283 h 6088283"/>
              <a:gd name="connsiteX1" fmla="*/ 0 w 9688010"/>
              <a:gd name="connsiteY1" fmla="*/ 6088283 h 6088283"/>
              <a:gd name="connsiteX2" fmla="*/ 0 w 9688010"/>
              <a:gd name="connsiteY2" fmla="*/ 0 h 6088283"/>
              <a:gd name="connsiteX3" fmla="*/ 9688010 w 9688010"/>
              <a:gd name="connsiteY3" fmla="*/ 0 h 6088283"/>
            </a:gdLst>
            <a:ahLst/>
            <a:cxnLst>
              <a:cxn ang="0">
                <a:pos x="connsiteX0" y="connsiteY0"/>
              </a:cxn>
              <a:cxn ang="0">
                <a:pos x="connsiteX1" y="connsiteY1"/>
              </a:cxn>
              <a:cxn ang="0">
                <a:pos x="connsiteX2" y="connsiteY2"/>
              </a:cxn>
              <a:cxn ang="0">
                <a:pos x="connsiteX3" y="connsiteY3"/>
              </a:cxn>
            </a:cxnLst>
            <a:rect l="l" t="t" r="r" b="b"/>
            <a:pathLst>
              <a:path w="9688010" h="6088283">
                <a:moveTo>
                  <a:pt x="509286" y="6088283"/>
                </a:moveTo>
                <a:lnTo>
                  <a:pt x="0" y="6088283"/>
                </a:lnTo>
                <a:lnTo>
                  <a:pt x="0" y="0"/>
                </a:lnTo>
                <a:lnTo>
                  <a:pt x="9688010" y="0"/>
                </a:lnTo>
              </a:path>
            </a:pathLst>
          </a:custGeom>
          <a:noFill/>
          <a:ln w="38100">
            <a:solidFill>
              <a:srgbClr val="9A4D4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Freeform 5"/>
          <p:cNvSpPr/>
          <p:nvPr userDrawn="1"/>
        </p:nvSpPr>
        <p:spPr>
          <a:xfrm>
            <a:off x="11470511" y="1574157"/>
            <a:ext cx="277793" cy="4896091"/>
          </a:xfrm>
          <a:custGeom>
            <a:avLst/>
            <a:gdLst>
              <a:gd name="connsiteX0" fmla="*/ 0 w 277793"/>
              <a:gd name="connsiteY0" fmla="*/ 4896091 h 4896091"/>
              <a:gd name="connsiteX1" fmla="*/ 277793 w 277793"/>
              <a:gd name="connsiteY1" fmla="*/ 4896091 h 4896091"/>
              <a:gd name="connsiteX2" fmla="*/ 277793 w 277793"/>
              <a:gd name="connsiteY2" fmla="*/ 0 h 4896091"/>
            </a:gdLst>
            <a:ahLst/>
            <a:cxnLst>
              <a:cxn ang="0">
                <a:pos x="connsiteX0" y="connsiteY0"/>
              </a:cxn>
              <a:cxn ang="0">
                <a:pos x="connsiteX1" y="connsiteY1"/>
              </a:cxn>
              <a:cxn ang="0">
                <a:pos x="connsiteX2" y="connsiteY2"/>
              </a:cxn>
            </a:cxnLst>
            <a:rect l="l" t="t" r="r" b="b"/>
            <a:pathLst>
              <a:path w="277793" h="4896091">
                <a:moveTo>
                  <a:pt x="0" y="4896091"/>
                </a:moveTo>
                <a:lnTo>
                  <a:pt x="277793" y="4896091"/>
                </a:lnTo>
                <a:lnTo>
                  <a:pt x="277793" y="0"/>
                </a:lnTo>
              </a:path>
            </a:pathLst>
          </a:custGeom>
          <a:noFill/>
          <a:ln w="38100">
            <a:solidFill>
              <a:srgbClr val="9A4D4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90401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Covid">
    <p:bg>
      <p:bgPr>
        <a:blipFill dpi="0"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30A68-7743-4EB2-90C9-CD8A3CCC2255}" type="datetimeFigureOut">
              <a:rPr lang="en-NZ" smtClean="0"/>
              <a:t>29/03/2021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DCAC0F01-9EFC-4075-B5AE-36C68EEF1C19}" type="slidenum">
              <a:rPr lang="en-NZ" smtClean="0"/>
              <a:t>‹#›</a:t>
            </a:fld>
            <a:endParaRPr lang="en-NZ"/>
          </a:p>
        </p:txBody>
      </p:sp>
      <p:sp>
        <p:nvSpPr>
          <p:cNvPr id="5" name="Freeform 4"/>
          <p:cNvSpPr/>
          <p:nvPr userDrawn="1"/>
        </p:nvSpPr>
        <p:spPr>
          <a:xfrm>
            <a:off x="981305" y="390293"/>
            <a:ext cx="10749777" cy="6077414"/>
          </a:xfrm>
          <a:custGeom>
            <a:avLst/>
            <a:gdLst>
              <a:gd name="connsiteX0" fmla="*/ 0 w 10749776"/>
              <a:gd name="connsiteY0" fmla="*/ 1237785 h 6077414"/>
              <a:gd name="connsiteX1" fmla="*/ 0 w 10749776"/>
              <a:gd name="connsiteY1" fmla="*/ 0 h 6077414"/>
              <a:gd name="connsiteX2" fmla="*/ 10749776 w 10749776"/>
              <a:gd name="connsiteY2" fmla="*/ 0 h 6077414"/>
              <a:gd name="connsiteX3" fmla="*/ 10749776 w 10749776"/>
              <a:gd name="connsiteY3" fmla="*/ 6077414 h 6077414"/>
              <a:gd name="connsiteX4" fmla="*/ 869795 w 10749776"/>
              <a:gd name="connsiteY4" fmla="*/ 6077414 h 6077414"/>
              <a:gd name="connsiteX5" fmla="*/ 769434 w 10749776"/>
              <a:gd name="connsiteY5" fmla="*/ 6077414 h 6077414"/>
              <a:gd name="connsiteX0" fmla="*/ 11151 w 10749776"/>
              <a:gd name="connsiteY0" fmla="*/ 234175 h 6077414"/>
              <a:gd name="connsiteX1" fmla="*/ 0 w 10749776"/>
              <a:gd name="connsiteY1" fmla="*/ 0 h 6077414"/>
              <a:gd name="connsiteX2" fmla="*/ 10749776 w 10749776"/>
              <a:gd name="connsiteY2" fmla="*/ 0 h 6077414"/>
              <a:gd name="connsiteX3" fmla="*/ 10749776 w 10749776"/>
              <a:gd name="connsiteY3" fmla="*/ 6077414 h 6077414"/>
              <a:gd name="connsiteX4" fmla="*/ 869795 w 10749776"/>
              <a:gd name="connsiteY4" fmla="*/ 6077414 h 6077414"/>
              <a:gd name="connsiteX5" fmla="*/ 769434 w 10749776"/>
              <a:gd name="connsiteY5" fmla="*/ 6077414 h 6077414"/>
              <a:gd name="connsiteX0" fmla="*/ 0 w 10772079"/>
              <a:gd name="connsiteY0" fmla="*/ 223023 h 6077414"/>
              <a:gd name="connsiteX1" fmla="*/ 22303 w 10772079"/>
              <a:gd name="connsiteY1" fmla="*/ 0 h 6077414"/>
              <a:gd name="connsiteX2" fmla="*/ 10772079 w 10772079"/>
              <a:gd name="connsiteY2" fmla="*/ 0 h 6077414"/>
              <a:gd name="connsiteX3" fmla="*/ 10772079 w 10772079"/>
              <a:gd name="connsiteY3" fmla="*/ 6077414 h 6077414"/>
              <a:gd name="connsiteX4" fmla="*/ 892098 w 10772079"/>
              <a:gd name="connsiteY4" fmla="*/ 6077414 h 6077414"/>
              <a:gd name="connsiteX5" fmla="*/ 791737 w 10772079"/>
              <a:gd name="connsiteY5" fmla="*/ 6077414 h 6077414"/>
              <a:gd name="connsiteX0" fmla="*/ 0 w 10749777"/>
              <a:gd name="connsiteY0" fmla="*/ 223023 h 6077414"/>
              <a:gd name="connsiteX1" fmla="*/ 1 w 10749777"/>
              <a:gd name="connsiteY1" fmla="*/ 0 h 6077414"/>
              <a:gd name="connsiteX2" fmla="*/ 10749777 w 10749777"/>
              <a:gd name="connsiteY2" fmla="*/ 0 h 6077414"/>
              <a:gd name="connsiteX3" fmla="*/ 10749777 w 10749777"/>
              <a:gd name="connsiteY3" fmla="*/ 6077414 h 6077414"/>
              <a:gd name="connsiteX4" fmla="*/ 869796 w 10749777"/>
              <a:gd name="connsiteY4" fmla="*/ 6077414 h 6077414"/>
              <a:gd name="connsiteX5" fmla="*/ 769435 w 10749777"/>
              <a:gd name="connsiteY5" fmla="*/ 6077414 h 607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9777" h="6077414">
                <a:moveTo>
                  <a:pt x="0" y="223023"/>
                </a:moveTo>
                <a:cubicBezTo>
                  <a:pt x="0" y="148682"/>
                  <a:pt x="1" y="74341"/>
                  <a:pt x="1" y="0"/>
                </a:cubicBezTo>
                <a:lnTo>
                  <a:pt x="10749777" y="0"/>
                </a:lnTo>
                <a:lnTo>
                  <a:pt x="10749777" y="6077414"/>
                </a:lnTo>
                <a:lnTo>
                  <a:pt x="869796" y="6077414"/>
                </a:lnTo>
                <a:lnTo>
                  <a:pt x="769435" y="6077414"/>
                </a:lnTo>
              </a:path>
            </a:pathLst>
          </a:custGeom>
          <a:noFill/>
          <a:ln w="38100">
            <a:solidFill>
              <a:srgbClr val="1B98E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24177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NZ" noProof="0"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NZ" noProof="0" dirty="0"/>
              <a:t>Edit Master text styles</a:t>
            </a:r>
          </a:p>
          <a:p>
            <a:pPr lvl="1"/>
            <a:r>
              <a:rPr lang="en-NZ" noProof="0" dirty="0"/>
              <a:t>Second level</a:t>
            </a:r>
          </a:p>
          <a:p>
            <a:pPr lvl="2"/>
            <a:r>
              <a:rPr lang="en-NZ" noProof="0" dirty="0"/>
              <a:t>Third level</a:t>
            </a:r>
          </a:p>
          <a:p>
            <a:pPr lvl="3"/>
            <a:r>
              <a:rPr lang="en-NZ" noProof="0" dirty="0"/>
              <a:t>Fourth level</a:t>
            </a:r>
          </a:p>
          <a:p>
            <a:pPr lvl="4"/>
            <a:r>
              <a:rPr lang="en-NZ" noProof="0"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F30A68-7743-4EB2-90C9-CD8A3CCC2255}" type="datetimeFigureOut">
              <a:rPr lang="en-NZ" smtClean="0"/>
              <a:t>29/03/2021</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AC0F01-9EFC-4075-B5AE-36C68EEF1C19}" type="slidenum">
              <a:rPr lang="en-NZ" smtClean="0"/>
              <a:t>‹#›</a:t>
            </a:fld>
            <a:endParaRPr lang="en-NZ"/>
          </a:p>
        </p:txBody>
      </p:sp>
    </p:spTree>
    <p:extLst>
      <p:ext uri="{BB962C8B-B14F-4D97-AF65-F5344CB8AC3E}">
        <p14:creationId xmlns:p14="http://schemas.microsoft.com/office/powerpoint/2010/main" val="1834770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1" r:id="rId8"/>
    <p:sldLayoutId id="2147483660"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Freeform 5"/>
          <p:cNvSpPr/>
          <p:nvPr/>
        </p:nvSpPr>
        <p:spPr>
          <a:xfrm>
            <a:off x="486137" y="405114"/>
            <a:ext cx="9688010" cy="6088283"/>
          </a:xfrm>
          <a:custGeom>
            <a:avLst/>
            <a:gdLst>
              <a:gd name="connsiteX0" fmla="*/ 509286 w 9688010"/>
              <a:gd name="connsiteY0" fmla="*/ 6088283 h 6088283"/>
              <a:gd name="connsiteX1" fmla="*/ 0 w 9688010"/>
              <a:gd name="connsiteY1" fmla="*/ 6088283 h 6088283"/>
              <a:gd name="connsiteX2" fmla="*/ 0 w 9688010"/>
              <a:gd name="connsiteY2" fmla="*/ 0 h 6088283"/>
              <a:gd name="connsiteX3" fmla="*/ 9688010 w 9688010"/>
              <a:gd name="connsiteY3" fmla="*/ 0 h 6088283"/>
            </a:gdLst>
            <a:ahLst/>
            <a:cxnLst>
              <a:cxn ang="0">
                <a:pos x="connsiteX0" y="connsiteY0"/>
              </a:cxn>
              <a:cxn ang="0">
                <a:pos x="connsiteX1" y="connsiteY1"/>
              </a:cxn>
              <a:cxn ang="0">
                <a:pos x="connsiteX2" y="connsiteY2"/>
              </a:cxn>
              <a:cxn ang="0">
                <a:pos x="connsiteX3" y="connsiteY3"/>
              </a:cxn>
            </a:cxnLst>
            <a:rect l="l" t="t" r="r" b="b"/>
            <a:pathLst>
              <a:path w="9688010" h="6088283">
                <a:moveTo>
                  <a:pt x="509286" y="6088283"/>
                </a:moveTo>
                <a:lnTo>
                  <a:pt x="0" y="6088283"/>
                </a:lnTo>
                <a:lnTo>
                  <a:pt x="0" y="0"/>
                </a:lnTo>
                <a:lnTo>
                  <a:pt x="9688010" y="0"/>
                </a:lnTo>
              </a:path>
            </a:pathLst>
          </a:custGeom>
          <a:noFill/>
          <a:ln w="38100">
            <a:solidFill>
              <a:srgbClr val="9A4D4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Freeform 6"/>
          <p:cNvSpPr/>
          <p:nvPr/>
        </p:nvSpPr>
        <p:spPr>
          <a:xfrm>
            <a:off x="11470511" y="1574157"/>
            <a:ext cx="277793" cy="4896091"/>
          </a:xfrm>
          <a:custGeom>
            <a:avLst/>
            <a:gdLst>
              <a:gd name="connsiteX0" fmla="*/ 0 w 277793"/>
              <a:gd name="connsiteY0" fmla="*/ 4896091 h 4896091"/>
              <a:gd name="connsiteX1" fmla="*/ 277793 w 277793"/>
              <a:gd name="connsiteY1" fmla="*/ 4896091 h 4896091"/>
              <a:gd name="connsiteX2" fmla="*/ 277793 w 277793"/>
              <a:gd name="connsiteY2" fmla="*/ 0 h 4896091"/>
            </a:gdLst>
            <a:ahLst/>
            <a:cxnLst>
              <a:cxn ang="0">
                <a:pos x="connsiteX0" y="connsiteY0"/>
              </a:cxn>
              <a:cxn ang="0">
                <a:pos x="connsiteX1" y="connsiteY1"/>
              </a:cxn>
              <a:cxn ang="0">
                <a:pos x="connsiteX2" y="connsiteY2"/>
              </a:cxn>
            </a:cxnLst>
            <a:rect l="l" t="t" r="r" b="b"/>
            <a:pathLst>
              <a:path w="277793" h="4896091">
                <a:moveTo>
                  <a:pt x="0" y="4896091"/>
                </a:moveTo>
                <a:lnTo>
                  <a:pt x="277793" y="4896091"/>
                </a:lnTo>
                <a:lnTo>
                  <a:pt x="277793" y="0"/>
                </a:lnTo>
              </a:path>
            </a:pathLst>
          </a:custGeom>
          <a:noFill/>
          <a:ln w="38100">
            <a:solidFill>
              <a:srgbClr val="9A4D4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682392" y="405114"/>
            <a:ext cx="7609067" cy="1754326"/>
          </a:xfrm>
          <a:prstGeom prst="rect">
            <a:avLst/>
          </a:prstGeom>
          <a:noFill/>
          <a:effectLst/>
        </p:spPr>
        <p:txBody>
          <a:bodyPr wrap="square" rtlCol="0">
            <a:spAutoFit/>
          </a:bodyPr>
          <a:lstStyle/>
          <a:p>
            <a:r>
              <a:rPr lang="en-US" sz="5400" dirty="0">
                <a:solidFill>
                  <a:schemeClr val="bg1"/>
                </a:solidFill>
                <a:effectLst>
                  <a:glow rad="101600">
                    <a:srgbClr val="6A3630"/>
                  </a:glow>
                  <a:outerShdw blurRad="50800" dist="38100" dir="2700000" algn="tl" rotWithShape="0">
                    <a:prstClr val="black">
                      <a:alpha val="40000"/>
                    </a:prstClr>
                  </a:outerShdw>
                </a:effectLst>
                <a:latin typeface="+mj-lt"/>
                <a:ea typeface="Cambria" panose="02040503050406030204" pitchFamily="18" charset="0"/>
              </a:rPr>
              <a:t>what if I think you’re crazy and you think I’m evil?</a:t>
            </a:r>
            <a:endParaRPr lang="en-NZ" sz="5400" dirty="0">
              <a:solidFill>
                <a:schemeClr val="bg1"/>
              </a:solidFill>
              <a:effectLst>
                <a:glow rad="101600">
                  <a:srgbClr val="6A3630"/>
                </a:glow>
                <a:outerShdw blurRad="50800" dist="38100" dir="2700000" algn="tl" rotWithShape="0">
                  <a:prstClr val="black">
                    <a:alpha val="40000"/>
                  </a:prstClr>
                </a:outerShdw>
              </a:effectLst>
              <a:latin typeface="+mj-lt"/>
              <a:ea typeface="Cambria" panose="02040503050406030204" pitchFamily="18" charset="0"/>
            </a:endParaRPr>
          </a:p>
        </p:txBody>
      </p:sp>
    </p:spTree>
    <p:extLst>
      <p:ext uri="{BB962C8B-B14F-4D97-AF65-F5344CB8AC3E}">
        <p14:creationId xmlns:p14="http://schemas.microsoft.com/office/powerpoint/2010/main" val="59619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Freeform 5"/>
          <p:cNvSpPr/>
          <p:nvPr/>
        </p:nvSpPr>
        <p:spPr>
          <a:xfrm>
            <a:off x="486137" y="405114"/>
            <a:ext cx="9688010" cy="6088283"/>
          </a:xfrm>
          <a:custGeom>
            <a:avLst/>
            <a:gdLst>
              <a:gd name="connsiteX0" fmla="*/ 509286 w 9688010"/>
              <a:gd name="connsiteY0" fmla="*/ 6088283 h 6088283"/>
              <a:gd name="connsiteX1" fmla="*/ 0 w 9688010"/>
              <a:gd name="connsiteY1" fmla="*/ 6088283 h 6088283"/>
              <a:gd name="connsiteX2" fmla="*/ 0 w 9688010"/>
              <a:gd name="connsiteY2" fmla="*/ 0 h 6088283"/>
              <a:gd name="connsiteX3" fmla="*/ 9688010 w 9688010"/>
              <a:gd name="connsiteY3" fmla="*/ 0 h 6088283"/>
            </a:gdLst>
            <a:ahLst/>
            <a:cxnLst>
              <a:cxn ang="0">
                <a:pos x="connsiteX0" y="connsiteY0"/>
              </a:cxn>
              <a:cxn ang="0">
                <a:pos x="connsiteX1" y="connsiteY1"/>
              </a:cxn>
              <a:cxn ang="0">
                <a:pos x="connsiteX2" y="connsiteY2"/>
              </a:cxn>
              <a:cxn ang="0">
                <a:pos x="connsiteX3" y="connsiteY3"/>
              </a:cxn>
            </a:cxnLst>
            <a:rect l="l" t="t" r="r" b="b"/>
            <a:pathLst>
              <a:path w="9688010" h="6088283">
                <a:moveTo>
                  <a:pt x="509286" y="6088283"/>
                </a:moveTo>
                <a:lnTo>
                  <a:pt x="0" y="6088283"/>
                </a:lnTo>
                <a:lnTo>
                  <a:pt x="0" y="0"/>
                </a:lnTo>
                <a:lnTo>
                  <a:pt x="9688010" y="0"/>
                </a:lnTo>
              </a:path>
            </a:pathLst>
          </a:custGeom>
          <a:noFill/>
          <a:ln w="38100">
            <a:solidFill>
              <a:srgbClr val="9A4D4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Freeform 6"/>
          <p:cNvSpPr/>
          <p:nvPr/>
        </p:nvSpPr>
        <p:spPr>
          <a:xfrm>
            <a:off x="11470511" y="1574157"/>
            <a:ext cx="277793" cy="4896091"/>
          </a:xfrm>
          <a:custGeom>
            <a:avLst/>
            <a:gdLst>
              <a:gd name="connsiteX0" fmla="*/ 0 w 277793"/>
              <a:gd name="connsiteY0" fmla="*/ 4896091 h 4896091"/>
              <a:gd name="connsiteX1" fmla="*/ 277793 w 277793"/>
              <a:gd name="connsiteY1" fmla="*/ 4896091 h 4896091"/>
              <a:gd name="connsiteX2" fmla="*/ 277793 w 277793"/>
              <a:gd name="connsiteY2" fmla="*/ 0 h 4896091"/>
            </a:gdLst>
            <a:ahLst/>
            <a:cxnLst>
              <a:cxn ang="0">
                <a:pos x="connsiteX0" y="connsiteY0"/>
              </a:cxn>
              <a:cxn ang="0">
                <a:pos x="connsiteX1" y="connsiteY1"/>
              </a:cxn>
              <a:cxn ang="0">
                <a:pos x="connsiteX2" y="connsiteY2"/>
              </a:cxn>
            </a:cxnLst>
            <a:rect l="l" t="t" r="r" b="b"/>
            <a:pathLst>
              <a:path w="277793" h="4896091">
                <a:moveTo>
                  <a:pt x="0" y="4896091"/>
                </a:moveTo>
                <a:lnTo>
                  <a:pt x="277793" y="4896091"/>
                </a:lnTo>
                <a:lnTo>
                  <a:pt x="277793" y="0"/>
                </a:lnTo>
              </a:path>
            </a:pathLst>
          </a:custGeom>
          <a:noFill/>
          <a:ln w="38100">
            <a:solidFill>
              <a:srgbClr val="9A4D4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694267" y="650827"/>
            <a:ext cx="7609067" cy="923330"/>
          </a:xfrm>
          <a:prstGeom prst="rect">
            <a:avLst/>
          </a:prstGeom>
          <a:noFill/>
          <a:effectLst/>
        </p:spPr>
        <p:txBody>
          <a:bodyPr wrap="square" rtlCol="0">
            <a:spAutoFit/>
          </a:bodyPr>
          <a:lstStyle/>
          <a:p>
            <a:r>
              <a:rPr lang="en-US" sz="5400" dirty="0">
                <a:solidFill>
                  <a:schemeClr val="bg1"/>
                </a:solidFill>
                <a:effectLst>
                  <a:glow rad="101600">
                    <a:srgbClr val="6A3630"/>
                  </a:glow>
                  <a:outerShdw blurRad="50800" dist="38100" dir="2700000" algn="tl" rotWithShape="0">
                    <a:prstClr val="black">
                      <a:alpha val="40000"/>
                    </a:prstClr>
                  </a:outerShdw>
                </a:effectLst>
                <a:latin typeface="+mj-lt"/>
                <a:ea typeface="Cambria" panose="02040503050406030204" pitchFamily="18" charset="0"/>
              </a:rPr>
              <a:t>your intuitions may vary</a:t>
            </a:r>
            <a:endParaRPr lang="en-NZ" sz="5400" dirty="0">
              <a:solidFill>
                <a:schemeClr val="bg1"/>
              </a:solidFill>
              <a:effectLst>
                <a:glow rad="101600">
                  <a:srgbClr val="6A3630"/>
                </a:glow>
                <a:outerShdw blurRad="50800" dist="38100" dir="2700000" algn="tl" rotWithShape="0">
                  <a:prstClr val="black">
                    <a:alpha val="40000"/>
                  </a:prstClr>
                </a:outerShdw>
              </a:effectLst>
              <a:latin typeface="+mj-lt"/>
              <a:ea typeface="Cambria" panose="02040503050406030204" pitchFamily="18" charset="0"/>
            </a:endParaRPr>
          </a:p>
        </p:txBody>
      </p:sp>
    </p:spTree>
    <p:extLst>
      <p:ext uri="{BB962C8B-B14F-4D97-AF65-F5344CB8AC3E}">
        <p14:creationId xmlns:p14="http://schemas.microsoft.com/office/powerpoint/2010/main" val="103107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4977" y="1759827"/>
            <a:ext cx="10622045" cy="2369880"/>
          </a:xfrm>
          <a:prstGeom prst="rect">
            <a:avLst/>
          </a:prstGeom>
          <a:noFill/>
        </p:spPr>
        <p:txBody>
          <a:bodyPr wrap="square" rtlCol="0" anchor="ctr">
            <a:spAutoFit/>
          </a:bodyPr>
          <a:lstStyle/>
          <a:p>
            <a:r>
              <a:rPr lang="en-US" sz="3200" dirty="0">
                <a:latin typeface="Cambria" panose="02040503050406030204" pitchFamily="18" charset="0"/>
                <a:ea typeface="Cambria" panose="02040503050406030204" pitchFamily="18" charset="0"/>
              </a:rPr>
              <a:t>Put to death therefore what is earthly in you: sexual immorality, impurity, passion, evil desire, and covetousness, which is idolatry.</a:t>
            </a:r>
          </a:p>
          <a:p>
            <a:endParaRPr lang="en-US" sz="3200"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Colossians 3:5</a:t>
            </a:r>
          </a:p>
        </p:txBody>
      </p:sp>
    </p:spTree>
    <p:extLst>
      <p:ext uri="{BB962C8B-B14F-4D97-AF65-F5344CB8AC3E}">
        <p14:creationId xmlns:p14="http://schemas.microsoft.com/office/powerpoint/2010/main" val="133849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4977" y="528721"/>
            <a:ext cx="10622045" cy="4832092"/>
          </a:xfrm>
          <a:prstGeom prst="rect">
            <a:avLst/>
          </a:prstGeom>
          <a:noFill/>
        </p:spPr>
        <p:txBody>
          <a:bodyPr wrap="square" rtlCol="0" anchor="ctr">
            <a:spAutoFit/>
          </a:bodyPr>
          <a:lstStyle/>
          <a:p>
            <a:r>
              <a:rPr lang="en-US" sz="3200" dirty="0">
                <a:latin typeface="Cambria" panose="02040503050406030204" pitchFamily="18" charset="0"/>
                <a:ea typeface="Cambria" panose="02040503050406030204" pitchFamily="18" charset="0"/>
              </a:rPr>
              <a:t> </a:t>
            </a:r>
            <a:r>
              <a:rPr lang="en-US" sz="3200" baseline="30000" dirty="0">
                <a:latin typeface="Cambria" panose="02040503050406030204" pitchFamily="18" charset="0"/>
                <a:ea typeface="Cambria" panose="02040503050406030204" pitchFamily="18" charset="0"/>
              </a:rPr>
              <a:t>20</a:t>
            </a:r>
            <a:r>
              <a:rPr lang="en-US" sz="3200" dirty="0">
                <a:latin typeface="Cambria" panose="02040503050406030204" pitchFamily="18" charset="0"/>
                <a:ea typeface="Cambria" panose="02040503050406030204" pitchFamily="18" charset="0"/>
              </a:rPr>
              <a:t> …why, as if you were still alive in the world, do you submit to regulations— </a:t>
            </a:r>
            <a:r>
              <a:rPr lang="en-US" sz="3200" baseline="30000" dirty="0">
                <a:latin typeface="Cambria" panose="02040503050406030204" pitchFamily="18" charset="0"/>
                <a:ea typeface="Cambria" panose="02040503050406030204" pitchFamily="18" charset="0"/>
              </a:rPr>
              <a:t>21</a:t>
            </a:r>
            <a:r>
              <a:rPr lang="en-US" sz="3200" dirty="0">
                <a:latin typeface="Cambria" panose="02040503050406030204" pitchFamily="18" charset="0"/>
                <a:ea typeface="Cambria" panose="02040503050406030204" pitchFamily="18" charset="0"/>
              </a:rPr>
              <a:t> “Do not handle, Do not taste, Do not touch” </a:t>
            </a:r>
            <a:r>
              <a:rPr lang="en-US" sz="3200" baseline="30000" dirty="0">
                <a:latin typeface="Cambria" panose="02040503050406030204" pitchFamily="18" charset="0"/>
                <a:ea typeface="Cambria" panose="02040503050406030204" pitchFamily="18" charset="0"/>
              </a:rPr>
              <a:t>22</a:t>
            </a:r>
            <a:r>
              <a:rPr lang="en-US" sz="3200" dirty="0">
                <a:latin typeface="Cambria" panose="02040503050406030204" pitchFamily="18" charset="0"/>
                <a:ea typeface="Cambria" panose="02040503050406030204" pitchFamily="18" charset="0"/>
              </a:rPr>
              <a:t> (referring to things that all perish as they are used)—according to human precepts and teachings? </a:t>
            </a:r>
            <a:r>
              <a:rPr lang="en-US" sz="3200" baseline="30000" dirty="0">
                <a:latin typeface="Cambria" panose="02040503050406030204" pitchFamily="18" charset="0"/>
                <a:ea typeface="Cambria" panose="02040503050406030204" pitchFamily="18" charset="0"/>
              </a:rPr>
              <a:t>23</a:t>
            </a:r>
            <a:r>
              <a:rPr lang="en-US" sz="3200" dirty="0">
                <a:latin typeface="Cambria" panose="02040503050406030204" pitchFamily="18" charset="0"/>
                <a:ea typeface="Cambria" panose="02040503050406030204" pitchFamily="18" charset="0"/>
              </a:rPr>
              <a:t> These have indeed an appearance of wisdom in promoting self-made religion and asceticism and severity to the body, but they are of no value in stopping the indulgence of the flesh.</a:t>
            </a:r>
          </a:p>
          <a:p>
            <a:endParaRPr lang="en-US" sz="3200"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Colossians 2:20-23</a:t>
            </a:r>
          </a:p>
        </p:txBody>
      </p:sp>
    </p:spTree>
    <p:extLst>
      <p:ext uri="{BB962C8B-B14F-4D97-AF65-F5344CB8AC3E}">
        <p14:creationId xmlns:p14="http://schemas.microsoft.com/office/powerpoint/2010/main" val="95160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4977" y="774942"/>
            <a:ext cx="10622045" cy="4339650"/>
          </a:xfrm>
          <a:prstGeom prst="rect">
            <a:avLst/>
          </a:prstGeom>
          <a:noFill/>
        </p:spPr>
        <p:txBody>
          <a:bodyPr wrap="square" rtlCol="0" anchor="ctr">
            <a:spAutoFit/>
          </a:bodyPr>
          <a:lstStyle/>
          <a:p>
            <a:r>
              <a:rPr lang="en-US" sz="3200" dirty="0">
                <a:latin typeface="Cambria" panose="02040503050406030204" pitchFamily="18" charset="0"/>
                <a:ea typeface="Cambria" panose="02040503050406030204" pitchFamily="18" charset="0"/>
              </a:rPr>
              <a:t> </a:t>
            </a:r>
            <a:r>
              <a:rPr lang="en-US" sz="3200" baseline="30000" dirty="0">
                <a:latin typeface="Cambria" panose="02040503050406030204" pitchFamily="18" charset="0"/>
                <a:ea typeface="Cambria" panose="02040503050406030204" pitchFamily="18" charset="0"/>
              </a:rPr>
              <a:t>39</a:t>
            </a:r>
            <a:r>
              <a:rPr lang="en-US" sz="3200" dirty="0">
                <a:latin typeface="Cambria" panose="02040503050406030204" pitchFamily="18" charset="0"/>
                <a:ea typeface="Cambria" panose="02040503050406030204" pitchFamily="18" charset="0"/>
              </a:rPr>
              <a:t> Now when the Pharisee who had invited Him saw this, he said to himself, “If this man were a prophet, He would have known who and what sort of woman this is who is touching Him, for she is a sinner” . . . .</a:t>
            </a:r>
            <a:br>
              <a:rPr lang="en-US" sz="3200" dirty="0">
                <a:latin typeface="Cambria" panose="02040503050406030204" pitchFamily="18" charset="0"/>
                <a:ea typeface="Cambria" panose="02040503050406030204" pitchFamily="18" charset="0"/>
              </a:rPr>
            </a:br>
            <a:r>
              <a:rPr lang="en-US" sz="3200" dirty="0">
                <a:latin typeface="Cambria" panose="02040503050406030204" pitchFamily="18" charset="0"/>
                <a:ea typeface="Cambria" panose="02040503050406030204" pitchFamily="18" charset="0"/>
              </a:rPr>
              <a:t> </a:t>
            </a:r>
            <a:r>
              <a:rPr lang="en-US" sz="3200" baseline="30000" dirty="0">
                <a:latin typeface="Cambria" panose="02040503050406030204" pitchFamily="18" charset="0"/>
                <a:ea typeface="Cambria" panose="02040503050406030204" pitchFamily="18" charset="0"/>
              </a:rPr>
              <a:t>48</a:t>
            </a:r>
            <a:r>
              <a:rPr lang="en-US" sz="3200" dirty="0">
                <a:latin typeface="Cambria" panose="02040503050406030204" pitchFamily="18" charset="0"/>
                <a:ea typeface="Cambria" panose="02040503050406030204" pitchFamily="18" charset="0"/>
              </a:rPr>
              <a:t> And He said to her, “</a:t>
            </a:r>
            <a:r>
              <a:rPr lang="en-US" sz="3200" dirty="0">
                <a:solidFill>
                  <a:srgbClr val="6A3630"/>
                </a:solidFill>
                <a:latin typeface="Cambria" panose="02040503050406030204" pitchFamily="18" charset="0"/>
                <a:ea typeface="Cambria" panose="02040503050406030204" pitchFamily="18" charset="0"/>
              </a:rPr>
              <a:t>Your sins are forgiven</a:t>
            </a:r>
            <a:r>
              <a:rPr lang="en-US" sz="3200" dirty="0">
                <a:latin typeface="Cambria" panose="02040503050406030204" pitchFamily="18" charset="0"/>
                <a:ea typeface="Cambria" panose="02040503050406030204" pitchFamily="18" charset="0"/>
              </a:rPr>
              <a:t>.” </a:t>
            </a:r>
            <a:r>
              <a:rPr lang="en-US" sz="3200" baseline="30000" dirty="0">
                <a:latin typeface="Cambria" panose="02040503050406030204" pitchFamily="18" charset="0"/>
                <a:ea typeface="Cambria" panose="02040503050406030204" pitchFamily="18" charset="0"/>
              </a:rPr>
              <a:t>49</a:t>
            </a:r>
            <a:r>
              <a:rPr lang="en-US" sz="3200" dirty="0">
                <a:latin typeface="Cambria" panose="02040503050406030204" pitchFamily="18" charset="0"/>
                <a:ea typeface="Cambria" panose="02040503050406030204" pitchFamily="18" charset="0"/>
              </a:rPr>
              <a:t> Then those who were at table with Him began to say among themselves, “Who is this, who even forgives sins?”</a:t>
            </a:r>
          </a:p>
          <a:p>
            <a:endParaRPr lang="en-US" sz="3200"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Luke 7:39,48-49</a:t>
            </a:r>
          </a:p>
        </p:txBody>
      </p:sp>
    </p:spTree>
    <p:extLst>
      <p:ext uri="{BB962C8B-B14F-4D97-AF65-F5344CB8AC3E}">
        <p14:creationId xmlns:p14="http://schemas.microsoft.com/office/powerpoint/2010/main" val="8748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4977" y="1267383"/>
            <a:ext cx="10622045" cy="3354765"/>
          </a:xfrm>
          <a:prstGeom prst="rect">
            <a:avLst/>
          </a:prstGeom>
          <a:noFill/>
        </p:spPr>
        <p:txBody>
          <a:bodyPr wrap="square" rtlCol="0" anchor="ctr">
            <a:spAutoFit/>
          </a:bodyPr>
          <a:lstStyle/>
          <a:p>
            <a:r>
              <a:rPr lang="en-US" sz="3200" dirty="0">
                <a:latin typeface="Cambria" panose="02040503050406030204" pitchFamily="18" charset="0"/>
                <a:ea typeface="Cambria" panose="02040503050406030204" pitchFamily="18" charset="0"/>
              </a:rPr>
              <a:t> </a:t>
            </a:r>
            <a:r>
              <a:rPr lang="en-US" sz="3200" baseline="30000" dirty="0">
                <a:latin typeface="Cambria" panose="02040503050406030204" pitchFamily="18" charset="0"/>
                <a:ea typeface="Cambria" panose="02040503050406030204" pitchFamily="18" charset="0"/>
              </a:rPr>
              <a:t>1</a:t>
            </a:r>
            <a:r>
              <a:rPr lang="en-US" sz="3200" dirty="0">
                <a:latin typeface="Cambria" panose="02040503050406030204" pitchFamily="18" charset="0"/>
                <a:ea typeface="Cambria" panose="02040503050406030204" pitchFamily="18" charset="0"/>
              </a:rPr>
              <a:t> Now concerning food offered to idols: we know that “all of us possess knowledge.” This “knowledge” puffs up, but love builds up. . . .</a:t>
            </a:r>
          </a:p>
          <a:p>
            <a:r>
              <a:rPr lang="en-US" sz="3200" dirty="0">
                <a:latin typeface="Cambria" panose="02040503050406030204" pitchFamily="18" charset="0"/>
                <a:ea typeface="Cambria" panose="02040503050406030204" pitchFamily="18" charset="0"/>
              </a:rPr>
              <a:t> </a:t>
            </a:r>
            <a:r>
              <a:rPr lang="en-US" sz="3200" baseline="30000" dirty="0">
                <a:latin typeface="Cambria" panose="02040503050406030204" pitchFamily="18" charset="0"/>
                <a:ea typeface="Cambria" panose="02040503050406030204" pitchFamily="18" charset="0"/>
              </a:rPr>
              <a:t>12</a:t>
            </a:r>
            <a:r>
              <a:rPr lang="en-US" sz="3200" dirty="0">
                <a:latin typeface="Cambria" panose="02040503050406030204" pitchFamily="18" charset="0"/>
                <a:ea typeface="Cambria" panose="02040503050406030204" pitchFamily="18" charset="0"/>
              </a:rPr>
              <a:t> Thus, sinning against your brothers and wounding their conscience when it is weak, you sin against Christ.</a:t>
            </a:r>
          </a:p>
          <a:p>
            <a:endParaRPr lang="en-US" sz="3200"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1 Corinthians 8:1,12</a:t>
            </a:r>
          </a:p>
        </p:txBody>
      </p:sp>
    </p:spTree>
    <p:extLst>
      <p:ext uri="{BB962C8B-B14F-4D97-AF65-F5344CB8AC3E}">
        <p14:creationId xmlns:p14="http://schemas.microsoft.com/office/powerpoint/2010/main" val="70295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4977" y="1021163"/>
            <a:ext cx="10622045" cy="3847207"/>
          </a:xfrm>
          <a:prstGeom prst="rect">
            <a:avLst/>
          </a:prstGeom>
          <a:noFill/>
        </p:spPr>
        <p:txBody>
          <a:bodyPr wrap="square" rtlCol="0" anchor="ctr">
            <a:spAutoFit/>
          </a:bodyPr>
          <a:lstStyle/>
          <a:p>
            <a:r>
              <a:rPr lang="en-US" sz="3200" dirty="0">
                <a:latin typeface="Cambria" panose="02040503050406030204" pitchFamily="18" charset="0"/>
                <a:ea typeface="Cambria" panose="02040503050406030204" pitchFamily="18" charset="0"/>
              </a:rPr>
              <a:t> </a:t>
            </a:r>
            <a:r>
              <a:rPr lang="en-US" sz="3200" baseline="30000" dirty="0">
                <a:latin typeface="Cambria" panose="02040503050406030204" pitchFamily="18" charset="0"/>
                <a:ea typeface="Cambria" panose="02040503050406030204" pitchFamily="18" charset="0"/>
              </a:rPr>
              <a:t>12</a:t>
            </a:r>
            <a:r>
              <a:rPr lang="en-US" sz="3200" dirty="0">
                <a:latin typeface="Cambria" panose="02040503050406030204" pitchFamily="18" charset="0"/>
                <a:ea typeface="Cambria" panose="02040503050406030204" pitchFamily="18" charset="0"/>
              </a:rPr>
              <a:t> For the word of God is living and active, sharper than any two-edged sword, piercing to the division of soul and of spirit, of joints and of marrow, and discerning the thoughts and intentions of the heart. </a:t>
            </a:r>
            <a:r>
              <a:rPr lang="en-US" sz="3200" baseline="30000" dirty="0">
                <a:latin typeface="Cambria" panose="02040503050406030204" pitchFamily="18" charset="0"/>
                <a:ea typeface="Cambria" panose="02040503050406030204" pitchFamily="18" charset="0"/>
              </a:rPr>
              <a:t>13</a:t>
            </a:r>
            <a:r>
              <a:rPr lang="en-US" sz="3200" dirty="0">
                <a:latin typeface="Cambria" panose="02040503050406030204" pitchFamily="18" charset="0"/>
                <a:ea typeface="Cambria" panose="02040503050406030204" pitchFamily="18" charset="0"/>
              </a:rPr>
              <a:t> And no creature is hidden from His sight, but all are naked and exposed to the eyes of Him to whom we must give account.</a:t>
            </a:r>
          </a:p>
          <a:p>
            <a:endParaRPr lang="en-US" sz="3200"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Hebrews 4:12-13</a:t>
            </a:r>
          </a:p>
        </p:txBody>
      </p:sp>
    </p:spTree>
    <p:extLst>
      <p:ext uri="{BB962C8B-B14F-4D97-AF65-F5344CB8AC3E}">
        <p14:creationId xmlns:p14="http://schemas.microsoft.com/office/powerpoint/2010/main" val="368555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54367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a:spLocks/>
          </p:cNvSpPr>
          <p:nvPr/>
        </p:nvSpPr>
        <p:spPr bwMode="auto">
          <a:xfrm>
            <a:off x="3459111" y="2681278"/>
            <a:ext cx="1538468" cy="1538468"/>
          </a:xfrm>
          <a:custGeom>
            <a:avLst/>
            <a:gdLst>
              <a:gd name="T0" fmla="*/ 3322 w 17280"/>
              <a:gd name="T1" fmla="*/ 8073 h 17280"/>
              <a:gd name="T2" fmla="*/ 14544 w 17280"/>
              <a:gd name="T3" fmla="*/ 2345 h 17280"/>
              <a:gd name="T4" fmla="*/ 14096 w 17280"/>
              <a:gd name="T5" fmla="*/ 1952 h 17280"/>
              <a:gd name="T6" fmla="*/ 13622 w 17280"/>
              <a:gd name="T7" fmla="*/ 1590 h 17280"/>
              <a:gd name="T8" fmla="*/ 13123 w 17280"/>
              <a:gd name="T9" fmla="*/ 1260 h 17280"/>
              <a:gd name="T10" fmla="*/ 12600 w 17280"/>
              <a:gd name="T11" fmla="*/ 966 h 17280"/>
              <a:gd name="T12" fmla="*/ 12056 w 17280"/>
              <a:gd name="T13" fmla="*/ 706 h 17280"/>
              <a:gd name="T14" fmla="*/ 11492 w 17280"/>
              <a:gd name="T15" fmla="*/ 485 h 17280"/>
              <a:gd name="T16" fmla="*/ 10909 w 17280"/>
              <a:gd name="T17" fmla="*/ 303 h 17280"/>
              <a:gd name="T18" fmla="*/ 10310 w 17280"/>
              <a:gd name="T19" fmla="*/ 162 h 17280"/>
              <a:gd name="T20" fmla="*/ 9695 w 17280"/>
              <a:gd name="T21" fmla="*/ 64 h 17280"/>
              <a:gd name="T22" fmla="*/ 9066 w 17280"/>
              <a:gd name="T23" fmla="*/ 11 h 17280"/>
              <a:gd name="T24" fmla="*/ 8195 w 17280"/>
              <a:gd name="T25" fmla="*/ 11 h 17280"/>
              <a:gd name="T26" fmla="*/ 6899 w 17280"/>
              <a:gd name="T27" fmla="*/ 176 h 17280"/>
              <a:gd name="T28" fmla="*/ 5669 w 17280"/>
              <a:gd name="T29" fmla="*/ 524 h 17280"/>
              <a:gd name="T30" fmla="*/ 4521 w 17280"/>
              <a:gd name="T31" fmla="*/ 1042 h 17280"/>
              <a:gd name="T32" fmla="*/ 3470 w 17280"/>
              <a:gd name="T33" fmla="*/ 1716 h 17280"/>
              <a:gd name="T34" fmla="*/ 2530 w 17280"/>
              <a:gd name="T35" fmla="*/ 2530 h 17280"/>
              <a:gd name="T36" fmla="*/ 1716 w 17280"/>
              <a:gd name="T37" fmla="*/ 3470 h 17280"/>
              <a:gd name="T38" fmla="*/ 1042 w 17280"/>
              <a:gd name="T39" fmla="*/ 4521 h 17280"/>
              <a:gd name="T40" fmla="*/ 524 w 17280"/>
              <a:gd name="T41" fmla="*/ 5669 h 17280"/>
              <a:gd name="T42" fmla="*/ 176 w 17280"/>
              <a:gd name="T43" fmla="*/ 6899 h 17280"/>
              <a:gd name="T44" fmla="*/ 11 w 17280"/>
              <a:gd name="T45" fmla="*/ 8195 h 17280"/>
              <a:gd name="T46" fmla="*/ 44 w 17280"/>
              <a:gd name="T47" fmla="*/ 9523 h 17280"/>
              <a:gd name="T48" fmla="*/ 272 w 17280"/>
              <a:gd name="T49" fmla="*/ 10799 h 17280"/>
              <a:gd name="T50" fmla="*/ 679 w 17280"/>
              <a:gd name="T51" fmla="*/ 12003 h 17280"/>
              <a:gd name="T52" fmla="*/ 1251 w 17280"/>
              <a:gd name="T53" fmla="*/ 13120 h 17280"/>
              <a:gd name="T54" fmla="*/ 1973 w 17280"/>
              <a:gd name="T55" fmla="*/ 14135 h 17280"/>
              <a:gd name="T56" fmla="*/ 2831 w 17280"/>
              <a:gd name="T57" fmla="*/ 15035 h 17280"/>
              <a:gd name="T58" fmla="*/ 3809 w 17280"/>
              <a:gd name="T59" fmla="*/ 15805 h 17280"/>
              <a:gd name="T60" fmla="*/ 4893 w 17280"/>
              <a:gd name="T61" fmla="*/ 16428 h 17280"/>
              <a:gd name="T62" fmla="*/ 6071 w 17280"/>
              <a:gd name="T63" fmla="*/ 16891 h 17280"/>
              <a:gd name="T64" fmla="*/ 7323 w 17280"/>
              <a:gd name="T65" fmla="*/ 17181 h 17280"/>
              <a:gd name="T66" fmla="*/ 8640 w 17280"/>
              <a:gd name="T67" fmla="*/ 17280 h 17280"/>
              <a:gd name="T68" fmla="*/ 9955 w 17280"/>
              <a:gd name="T69" fmla="*/ 17181 h 17280"/>
              <a:gd name="T70" fmla="*/ 11209 w 17280"/>
              <a:gd name="T71" fmla="*/ 16891 h 17280"/>
              <a:gd name="T72" fmla="*/ 12385 w 17280"/>
              <a:gd name="T73" fmla="*/ 16428 h 17280"/>
              <a:gd name="T74" fmla="*/ 13471 w 17280"/>
              <a:gd name="T75" fmla="*/ 15805 h 17280"/>
              <a:gd name="T76" fmla="*/ 14449 w 17280"/>
              <a:gd name="T77" fmla="*/ 15035 h 17280"/>
              <a:gd name="T78" fmla="*/ 15307 w 17280"/>
              <a:gd name="T79" fmla="*/ 14135 h 17280"/>
              <a:gd name="T80" fmla="*/ 16029 w 17280"/>
              <a:gd name="T81" fmla="*/ 13120 h 17280"/>
              <a:gd name="T82" fmla="*/ 16601 w 17280"/>
              <a:gd name="T83" fmla="*/ 12003 h 17280"/>
              <a:gd name="T84" fmla="*/ 17008 w 17280"/>
              <a:gd name="T85" fmla="*/ 10799 h 17280"/>
              <a:gd name="T86" fmla="*/ 17236 w 17280"/>
              <a:gd name="T87" fmla="*/ 9523 h 17280"/>
              <a:gd name="T88" fmla="*/ 17279 w 17280"/>
              <a:gd name="T89" fmla="*/ 8519 h 17280"/>
              <a:gd name="T90" fmla="*/ 17266 w 17280"/>
              <a:gd name="T91" fmla="*/ 8157 h 17280"/>
              <a:gd name="T92" fmla="*/ 17239 w 17280"/>
              <a:gd name="T93" fmla="*/ 7800 h 17280"/>
              <a:gd name="T94" fmla="*/ 17197 w 17280"/>
              <a:gd name="T95" fmla="*/ 7448 h 17280"/>
              <a:gd name="T96" fmla="*/ 17140 w 17280"/>
              <a:gd name="T97" fmla="*/ 7099 h 17280"/>
              <a:gd name="T98" fmla="*/ 17069 w 17280"/>
              <a:gd name="T99" fmla="*/ 6755 h 17280"/>
              <a:gd name="T100" fmla="*/ 16985 w 17280"/>
              <a:gd name="T101" fmla="*/ 6417 h 17280"/>
              <a:gd name="T102" fmla="*/ 16889 w 17280"/>
              <a:gd name="T103" fmla="*/ 6085 h 17280"/>
              <a:gd name="T104" fmla="*/ 16779 w 17280"/>
              <a:gd name="T105" fmla="*/ 5757 h 17280"/>
              <a:gd name="T106" fmla="*/ 16657 w 17280"/>
              <a:gd name="T107" fmla="*/ 5436 h 17280"/>
              <a:gd name="T108" fmla="*/ 16523 w 17280"/>
              <a:gd name="T109" fmla="*/ 5120 h 17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80" h="17280">
                <a:moveTo>
                  <a:pt x="8370" y="13121"/>
                </a:moveTo>
                <a:lnTo>
                  <a:pt x="8370" y="13121"/>
                </a:lnTo>
                <a:lnTo>
                  <a:pt x="3322" y="8073"/>
                </a:lnTo>
                <a:lnTo>
                  <a:pt x="5622" y="5773"/>
                </a:lnTo>
                <a:lnTo>
                  <a:pt x="8370" y="8520"/>
                </a:lnTo>
                <a:lnTo>
                  <a:pt x="14544" y="2345"/>
                </a:lnTo>
                <a:lnTo>
                  <a:pt x="14399" y="2211"/>
                </a:lnTo>
                <a:lnTo>
                  <a:pt x="14250" y="2079"/>
                </a:lnTo>
                <a:lnTo>
                  <a:pt x="14096" y="1952"/>
                </a:lnTo>
                <a:lnTo>
                  <a:pt x="13942" y="1827"/>
                </a:lnTo>
                <a:lnTo>
                  <a:pt x="13783" y="1706"/>
                </a:lnTo>
                <a:lnTo>
                  <a:pt x="13622" y="1590"/>
                </a:lnTo>
                <a:lnTo>
                  <a:pt x="13458" y="1476"/>
                </a:lnTo>
                <a:lnTo>
                  <a:pt x="13292" y="1366"/>
                </a:lnTo>
                <a:lnTo>
                  <a:pt x="13123" y="1260"/>
                </a:lnTo>
                <a:lnTo>
                  <a:pt x="12951" y="1158"/>
                </a:lnTo>
                <a:lnTo>
                  <a:pt x="12776" y="1059"/>
                </a:lnTo>
                <a:lnTo>
                  <a:pt x="12600" y="966"/>
                </a:lnTo>
                <a:lnTo>
                  <a:pt x="12421" y="875"/>
                </a:lnTo>
                <a:lnTo>
                  <a:pt x="12240" y="788"/>
                </a:lnTo>
                <a:lnTo>
                  <a:pt x="12056" y="706"/>
                </a:lnTo>
                <a:lnTo>
                  <a:pt x="11870" y="629"/>
                </a:lnTo>
                <a:lnTo>
                  <a:pt x="11682" y="555"/>
                </a:lnTo>
                <a:lnTo>
                  <a:pt x="11492" y="485"/>
                </a:lnTo>
                <a:lnTo>
                  <a:pt x="11300" y="420"/>
                </a:lnTo>
                <a:lnTo>
                  <a:pt x="11106" y="360"/>
                </a:lnTo>
                <a:lnTo>
                  <a:pt x="10909" y="303"/>
                </a:lnTo>
                <a:lnTo>
                  <a:pt x="10711" y="252"/>
                </a:lnTo>
                <a:lnTo>
                  <a:pt x="10512" y="205"/>
                </a:lnTo>
                <a:lnTo>
                  <a:pt x="10310" y="162"/>
                </a:lnTo>
                <a:lnTo>
                  <a:pt x="10107" y="125"/>
                </a:lnTo>
                <a:lnTo>
                  <a:pt x="9901" y="92"/>
                </a:lnTo>
                <a:lnTo>
                  <a:pt x="9695" y="64"/>
                </a:lnTo>
                <a:lnTo>
                  <a:pt x="9487" y="41"/>
                </a:lnTo>
                <a:lnTo>
                  <a:pt x="9277" y="24"/>
                </a:lnTo>
                <a:lnTo>
                  <a:pt x="9066" y="11"/>
                </a:lnTo>
                <a:lnTo>
                  <a:pt x="8854" y="2"/>
                </a:lnTo>
                <a:lnTo>
                  <a:pt x="8640" y="0"/>
                </a:lnTo>
                <a:lnTo>
                  <a:pt x="8195" y="11"/>
                </a:lnTo>
                <a:lnTo>
                  <a:pt x="7757" y="44"/>
                </a:lnTo>
                <a:lnTo>
                  <a:pt x="7323" y="99"/>
                </a:lnTo>
                <a:lnTo>
                  <a:pt x="6899" y="176"/>
                </a:lnTo>
                <a:lnTo>
                  <a:pt x="6480" y="272"/>
                </a:lnTo>
                <a:lnTo>
                  <a:pt x="6071" y="389"/>
                </a:lnTo>
                <a:lnTo>
                  <a:pt x="5669" y="524"/>
                </a:lnTo>
                <a:lnTo>
                  <a:pt x="5277" y="679"/>
                </a:lnTo>
                <a:lnTo>
                  <a:pt x="4893" y="852"/>
                </a:lnTo>
                <a:lnTo>
                  <a:pt x="4521" y="1042"/>
                </a:lnTo>
                <a:lnTo>
                  <a:pt x="4159" y="1251"/>
                </a:lnTo>
                <a:lnTo>
                  <a:pt x="3809" y="1475"/>
                </a:lnTo>
                <a:lnTo>
                  <a:pt x="3470" y="1716"/>
                </a:lnTo>
                <a:lnTo>
                  <a:pt x="3144" y="1973"/>
                </a:lnTo>
                <a:lnTo>
                  <a:pt x="2831" y="2244"/>
                </a:lnTo>
                <a:lnTo>
                  <a:pt x="2530" y="2530"/>
                </a:lnTo>
                <a:lnTo>
                  <a:pt x="2244" y="2831"/>
                </a:lnTo>
                <a:lnTo>
                  <a:pt x="1973" y="3144"/>
                </a:lnTo>
                <a:lnTo>
                  <a:pt x="1716" y="3470"/>
                </a:lnTo>
                <a:lnTo>
                  <a:pt x="1475" y="3809"/>
                </a:lnTo>
                <a:lnTo>
                  <a:pt x="1251" y="4159"/>
                </a:lnTo>
                <a:lnTo>
                  <a:pt x="1042" y="4521"/>
                </a:lnTo>
                <a:lnTo>
                  <a:pt x="852" y="4893"/>
                </a:lnTo>
                <a:lnTo>
                  <a:pt x="679" y="5277"/>
                </a:lnTo>
                <a:lnTo>
                  <a:pt x="524" y="5669"/>
                </a:lnTo>
                <a:lnTo>
                  <a:pt x="389" y="6071"/>
                </a:lnTo>
                <a:lnTo>
                  <a:pt x="272" y="6480"/>
                </a:lnTo>
                <a:lnTo>
                  <a:pt x="176" y="6899"/>
                </a:lnTo>
                <a:lnTo>
                  <a:pt x="99" y="7323"/>
                </a:lnTo>
                <a:lnTo>
                  <a:pt x="44" y="7757"/>
                </a:lnTo>
                <a:lnTo>
                  <a:pt x="11" y="8195"/>
                </a:lnTo>
                <a:lnTo>
                  <a:pt x="0" y="8640"/>
                </a:lnTo>
                <a:lnTo>
                  <a:pt x="11" y="9085"/>
                </a:lnTo>
                <a:lnTo>
                  <a:pt x="44" y="9523"/>
                </a:lnTo>
                <a:lnTo>
                  <a:pt x="99" y="9955"/>
                </a:lnTo>
                <a:lnTo>
                  <a:pt x="176" y="10381"/>
                </a:lnTo>
                <a:lnTo>
                  <a:pt x="272" y="10799"/>
                </a:lnTo>
                <a:lnTo>
                  <a:pt x="389" y="11209"/>
                </a:lnTo>
                <a:lnTo>
                  <a:pt x="524" y="11610"/>
                </a:lnTo>
                <a:lnTo>
                  <a:pt x="679" y="12003"/>
                </a:lnTo>
                <a:lnTo>
                  <a:pt x="852" y="12385"/>
                </a:lnTo>
                <a:lnTo>
                  <a:pt x="1042" y="12758"/>
                </a:lnTo>
                <a:lnTo>
                  <a:pt x="1251" y="13120"/>
                </a:lnTo>
                <a:lnTo>
                  <a:pt x="1475" y="13471"/>
                </a:lnTo>
                <a:lnTo>
                  <a:pt x="1716" y="13809"/>
                </a:lnTo>
                <a:lnTo>
                  <a:pt x="1973" y="14135"/>
                </a:lnTo>
                <a:lnTo>
                  <a:pt x="2244" y="14449"/>
                </a:lnTo>
                <a:lnTo>
                  <a:pt x="2530" y="14750"/>
                </a:lnTo>
                <a:lnTo>
                  <a:pt x="2831" y="15035"/>
                </a:lnTo>
                <a:lnTo>
                  <a:pt x="3144" y="15307"/>
                </a:lnTo>
                <a:lnTo>
                  <a:pt x="3470" y="15563"/>
                </a:lnTo>
                <a:lnTo>
                  <a:pt x="3809" y="15805"/>
                </a:lnTo>
                <a:lnTo>
                  <a:pt x="4159" y="16029"/>
                </a:lnTo>
                <a:lnTo>
                  <a:pt x="4521" y="16237"/>
                </a:lnTo>
                <a:lnTo>
                  <a:pt x="4893" y="16428"/>
                </a:lnTo>
                <a:lnTo>
                  <a:pt x="5277" y="16601"/>
                </a:lnTo>
                <a:lnTo>
                  <a:pt x="5669" y="16755"/>
                </a:lnTo>
                <a:lnTo>
                  <a:pt x="6071" y="16891"/>
                </a:lnTo>
                <a:lnTo>
                  <a:pt x="6480" y="17008"/>
                </a:lnTo>
                <a:lnTo>
                  <a:pt x="6899" y="17104"/>
                </a:lnTo>
                <a:lnTo>
                  <a:pt x="7323" y="17181"/>
                </a:lnTo>
                <a:lnTo>
                  <a:pt x="7757" y="17236"/>
                </a:lnTo>
                <a:lnTo>
                  <a:pt x="8195" y="17269"/>
                </a:lnTo>
                <a:lnTo>
                  <a:pt x="8640" y="17280"/>
                </a:lnTo>
                <a:lnTo>
                  <a:pt x="9085" y="17269"/>
                </a:lnTo>
                <a:lnTo>
                  <a:pt x="9523" y="17236"/>
                </a:lnTo>
                <a:lnTo>
                  <a:pt x="9955" y="17181"/>
                </a:lnTo>
                <a:lnTo>
                  <a:pt x="10381" y="17104"/>
                </a:lnTo>
                <a:lnTo>
                  <a:pt x="10799" y="17008"/>
                </a:lnTo>
                <a:lnTo>
                  <a:pt x="11209" y="16891"/>
                </a:lnTo>
                <a:lnTo>
                  <a:pt x="11610" y="16755"/>
                </a:lnTo>
                <a:lnTo>
                  <a:pt x="12003" y="16601"/>
                </a:lnTo>
                <a:lnTo>
                  <a:pt x="12385" y="16428"/>
                </a:lnTo>
                <a:lnTo>
                  <a:pt x="12758" y="16237"/>
                </a:lnTo>
                <a:lnTo>
                  <a:pt x="13120" y="16029"/>
                </a:lnTo>
                <a:lnTo>
                  <a:pt x="13471" y="15805"/>
                </a:lnTo>
                <a:lnTo>
                  <a:pt x="13809" y="15563"/>
                </a:lnTo>
                <a:lnTo>
                  <a:pt x="14135" y="15307"/>
                </a:lnTo>
                <a:lnTo>
                  <a:pt x="14449" y="15035"/>
                </a:lnTo>
                <a:lnTo>
                  <a:pt x="14750" y="14750"/>
                </a:lnTo>
                <a:lnTo>
                  <a:pt x="15036" y="14449"/>
                </a:lnTo>
                <a:lnTo>
                  <a:pt x="15307" y="14135"/>
                </a:lnTo>
                <a:lnTo>
                  <a:pt x="15564" y="13809"/>
                </a:lnTo>
                <a:lnTo>
                  <a:pt x="15805" y="13471"/>
                </a:lnTo>
                <a:lnTo>
                  <a:pt x="16029" y="13120"/>
                </a:lnTo>
                <a:lnTo>
                  <a:pt x="16237" y="12758"/>
                </a:lnTo>
                <a:lnTo>
                  <a:pt x="16428" y="12385"/>
                </a:lnTo>
                <a:lnTo>
                  <a:pt x="16601" y="12003"/>
                </a:lnTo>
                <a:lnTo>
                  <a:pt x="16755" y="11610"/>
                </a:lnTo>
                <a:lnTo>
                  <a:pt x="16891" y="11209"/>
                </a:lnTo>
                <a:lnTo>
                  <a:pt x="17008" y="10799"/>
                </a:lnTo>
                <a:lnTo>
                  <a:pt x="17104" y="10381"/>
                </a:lnTo>
                <a:lnTo>
                  <a:pt x="17181" y="9955"/>
                </a:lnTo>
                <a:lnTo>
                  <a:pt x="17236" y="9523"/>
                </a:lnTo>
                <a:lnTo>
                  <a:pt x="17269" y="9085"/>
                </a:lnTo>
                <a:lnTo>
                  <a:pt x="17280" y="8640"/>
                </a:lnTo>
                <a:lnTo>
                  <a:pt x="17279" y="8519"/>
                </a:lnTo>
                <a:lnTo>
                  <a:pt x="17277" y="8398"/>
                </a:lnTo>
                <a:lnTo>
                  <a:pt x="17272" y="8277"/>
                </a:lnTo>
                <a:lnTo>
                  <a:pt x="17266" y="8157"/>
                </a:lnTo>
                <a:lnTo>
                  <a:pt x="17258" y="8037"/>
                </a:lnTo>
                <a:lnTo>
                  <a:pt x="17250" y="7919"/>
                </a:lnTo>
                <a:lnTo>
                  <a:pt x="17239" y="7800"/>
                </a:lnTo>
                <a:lnTo>
                  <a:pt x="17226" y="7682"/>
                </a:lnTo>
                <a:lnTo>
                  <a:pt x="17212" y="7564"/>
                </a:lnTo>
                <a:lnTo>
                  <a:pt x="17197" y="7448"/>
                </a:lnTo>
                <a:lnTo>
                  <a:pt x="17180" y="7331"/>
                </a:lnTo>
                <a:lnTo>
                  <a:pt x="17160" y="7214"/>
                </a:lnTo>
                <a:lnTo>
                  <a:pt x="17140" y="7099"/>
                </a:lnTo>
                <a:lnTo>
                  <a:pt x="17118" y="6984"/>
                </a:lnTo>
                <a:lnTo>
                  <a:pt x="17094" y="6870"/>
                </a:lnTo>
                <a:lnTo>
                  <a:pt x="17069" y="6755"/>
                </a:lnTo>
                <a:lnTo>
                  <a:pt x="17043" y="6643"/>
                </a:lnTo>
                <a:lnTo>
                  <a:pt x="17015" y="6530"/>
                </a:lnTo>
                <a:lnTo>
                  <a:pt x="16985" y="6417"/>
                </a:lnTo>
                <a:lnTo>
                  <a:pt x="16955" y="6306"/>
                </a:lnTo>
                <a:lnTo>
                  <a:pt x="16923" y="6195"/>
                </a:lnTo>
                <a:lnTo>
                  <a:pt x="16889" y="6085"/>
                </a:lnTo>
                <a:lnTo>
                  <a:pt x="16853" y="5975"/>
                </a:lnTo>
                <a:lnTo>
                  <a:pt x="16817" y="5865"/>
                </a:lnTo>
                <a:lnTo>
                  <a:pt x="16779" y="5757"/>
                </a:lnTo>
                <a:lnTo>
                  <a:pt x="16740" y="5649"/>
                </a:lnTo>
                <a:lnTo>
                  <a:pt x="16699" y="5543"/>
                </a:lnTo>
                <a:lnTo>
                  <a:pt x="16657" y="5436"/>
                </a:lnTo>
                <a:lnTo>
                  <a:pt x="16614" y="5330"/>
                </a:lnTo>
                <a:lnTo>
                  <a:pt x="16568" y="5224"/>
                </a:lnTo>
                <a:lnTo>
                  <a:pt x="16523" y="5120"/>
                </a:lnTo>
                <a:lnTo>
                  <a:pt x="16475" y="5017"/>
                </a:lnTo>
                <a:lnTo>
                  <a:pt x="8370" y="13121"/>
                </a:lnTo>
                <a:close/>
              </a:path>
            </a:pathLst>
          </a:custGeom>
          <a:solidFill>
            <a:srgbClr val="00B050"/>
          </a:solidFill>
          <a:ln>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NZ"/>
          </a:p>
        </p:txBody>
      </p:sp>
      <p:grpSp>
        <p:nvGrpSpPr>
          <p:cNvPr id="16" name="Group 15"/>
          <p:cNvGrpSpPr/>
          <p:nvPr/>
        </p:nvGrpSpPr>
        <p:grpSpPr>
          <a:xfrm>
            <a:off x="6096000" y="2659766"/>
            <a:ext cx="1537196" cy="1538468"/>
            <a:chOff x="6096000" y="957263"/>
            <a:chExt cx="5756276" cy="5761037"/>
          </a:xfrm>
          <a:solidFill>
            <a:srgbClr val="FF0000"/>
          </a:solidFill>
          <a:effectLst>
            <a:outerShdw blurRad="50800" dist="38100" dir="2700000" algn="tl" rotWithShape="0">
              <a:prstClr val="black">
                <a:alpha val="40000"/>
              </a:prstClr>
            </a:outerShdw>
          </a:effectLst>
        </p:grpSpPr>
        <p:sp>
          <p:nvSpPr>
            <p:cNvPr id="14" name="Freeform 9"/>
            <p:cNvSpPr>
              <a:spLocks/>
            </p:cNvSpPr>
            <p:nvPr/>
          </p:nvSpPr>
          <p:spPr bwMode="auto">
            <a:xfrm>
              <a:off x="6096000" y="957263"/>
              <a:ext cx="4768850" cy="5761037"/>
            </a:xfrm>
            <a:custGeom>
              <a:avLst/>
              <a:gdLst>
                <a:gd name="T0" fmla="*/ 14533 w 15022"/>
                <a:gd name="T1" fmla="*/ 1836 h 18145"/>
                <a:gd name="T2" fmla="*/ 13945 w 15022"/>
                <a:gd name="T3" fmla="*/ 1424 h 18145"/>
                <a:gd name="T4" fmla="*/ 13326 w 15022"/>
                <a:gd name="T5" fmla="*/ 1063 h 18145"/>
                <a:gd name="T6" fmla="*/ 12676 w 15022"/>
                <a:gd name="T7" fmla="*/ 748 h 18145"/>
                <a:gd name="T8" fmla="*/ 11850 w 15022"/>
                <a:gd name="T9" fmla="*/ 435 h 18145"/>
                <a:gd name="T10" fmla="*/ 10979 w 15022"/>
                <a:gd name="T11" fmla="*/ 202 h 18145"/>
                <a:gd name="T12" fmla="*/ 10088 w 15022"/>
                <a:gd name="T13" fmla="*/ 57 h 18145"/>
                <a:gd name="T14" fmla="*/ 9179 w 15022"/>
                <a:gd name="T15" fmla="*/ 1 h 18145"/>
                <a:gd name="T16" fmla="*/ 8267 w 15022"/>
                <a:gd name="T17" fmla="*/ 34 h 18145"/>
                <a:gd name="T18" fmla="*/ 7372 w 15022"/>
                <a:gd name="T19" fmla="*/ 158 h 18145"/>
                <a:gd name="T20" fmla="*/ 6495 w 15022"/>
                <a:gd name="T21" fmla="*/ 370 h 18145"/>
                <a:gd name="T22" fmla="*/ 5642 w 15022"/>
                <a:gd name="T23" fmla="*/ 669 h 18145"/>
                <a:gd name="T24" fmla="*/ 4844 w 15022"/>
                <a:gd name="T25" fmla="*/ 1041 h 18145"/>
                <a:gd name="T26" fmla="*/ 4094 w 15022"/>
                <a:gd name="T27" fmla="*/ 1483 h 18145"/>
                <a:gd name="T28" fmla="*/ 3389 w 15022"/>
                <a:gd name="T29" fmla="*/ 1997 h 18145"/>
                <a:gd name="T30" fmla="*/ 2733 w 15022"/>
                <a:gd name="T31" fmla="*/ 2580 h 18145"/>
                <a:gd name="T32" fmla="*/ 2135 w 15022"/>
                <a:gd name="T33" fmla="*/ 3223 h 18145"/>
                <a:gd name="T34" fmla="*/ 1605 w 15022"/>
                <a:gd name="T35" fmla="*/ 3917 h 18145"/>
                <a:gd name="T36" fmla="*/ 1144 w 15022"/>
                <a:gd name="T37" fmla="*/ 4656 h 18145"/>
                <a:gd name="T38" fmla="*/ 756 w 15022"/>
                <a:gd name="T39" fmla="*/ 5440 h 18145"/>
                <a:gd name="T40" fmla="*/ 436 w 15022"/>
                <a:gd name="T41" fmla="*/ 6285 h 18145"/>
                <a:gd name="T42" fmla="*/ 202 w 15022"/>
                <a:gd name="T43" fmla="*/ 7157 h 18145"/>
                <a:gd name="T44" fmla="*/ 57 w 15022"/>
                <a:gd name="T45" fmla="*/ 8048 h 18145"/>
                <a:gd name="T46" fmla="*/ 1 w 15022"/>
                <a:gd name="T47" fmla="*/ 8958 h 18145"/>
                <a:gd name="T48" fmla="*/ 34 w 15022"/>
                <a:gd name="T49" fmla="*/ 9871 h 18145"/>
                <a:gd name="T50" fmla="*/ 158 w 15022"/>
                <a:gd name="T51" fmla="*/ 10767 h 18145"/>
                <a:gd name="T52" fmla="*/ 369 w 15022"/>
                <a:gd name="T53" fmla="*/ 11645 h 18145"/>
                <a:gd name="T54" fmla="*/ 669 w 15022"/>
                <a:gd name="T55" fmla="*/ 12499 h 18145"/>
                <a:gd name="T56" fmla="*/ 1040 w 15022"/>
                <a:gd name="T57" fmla="*/ 13297 h 18145"/>
                <a:gd name="T58" fmla="*/ 1482 w 15022"/>
                <a:gd name="T59" fmla="*/ 14048 h 18145"/>
                <a:gd name="T60" fmla="*/ 1995 w 15022"/>
                <a:gd name="T61" fmla="*/ 14753 h 18145"/>
                <a:gd name="T62" fmla="*/ 2578 w 15022"/>
                <a:gd name="T63" fmla="*/ 15410 h 18145"/>
                <a:gd name="T64" fmla="*/ 3220 w 15022"/>
                <a:gd name="T65" fmla="*/ 16008 h 18145"/>
                <a:gd name="T66" fmla="*/ 3913 w 15022"/>
                <a:gd name="T67" fmla="*/ 16539 h 18145"/>
                <a:gd name="T68" fmla="*/ 4653 w 15022"/>
                <a:gd name="T69" fmla="*/ 17000 h 18145"/>
                <a:gd name="T70" fmla="*/ 5436 w 15022"/>
                <a:gd name="T71" fmla="*/ 17389 h 18145"/>
                <a:gd name="T72" fmla="*/ 6280 w 15022"/>
                <a:gd name="T73" fmla="*/ 17708 h 18145"/>
                <a:gd name="T74" fmla="*/ 7151 w 15022"/>
                <a:gd name="T75" fmla="*/ 17943 h 18145"/>
                <a:gd name="T76" fmla="*/ 8042 w 15022"/>
                <a:gd name="T77" fmla="*/ 18088 h 18145"/>
                <a:gd name="T78" fmla="*/ 8951 w 15022"/>
                <a:gd name="T79" fmla="*/ 18144 h 18145"/>
                <a:gd name="T80" fmla="*/ 9863 w 15022"/>
                <a:gd name="T81" fmla="*/ 18111 h 18145"/>
                <a:gd name="T82" fmla="*/ 10758 w 15022"/>
                <a:gd name="T83" fmla="*/ 17987 h 18145"/>
                <a:gd name="T84" fmla="*/ 11635 w 15022"/>
                <a:gd name="T85" fmla="*/ 17775 h 18145"/>
                <a:gd name="T86" fmla="*/ 12488 w 15022"/>
                <a:gd name="T87" fmla="*/ 17476 h 18145"/>
                <a:gd name="T88" fmla="*/ 13166 w 15022"/>
                <a:gd name="T89" fmla="*/ 17165 h 18145"/>
                <a:gd name="T90" fmla="*/ 13794 w 15022"/>
                <a:gd name="T91" fmla="*/ 16815 h 18145"/>
                <a:gd name="T92" fmla="*/ 14390 w 15022"/>
                <a:gd name="T93" fmla="*/ 16417 h 18145"/>
                <a:gd name="T94" fmla="*/ 14954 w 15022"/>
                <a:gd name="T95" fmla="*/ 15970 h 18145"/>
                <a:gd name="T96" fmla="*/ 5893 w 15022"/>
                <a:gd name="T97" fmla="*/ 16113 h 18145"/>
                <a:gd name="T98" fmla="*/ 5779 w 15022"/>
                <a:gd name="T99" fmla="*/ 16101 h 18145"/>
                <a:gd name="T100" fmla="*/ 3542 w 15022"/>
                <a:gd name="T101" fmla="*/ 13856 h 18145"/>
                <a:gd name="T102" fmla="*/ 3542 w 15022"/>
                <a:gd name="T103" fmla="*/ 13740 h 18145"/>
                <a:gd name="T104" fmla="*/ 3557 w 15022"/>
                <a:gd name="T105" fmla="*/ 4432 h 18145"/>
                <a:gd name="T106" fmla="*/ 3534 w 15022"/>
                <a:gd name="T107" fmla="*/ 4317 h 18145"/>
                <a:gd name="T108" fmla="*/ 5753 w 15022"/>
                <a:gd name="T109" fmla="*/ 2061 h 18145"/>
                <a:gd name="T110" fmla="*/ 5865 w 15022"/>
                <a:gd name="T111" fmla="*/ 2027 h 18145"/>
                <a:gd name="T112" fmla="*/ 10572 w 15022"/>
                <a:gd name="T113" fmla="*/ 6689 h 18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022" h="18145">
                  <a:moveTo>
                    <a:pt x="15022" y="2234"/>
                  </a:moveTo>
                  <a:lnTo>
                    <a:pt x="14954" y="2175"/>
                  </a:lnTo>
                  <a:lnTo>
                    <a:pt x="14886" y="2116"/>
                  </a:lnTo>
                  <a:lnTo>
                    <a:pt x="14816" y="2058"/>
                  </a:lnTo>
                  <a:lnTo>
                    <a:pt x="14746" y="2002"/>
                  </a:lnTo>
                  <a:lnTo>
                    <a:pt x="14676" y="1946"/>
                  </a:lnTo>
                  <a:lnTo>
                    <a:pt x="14605" y="1890"/>
                  </a:lnTo>
                  <a:lnTo>
                    <a:pt x="14533" y="1836"/>
                  </a:lnTo>
                  <a:lnTo>
                    <a:pt x="14462" y="1782"/>
                  </a:lnTo>
                  <a:lnTo>
                    <a:pt x="14390" y="1728"/>
                  </a:lnTo>
                  <a:lnTo>
                    <a:pt x="14317" y="1676"/>
                  </a:lnTo>
                  <a:lnTo>
                    <a:pt x="14243" y="1624"/>
                  </a:lnTo>
                  <a:lnTo>
                    <a:pt x="14170" y="1573"/>
                  </a:lnTo>
                  <a:lnTo>
                    <a:pt x="14096" y="1523"/>
                  </a:lnTo>
                  <a:lnTo>
                    <a:pt x="14021" y="1473"/>
                  </a:lnTo>
                  <a:lnTo>
                    <a:pt x="13945" y="1424"/>
                  </a:lnTo>
                  <a:lnTo>
                    <a:pt x="13869" y="1377"/>
                  </a:lnTo>
                  <a:lnTo>
                    <a:pt x="13794" y="1329"/>
                  </a:lnTo>
                  <a:lnTo>
                    <a:pt x="13716" y="1283"/>
                  </a:lnTo>
                  <a:lnTo>
                    <a:pt x="13639" y="1237"/>
                  </a:lnTo>
                  <a:lnTo>
                    <a:pt x="13561" y="1193"/>
                  </a:lnTo>
                  <a:lnTo>
                    <a:pt x="13483" y="1149"/>
                  </a:lnTo>
                  <a:lnTo>
                    <a:pt x="13405" y="1105"/>
                  </a:lnTo>
                  <a:lnTo>
                    <a:pt x="13326" y="1063"/>
                  </a:lnTo>
                  <a:lnTo>
                    <a:pt x="13246" y="1021"/>
                  </a:lnTo>
                  <a:lnTo>
                    <a:pt x="13166" y="979"/>
                  </a:lnTo>
                  <a:lnTo>
                    <a:pt x="13085" y="939"/>
                  </a:lnTo>
                  <a:lnTo>
                    <a:pt x="13005" y="899"/>
                  </a:lnTo>
                  <a:lnTo>
                    <a:pt x="12923" y="861"/>
                  </a:lnTo>
                  <a:lnTo>
                    <a:pt x="12842" y="822"/>
                  </a:lnTo>
                  <a:lnTo>
                    <a:pt x="12759" y="785"/>
                  </a:lnTo>
                  <a:lnTo>
                    <a:pt x="12676" y="748"/>
                  </a:lnTo>
                  <a:lnTo>
                    <a:pt x="12594" y="713"/>
                  </a:lnTo>
                  <a:lnTo>
                    <a:pt x="12488" y="669"/>
                  </a:lnTo>
                  <a:lnTo>
                    <a:pt x="12383" y="627"/>
                  </a:lnTo>
                  <a:lnTo>
                    <a:pt x="12277" y="586"/>
                  </a:lnTo>
                  <a:lnTo>
                    <a:pt x="12171" y="547"/>
                  </a:lnTo>
                  <a:lnTo>
                    <a:pt x="12064" y="508"/>
                  </a:lnTo>
                  <a:lnTo>
                    <a:pt x="11958" y="472"/>
                  </a:lnTo>
                  <a:lnTo>
                    <a:pt x="11850" y="435"/>
                  </a:lnTo>
                  <a:lnTo>
                    <a:pt x="11743" y="401"/>
                  </a:lnTo>
                  <a:lnTo>
                    <a:pt x="11635" y="370"/>
                  </a:lnTo>
                  <a:lnTo>
                    <a:pt x="11526" y="338"/>
                  </a:lnTo>
                  <a:lnTo>
                    <a:pt x="11417" y="308"/>
                  </a:lnTo>
                  <a:lnTo>
                    <a:pt x="11309" y="279"/>
                  </a:lnTo>
                  <a:lnTo>
                    <a:pt x="11199" y="252"/>
                  </a:lnTo>
                  <a:lnTo>
                    <a:pt x="11090" y="227"/>
                  </a:lnTo>
                  <a:lnTo>
                    <a:pt x="10979" y="202"/>
                  </a:lnTo>
                  <a:lnTo>
                    <a:pt x="10869" y="179"/>
                  </a:lnTo>
                  <a:lnTo>
                    <a:pt x="10758" y="158"/>
                  </a:lnTo>
                  <a:lnTo>
                    <a:pt x="10647" y="137"/>
                  </a:lnTo>
                  <a:lnTo>
                    <a:pt x="10536" y="118"/>
                  </a:lnTo>
                  <a:lnTo>
                    <a:pt x="10425" y="101"/>
                  </a:lnTo>
                  <a:lnTo>
                    <a:pt x="10313" y="85"/>
                  </a:lnTo>
                  <a:lnTo>
                    <a:pt x="10200" y="70"/>
                  </a:lnTo>
                  <a:lnTo>
                    <a:pt x="10088" y="57"/>
                  </a:lnTo>
                  <a:lnTo>
                    <a:pt x="9975" y="45"/>
                  </a:lnTo>
                  <a:lnTo>
                    <a:pt x="9863" y="34"/>
                  </a:lnTo>
                  <a:lnTo>
                    <a:pt x="9749" y="25"/>
                  </a:lnTo>
                  <a:lnTo>
                    <a:pt x="9636" y="17"/>
                  </a:lnTo>
                  <a:lnTo>
                    <a:pt x="9522" y="11"/>
                  </a:lnTo>
                  <a:lnTo>
                    <a:pt x="9408" y="7"/>
                  </a:lnTo>
                  <a:lnTo>
                    <a:pt x="9294" y="2"/>
                  </a:lnTo>
                  <a:lnTo>
                    <a:pt x="9179" y="1"/>
                  </a:lnTo>
                  <a:lnTo>
                    <a:pt x="9065" y="0"/>
                  </a:lnTo>
                  <a:lnTo>
                    <a:pt x="8951" y="1"/>
                  </a:lnTo>
                  <a:lnTo>
                    <a:pt x="8836" y="2"/>
                  </a:lnTo>
                  <a:lnTo>
                    <a:pt x="8722" y="7"/>
                  </a:lnTo>
                  <a:lnTo>
                    <a:pt x="8608" y="11"/>
                  </a:lnTo>
                  <a:lnTo>
                    <a:pt x="8494" y="17"/>
                  </a:lnTo>
                  <a:lnTo>
                    <a:pt x="8381" y="25"/>
                  </a:lnTo>
                  <a:lnTo>
                    <a:pt x="8267" y="34"/>
                  </a:lnTo>
                  <a:lnTo>
                    <a:pt x="8155" y="45"/>
                  </a:lnTo>
                  <a:lnTo>
                    <a:pt x="8042" y="57"/>
                  </a:lnTo>
                  <a:lnTo>
                    <a:pt x="7930" y="70"/>
                  </a:lnTo>
                  <a:lnTo>
                    <a:pt x="7817" y="85"/>
                  </a:lnTo>
                  <a:lnTo>
                    <a:pt x="7705" y="101"/>
                  </a:lnTo>
                  <a:lnTo>
                    <a:pt x="7594" y="118"/>
                  </a:lnTo>
                  <a:lnTo>
                    <a:pt x="7483" y="137"/>
                  </a:lnTo>
                  <a:lnTo>
                    <a:pt x="7372" y="158"/>
                  </a:lnTo>
                  <a:lnTo>
                    <a:pt x="7261" y="179"/>
                  </a:lnTo>
                  <a:lnTo>
                    <a:pt x="7151" y="202"/>
                  </a:lnTo>
                  <a:lnTo>
                    <a:pt x="7040" y="227"/>
                  </a:lnTo>
                  <a:lnTo>
                    <a:pt x="6931" y="253"/>
                  </a:lnTo>
                  <a:lnTo>
                    <a:pt x="6821" y="279"/>
                  </a:lnTo>
                  <a:lnTo>
                    <a:pt x="6713" y="308"/>
                  </a:lnTo>
                  <a:lnTo>
                    <a:pt x="6604" y="338"/>
                  </a:lnTo>
                  <a:lnTo>
                    <a:pt x="6495" y="370"/>
                  </a:lnTo>
                  <a:lnTo>
                    <a:pt x="6387" y="403"/>
                  </a:lnTo>
                  <a:lnTo>
                    <a:pt x="6280" y="437"/>
                  </a:lnTo>
                  <a:lnTo>
                    <a:pt x="6172" y="472"/>
                  </a:lnTo>
                  <a:lnTo>
                    <a:pt x="6066" y="508"/>
                  </a:lnTo>
                  <a:lnTo>
                    <a:pt x="5959" y="547"/>
                  </a:lnTo>
                  <a:lnTo>
                    <a:pt x="5853" y="586"/>
                  </a:lnTo>
                  <a:lnTo>
                    <a:pt x="5747" y="627"/>
                  </a:lnTo>
                  <a:lnTo>
                    <a:pt x="5642" y="669"/>
                  </a:lnTo>
                  <a:lnTo>
                    <a:pt x="5536" y="713"/>
                  </a:lnTo>
                  <a:lnTo>
                    <a:pt x="5436" y="756"/>
                  </a:lnTo>
                  <a:lnTo>
                    <a:pt x="5336" y="801"/>
                  </a:lnTo>
                  <a:lnTo>
                    <a:pt x="5236" y="847"/>
                  </a:lnTo>
                  <a:lnTo>
                    <a:pt x="5136" y="894"/>
                  </a:lnTo>
                  <a:lnTo>
                    <a:pt x="5039" y="941"/>
                  </a:lnTo>
                  <a:lnTo>
                    <a:pt x="4942" y="991"/>
                  </a:lnTo>
                  <a:lnTo>
                    <a:pt x="4844" y="1041"/>
                  </a:lnTo>
                  <a:lnTo>
                    <a:pt x="4748" y="1092"/>
                  </a:lnTo>
                  <a:lnTo>
                    <a:pt x="4653" y="1145"/>
                  </a:lnTo>
                  <a:lnTo>
                    <a:pt x="4557" y="1199"/>
                  </a:lnTo>
                  <a:lnTo>
                    <a:pt x="4463" y="1253"/>
                  </a:lnTo>
                  <a:lnTo>
                    <a:pt x="4370" y="1310"/>
                  </a:lnTo>
                  <a:lnTo>
                    <a:pt x="4278" y="1367"/>
                  </a:lnTo>
                  <a:lnTo>
                    <a:pt x="4185" y="1424"/>
                  </a:lnTo>
                  <a:lnTo>
                    <a:pt x="4094" y="1483"/>
                  </a:lnTo>
                  <a:lnTo>
                    <a:pt x="4003" y="1545"/>
                  </a:lnTo>
                  <a:lnTo>
                    <a:pt x="3914" y="1606"/>
                  </a:lnTo>
                  <a:lnTo>
                    <a:pt x="3824" y="1668"/>
                  </a:lnTo>
                  <a:lnTo>
                    <a:pt x="3736" y="1732"/>
                  </a:lnTo>
                  <a:lnTo>
                    <a:pt x="3648" y="1796"/>
                  </a:lnTo>
                  <a:lnTo>
                    <a:pt x="3561" y="1862"/>
                  </a:lnTo>
                  <a:lnTo>
                    <a:pt x="3475" y="1929"/>
                  </a:lnTo>
                  <a:lnTo>
                    <a:pt x="3389" y="1997"/>
                  </a:lnTo>
                  <a:lnTo>
                    <a:pt x="3304" y="2066"/>
                  </a:lnTo>
                  <a:lnTo>
                    <a:pt x="3220" y="2137"/>
                  </a:lnTo>
                  <a:lnTo>
                    <a:pt x="3138" y="2208"/>
                  </a:lnTo>
                  <a:lnTo>
                    <a:pt x="3055" y="2279"/>
                  </a:lnTo>
                  <a:lnTo>
                    <a:pt x="2973" y="2353"/>
                  </a:lnTo>
                  <a:lnTo>
                    <a:pt x="2893" y="2428"/>
                  </a:lnTo>
                  <a:lnTo>
                    <a:pt x="2812" y="2503"/>
                  </a:lnTo>
                  <a:lnTo>
                    <a:pt x="2733" y="2580"/>
                  </a:lnTo>
                  <a:lnTo>
                    <a:pt x="2655" y="2657"/>
                  </a:lnTo>
                  <a:lnTo>
                    <a:pt x="2578" y="2735"/>
                  </a:lnTo>
                  <a:lnTo>
                    <a:pt x="2501" y="2815"/>
                  </a:lnTo>
                  <a:lnTo>
                    <a:pt x="2426" y="2895"/>
                  </a:lnTo>
                  <a:lnTo>
                    <a:pt x="2351" y="2976"/>
                  </a:lnTo>
                  <a:lnTo>
                    <a:pt x="2278" y="3057"/>
                  </a:lnTo>
                  <a:lnTo>
                    <a:pt x="2206" y="3140"/>
                  </a:lnTo>
                  <a:lnTo>
                    <a:pt x="2135" y="3223"/>
                  </a:lnTo>
                  <a:lnTo>
                    <a:pt x="2065" y="3307"/>
                  </a:lnTo>
                  <a:lnTo>
                    <a:pt x="1995" y="3392"/>
                  </a:lnTo>
                  <a:lnTo>
                    <a:pt x="1927" y="3478"/>
                  </a:lnTo>
                  <a:lnTo>
                    <a:pt x="1861" y="3564"/>
                  </a:lnTo>
                  <a:lnTo>
                    <a:pt x="1795" y="3651"/>
                  </a:lnTo>
                  <a:lnTo>
                    <a:pt x="1730" y="3739"/>
                  </a:lnTo>
                  <a:lnTo>
                    <a:pt x="1667" y="3827"/>
                  </a:lnTo>
                  <a:lnTo>
                    <a:pt x="1605" y="3917"/>
                  </a:lnTo>
                  <a:lnTo>
                    <a:pt x="1543" y="4007"/>
                  </a:lnTo>
                  <a:lnTo>
                    <a:pt x="1482" y="4097"/>
                  </a:lnTo>
                  <a:lnTo>
                    <a:pt x="1423" y="4188"/>
                  </a:lnTo>
                  <a:lnTo>
                    <a:pt x="1365" y="4281"/>
                  </a:lnTo>
                  <a:lnTo>
                    <a:pt x="1309" y="4373"/>
                  </a:lnTo>
                  <a:lnTo>
                    <a:pt x="1252" y="4467"/>
                  </a:lnTo>
                  <a:lnTo>
                    <a:pt x="1198" y="4561"/>
                  </a:lnTo>
                  <a:lnTo>
                    <a:pt x="1144" y="4656"/>
                  </a:lnTo>
                  <a:lnTo>
                    <a:pt x="1091" y="4752"/>
                  </a:lnTo>
                  <a:lnTo>
                    <a:pt x="1040" y="4848"/>
                  </a:lnTo>
                  <a:lnTo>
                    <a:pt x="990" y="4945"/>
                  </a:lnTo>
                  <a:lnTo>
                    <a:pt x="940" y="5043"/>
                  </a:lnTo>
                  <a:lnTo>
                    <a:pt x="893" y="5141"/>
                  </a:lnTo>
                  <a:lnTo>
                    <a:pt x="846" y="5241"/>
                  </a:lnTo>
                  <a:lnTo>
                    <a:pt x="800" y="5339"/>
                  </a:lnTo>
                  <a:lnTo>
                    <a:pt x="756" y="5440"/>
                  </a:lnTo>
                  <a:lnTo>
                    <a:pt x="713" y="5541"/>
                  </a:lnTo>
                  <a:lnTo>
                    <a:pt x="669" y="5646"/>
                  </a:lnTo>
                  <a:lnTo>
                    <a:pt x="627" y="5752"/>
                  </a:lnTo>
                  <a:lnTo>
                    <a:pt x="586" y="5857"/>
                  </a:lnTo>
                  <a:lnTo>
                    <a:pt x="546" y="5964"/>
                  </a:lnTo>
                  <a:lnTo>
                    <a:pt x="508" y="6071"/>
                  </a:lnTo>
                  <a:lnTo>
                    <a:pt x="471" y="6177"/>
                  </a:lnTo>
                  <a:lnTo>
                    <a:pt x="436" y="6285"/>
                  </a:lnTo>
                  <a:lnTo>
                    <a:pt x="402" y="6393"/>
                  </a:lnTo>
                  <a:lnTo>
                    <a:pt x="369" y="6500"/>
                  </a:lnTo>
                  <a:lnTo>
                    <a:pt x="338" y="6609"/>
                  </a:lnTo>
                  <a:lnTo>
                    <a:pt x="308" y="6718"/>
                  </a:lnTo>
                  <a:lnTo>
                    <a:pt x="279" y="6827"/>
                  </a:lnTo>
                  <a:lnTo>
                    <a:pt x="253" y="6937"/>
                  </a:lnTo>
                  <a:lnTo>
                    <a:pt x="227" y="7046"/>
                  </a:lnTo>
                  <a:lnTo>
                    <a:pt x="202" y="7157"/>
                  </a:lnTo>
                  <a:lnTo>
                    <a:pt x="179" y="7267"/>
                  </a:lnTo>
                  <a:lnTo>
                    <a:pt x="158" y="7378"/>
                  </a:lnTo>
                  <a:lnTo>
                    <a:pt x="137" y="7489"/>
                  </a:lnTo>
                  <a:lnTo>
                    <a:pt x="118" y="7600"/>
                  </a:lnTo>
                  <a:lnTo>
                    <a:pt x="101" y="7712"/>
                  </a:lnTo>
                  <a:lnTo>
                    <a:pt x="85" y="7824"/>
                  </a:lnTo>
                  <a:lnTo>
                    <a:pt x="70" y="7936"/>
                  </a:lnTo>
                  <a:lnTo>
                    <a:pt x="57" y="8048"/>
                  </a:lnTo>
                  <a:lnTo>
                    <a:pt x="45" y="8162"/>
                  </a:lnTo>
                  <a:lnTo>
                    <a:pt x="34" y="8274"/>
                  </a:lnTo>
                  <a:lnTo>
                    <a:pt x="25" y="8388"/>
                  </a:lnTo>
                  <a:lnTo>
                    <a:pt x="17" y="8501"/>
                  </a:lnTo>
                  <a:lnTo>
                    <a:pt x="11" y="8615"/>
                  </a:lnTo>
                  <a:lnTo>
                    <a:pt x="7" y="8729"/>
                  </a:lnTo>
                  <a:lnTo>
                    <a:pt x="2" y="8843"/>
                  </a:lnTo>
                  <a:lnTo>
                    <a:pt x="1" y="8958"/>
                  </a:lnTo>
                  <a:lnTo>
                    <a:pt x="0" y="9073"/>
                  </a:lnTo>
                  <a:lnTo>
                    <a:pt x="1" y="9187"/>
                  </a:lnTo>
                  <a:lnTo>
                    <a:pt x="2" y="9302"/>
                  </a:lnTo>
                  <a:lnTo>
                    <a:pt x="7" y="9416"/>
                  </a:lnTo>
                  <a:lnTo>
                    <a:pt x="11" y="9530"/>
                  </a:lnTo>
                  <a:lnTo>
                    <a:pt x="17" y="9644"/>
                  </a:lnTo>
                  <a:lnTo>
                    <a:pt x="25" y="9757"/>
                  </a:lnTo>
                  <a:lnTo>
                    <a:pt x="34" y="9871"/>
                  </a:lnTo>
                  <a:lnTo>
                    <a:pt x="45" y="9983"/>
                  </a:lnTo>
                  <a:lnTo>
                    <a:pt x="57" y="10097"/>
                  </a:lnTo>
                  <a:lnTo>
                    <a:pt x="70" y="10209"/>
                  </a:lnTo>
                  <a:lnTo>
                    <a:pt x="85" y="10321"/>
                  </a:lnTo>
                  <a:lnTo>
                    <a:pt x="101" y="10433"/>
                  </a:lnTo>
                  <a:lnTo>
                    <a:pt x="118" y="10545"/>
                  </a:lnTo>
                  <a:lnTo>
                    <a:pt x="137" y="10656"/>
                  </a:lnTo>
                  <a:lnTo>
                    <a:pt x="158" y="10767"/>
                  </a:lnTo>
                  <a:lnTo>
                    <a:pt x="179" y="10878"/>
                  </a:lnTo>
                  <a:lnTo>
                    <a:pt x="202" y="10988"/>
                  </a:lnTo>
                  <a:lnTo>
                    <a:pt x="227" y="11099"/>
                  </a:lnTo>
                  <a:lnTo>
                    <a:pt x="252" y="11208"/>
                  </a:lnTo>
                  <a:lnTo>
                    <a:pt x="279" y="11318"/>
                  </a:lnTo>
                  <a:lnTo>
                    <a:pt x="308" y="11427"/>
                  </a:lnTo>
                  <a:lnTo>
                    <a:pt x="338" y="11536"/>
                  </a:lnTo>
                  <a:lnTo>
                    <a:pt x="369" y="11645"/>
                  </a:lnTo>
                  <a:lnTo>
                    <a:pt x="401" y="11752"/>
                  </a:lnTo>
                  <a:lnTo>
                    <a:pt x="436" y="11860"/>
                  </a:lnTo>
                  <a:lnTo>
                    <a:pt x="471" y="11968"/>
                  </a:lnTo>
                  <a:lnTo>
                    <a:pt x="508" y="12074"/>
                  </a:lnTo>
                  <a:lnTo>
                    <a:pt x="546" y="12181"/>
                  </a:lnTo>
                  <a:lnTo>
                    <a:pt x="586" y="12288"/>
                  </a:lnTo>
                  <a:lnTo>
                    <a:pt x="627" y="12393"/>
                  </a:lnTo>
                  <a:lnTo>
                    <a:pt x="669" y="12499"/>
                  </a:lnTo>
                  <a:lnTo>
                    <a:pt x="713" y="12604"/>
                  </a:lnTo>
                  <a:lnTo>
                    <a:pt x="756" y="12705"/>
                  </a:lnTo>
                  <a:lnTo>
                    <a:pt x="800" y="12805"/>
                  </a:lnTo>
                  <a:lnTo>
                    <a:pt x="846" y="12904"/>
                  </a:lnTo>
                  <a:lnTo>
                    <a:pt x="893" y="13004"/>
                  </a:lnTo>
                  <a:lnTo>
                    <a:pt x="940" y="13102"/>
                  </a:lnTo>
                  <a:lnTo>
                    <a:pt x="990" y="13199"/>
                  </a:lnTo>
                  <a:lnTo>
                    <a:pt x="1040" y="13297"/>
                  </a:lnTo>
                  <a:lnTo>
                    <a:pt x="1091" y="13393"/>
                  </a:lnTo>
                  <a:lnTo>
                    <a:pt x="1144" y="13489"/>
                  </a:lnTo>
                  <a:lnTo>
                    <a:pt x="1198" y="13584"/>
                  </a:lnTo>
                  <a:lnTo>
                    <a:pt x="1252" y="13678"/>
                  </a:lnTo>
                  <a:lnTo>
                    <a:pt x="1309" y="13771"/>
                  </a:lnTo>
                  <a:lnTo>
                    <a:pt x="1365" y="13864"/>
                  </a:lnTo>
                  <a:lnTo>
                    <a:pt x="1423" y="13957"/>
                  </a:lnTo>
                  <a:lnTo>
                    <a:pt x="1482" y="14048"/>
                  </a:lnTo>
                  <a:lnTo>
                    <a:pt x="1543" y="14138"/>
                  </a:lnTo>
                  <a:lnTo>
                    <a:pt x="1605" y="14228"/>
                  </a:lnTo>
                  <a:lnTo>
                    <a:pt x="1667" y="14318"/>
                  </a:lnTo>
                  <a:lnTo>
                    <a:pt x="1730" y="14406"/>
                  </a:lnTo>
                  <a:lnTo>
                    <a:pt x="1795" y="14494"/>
                  </a:lnTo>
                  <a:lnTo>
                    <a:pt x="1861" y="14581"/>
                  </a:lnTo>
                  <a:lnTo>
                    <a:pt x="1927" y="14667"/>
                  </a:lnTo>
                  <a:lnTo>
                    <a:pt x="1995" y="14753"/>
                  </a:lnTo>
                  <a:lnTo>
                    <a:pt x="2065" y="14838"/>
                  </a:lnTo>
                  <a:lnTo>
                    <a:pt x="2135" y="14922"/>
                  </a:lnTo>
                  <a:lnTo>
                    <a:pt x="2206" y="15005"/>
                  </a:lnTo>
                  <a:lnTo>
                    <a:pt x="2278" y="15088"/>
                  </a:lnTo>
                  <a:lnTo>
                    <a:pt x="2351" y="15169"/>
                  </a:lnTo>
                  <a:lnTo>
                    <a:pt x="2426" y="15250"/>
                  </a:lnTo>
                  <a:lnTo>
                    <a:pt x="2501" y="15330"/>
                  </a:lnTo>
                  <a:lnTo>
                    <a:pt x="2578" y="15410"/>
                  </a:lnTo>
                  <a:lnTo>
                    <a:pt x="2655" y="15488"/>
                  </a:lnTo>
                  <a:lnTo>
                    <a:pt x="2733" y="15565"/>
                  </a:lnTo>
                  <a:lnTo>
                    <a:pt x="2812" y="15642"/>
                  </a:lnTo>
                  <a:lnTo>
                    <a:pt x="2893" y="15717"/>
                  </a:lnTo>
                  <a:lnTo>
                    <a:pt x="2973" y="15792"/>
                  </a:lnTo>
                  <a:lnTo>
                    <a:pt x="3055" y="15866"/>
                  </a:lnTo>
                  <a:lnTo>
                    <a:pt x="3138" y="15937"/>
                  </a:lnTo>
                  <a:lnTo>
                    <a:pt x="3220" y="16008"/>
                  </a:lnTo>
                  <a:lnTo>
                    <a:pt x="3304" y="16079"/>
                  </a:lnTo>
                  <a:lnTo>
                    <a:pt x="3389" y="16148"/>
                  </a:lnTo>
                  <a:lnTo>
                    <a:pt x="3475" y="16216"/>
                  </a:lnTo>
                  <a:lnTo>
                    <a:pt x="3561" y="16283"/>
                  </a:lnTo>
                  <a:lnTo>
                    <a:pt x="3648" y="16349"/>
                  </a:lnTo>
                  <a:lnTo>
                    <a:pt x="3736" y="16413"/>
                  </a:lnTo>
                  <a:lnTo>
                    <a:pt x="3824" y="16477"/>
                  </a:lnTo>
                  <a:lnTo>
                    <a:pt x="3913" y="16539"/>
                  </a:lnTo>
                  <a:lnTo>
                    <a:pt x="4003" y="16600"/>
                  </a:lnTo>
                  <a:lnTo>
                    <a:pt x="4094" y="16662"/>
                  </a:lnTo>
                  <a:lnTo>
                    <a:pt x="4185" y="16721"/>
                  </a:lnTo>
                  <a:lnTo>
                    <a:pt x="4278" y="16778"/>
                  </a:lnTo>
                  <a:lnTo>
                    <a:pt x="4369" y="16835"/>
                  </a:lnTo>
                  <a:lnTo>
                    <a:pt x="4463" y="16892"/>
                  </a:lnTo>
                  <a:lnTo>
                    <a:pt x="4557" y="16946"/>
                  </a:lnTo>
                  <a:lnTo>
                    <a:pt x="4653" y="17000"/>
                  </a:lnTo>
                  <a:lnTo>
                    <a:pt x="4748" y="17053"/>
                  </a:lnTo>
                  <a:lnTo>
                    <a:pt x="4844" y="17104"/>
                  </a:lnTo>
                  <a:lnTo>
                    <a:pt x="4940" y="17154"/>
                  </a:lnTo>
                  <a:lnTo>
                    <a:pt x="5039" y="17204"/>
                  </a:lnTo>
                  <a:lnTo>
                    <a:pt x="5136" y="17251"/>
                  </a:lnTo>
                  <a:lnTo>
                    <a:pt x="5236" y="17298"/>
                  </a:lnTo>
                  <a:lnTo>
                    <a:pt x="5335" y="17344"/>
                  </a:lnTo>
                  <a:lnTo>
                    <a:pt x="5436" y="17389"/>
                  </a:lnTo>
                  <a:lnTo>
                    <a:pt x="5536" y="17432"/>
                  </a:lnTo>
                  <a:lnTo>
                    <a:pt x="5642" y="17476"/>
                  </a:lnTo>
                  <a:lnTo>
                    <a:pt x="5747" y="17518"/>
                  </a:lnTo>
                  <a:lnTo>
                    <a:pt x="5853" y="17559"/>
                  </a:lnTo>
                  <a:lnTo>
                    <a:pt x="5959" y="17598"/>
                  </a:lnTo>
                  <a:lnTo>
                    <a:pt x="6066" y="17637"/>
                  </a:lnTo>
                  <a:lnTo>
                    <a:pt x="6172" y="17673"/>
                  </a:lnTo>
                  <a:lnTo>
                    <a:pt x="6280" y="17708"/>
                  </a:lnTo>
                  <a:lnTo>
                    <a:pt x="6387" y="17742"/>
                  </a:lnTo>
                  <a:lnTo>
                    <a:pt x="6495" y="17775"/>
                  </a:lnTo>
                  <a:lnTo>
                    <a:pt x="6604" y="17807"/>
                  </a:lnTo>
                  <a:lnTo>
                    <a:pt x="6713" y="17837"/>
                  </a:lnTo>
                  <a:lnTo>
                    <a:pt x="6821" y="17866"/>
                  </a:lnTo>
                  <a:lnTo>
                    <a:pt x="6931" y="17892"/>
                  </a:lnTo>
                  <a:lnTo>
                    <a:pt x="7040" y="17918"/>
                  </a:lnTo>
                  <a:lnTo>
                    <a:pt x="7151" y="17943"/>
                  </a:lnTo>
                  <a:lnTo>
                    <a:pt x="7261" y="17966"/>
                  </a:lnTo>
                  <a:lnTo>
                    <a:pt x="7372" y="17987"/>
                  </a:lnTo>
                  <a:lnTo>
                    <a:pt x="7483" y="18008"/>
                  </a:lnTo>
                  <a:lnTo>
                    <a:pt x="7594" y="18027"/>
                  </a:lnTo>
                  <a:lnTo>
                    <a:pt x="7705" y="18044"/>
                  </a:lnTo>
                  <a:lnTo>
                    <a:pt x="7817" y="18060"/>
                  </a:lnTo>
                  <a:lnTo>
                    <a:pt x="7930" y="18075"/>
                  </a:lnTo>
                  <a:lnTo>
                    <a:pt x="8042" y="18088"/>
                  </a:lnTo>
                  <a:lnTo>
                    <a:pt x="8155" y="18100"/>
                  </a:lnTo>
                  <a:lnTo>
                    <a:pt x="8267" y="18111"/>
                  </a:lnTo>
                  <a:lnTo>
                    <a:pt x="8381" y="18120"/>
                  </a:lnTo>
                  <a:lnTo>
                    <a:pt x="8494" y="18128"/>
                  </a:lnTo>
                  <a:lnTo>
                    <a:pt x="8608" y="18134"/>
                  </a:lnTo>
                  <a:lnTo>
                    <a:pt x="8722" y="18138"/>
                  </a:lnTo>
                  <a:lnTo>
                    <a:pt x="8836" y="18143"/>
                  </a:lnTo>
                  <a:lnTo>
                    <a:pt x="8951" y="18144"/>
                  </a:lnTo>
                  <a:lnTo>
                    <a:pt x="9065" y="18145"/>
                  </a:lnTo>
                  <a:lnTo>
                    <a:pt x="9179" y="18144"/>
                  </a:lnTo>
                  <a:lnTo>
                    <a:pt x="9294" y="18143"/>
                  </a:lnTo>
                  <a:lnTo>
                    <a:pt x="9408" y="18138"/>
                  </a:lnTo>
                  <a:lnTo>
                    <a:pt x="9522" y="18134"/>
                  </a:lnTo>
                  <a:lnTo>
                    <a:pt x="9636" y="18128"/>
                  </a:lnTo>
                  <a:lnTo>
                    <a:pt x="9749" y="18120"/>
                  </a:lnTo>
                  <a:lnTo>
                    <a:pt x="9863" y="18111"/>
                  </a:lnTo>
                  <a:lnTo>
                    <a:pt x="9975" y="18100"/>
                  </a:lnTo>
                  <a:lnTo>
                    <a:pt x="10088" y="18088"/>
                  </a:lnTo>
                  <a:lnTo>
                    <a:pt x="10200" y="18075"/>
                  </a:lnTo>
                  <a:lnTo>
                    <a:pt x="10313" y="18060"/>
                  </a:lnTo>
                  <a:lnTo>
                    <a:pt x="10425" y="18044"/>
                  </a:lnTo>
                  <a:lnTo>
                    <a:pt x="10536" y="18027"/>
                  </a:lnTo>
                  <a:lnTo>
                    <a:pt x="10647" y="18008"/>
                  </a:lnTo>
                  <a:lnTo>
                    <a:pt x="10758" y="17987"/>
                  </a:lnTo>
                  <a:lnTo>
                    <a:pt x="10869" y="17966"/>
                  </a:lnTo>
                  <a:lnTo>
                    <a:pt x="10979" y="17943"/>
                  </a:lnTo>
                  <a:lnTo>
                    <a:pt x="11090" y="17918"/>
                  </a:lnTo>
                  <a:lnTo>
                    <a:pt x="11199" y="17892"/>
                  </a:lnTo>
                  <a:lnTo>
                    <a:pt x="11309" y="17866"/>
                  </a:lnTo>
                  <a:lnTo>
                    <a:pt x="11417" y="17837"/>
                  </a:lnTo>
                  <a:lnTo>
                    <a:pt x="11526" y="17807"/>
                  </a:lnTo>
                  <a:lnTo>
                    <a:pt x="11635" y="17775"/>
                  </a:lnTo>
                  <a:lnTo>
                    <a:pt x="11743" y="17742"/>
                  </a:lnTo>
                  <a:lnTo>
                    <a:pt x="11850" y="17708"/>
                  </a:lnTo>
                  <a:lnTo>
                    <a:pt x="11958" y="17673"/>
                  </a:lnTo>
                  <a:lnTo>
                    <a:pt x="12064" y="17637"/>
                  </a:lnTo>
                  <a:lnTo>
                    <a:pt x="12171" y="17598"/>
                  </a:lnTo>
                  <a:lnTo>
                    <a:pt x="12277" y="17559"/>
                  </a:lnTo>
                  <a:lnTo>
                    <a:pt x="12383" y="17518"/>
                  </a:lnTo>
                  <a:lnTo>
                    <a:pt x="12488" y="17476"/>
                  </a:lnTo>
                  <a:lnTo>
                    <a:pt x="12594" y="17432"/>
                  </a:lnTo>
                  <a:lnTo>
                    <a:pt x="12676" y="17397"/>
                  </a:lnTo>
                  <a:lnTo>
                    <a:pt x="12759" y="17360"/>
                  </a:lnTo>
                  <a:lnTo>
                    <a:pt x="12842" y="17323"/>
                  </a:lnTo>
                  <a:lnTo>
                    <a:pt x="12923" y="17284"/>
                  </a:lnTo>
                  <a:lnTo>
                    <a:pt x="13005" y="17246"/>
                  </a:lnTo>
                  <a:lnTo>
                    <a:pt x="13085" y="17206"/>
                  </a:lnTo>
                  <a:lnTo>
                    <a:pt x="13166" y="17165"/>
                  </a:lnTo>
                  <a:lnTo>
                    <a:pt x="13246" y="17124"/>
                  </a:lnTo>
                  <a:lnTo>
                    <a:pt x="13326" y="17082"/>
                  </a:lnTo>
                  <a:lnTo>
                    <a:pt x="13405" y="17040"/>
                  </a:lnTo>
                  <a:lnTo>
                    <a:pt x="13483" y="16996"/>
                  </a:lnTo>
                  <a:lnTo>
                    <a:pt x="13561" y="16952"/>
                  </a:lnTo>
                  <a:lnTo>
                    <a:pt x="13639" y="16908"/>
                  </a:lnTo>
                  <a:lnTo>
                    <a:pt x="13716" y="16861"/>
                  </a:lnTo>
                  <a:lnTo>
                    <a:pt x="13794" y="16815"/>
                  </a:lnTo>
                  <a:lnTo>
                    <a:pt x="13869" y="16768"/>
                  </a:lnTo>
                  <a:lnTo>
                    <a:pt x="13945" y="16721"/>
                  </a:lnTo>
                  <a:lnTo>
                    <a:pt x="14020" y="16672"/>
                  </a:lnTo>
                  <a:lnTo>
                    <a:pt x="14095" y="16622"/>
                  </a:lnTo>
                  <a:lnTo>
                    <a:pt x="14170" y="16572"/>
                  </a:lnTo>
                  <a:lnTo>
                    <a:pt x="14243" y="16521"/>
                  </a:lnTo>
                  <a:lnTo>
                    <a:pt x="14317" y="16469"/>
                  </a:lnTo>
                  <a:lnTo>
                    <a:pt x="14390" y="16417"/>
                  </a:lnTo>
                  <a:lnTo>
                    <a:pt x="14462" y="16363"/>
                  </a:lnTo>
                  <a:lnTo>
                    <a:pt x="14533" y="16309"/>
                  </a:lnTo>
                  <a:lnTo>
                    <a:pt x="14605" y="16255"/>
                  </a:lnTo>
                  <a:lnTo>
                    <a:pt x="14676" y="16199"/>
                  </a:lnTo>
                  <a:lnTo>
                    <a:pt x="14746" y="16143"/>
                  </a:lnTo>
                  <a:lnTo>
                    <a:pt x="14816" y="16087"/>
                  </a:lnTo>
                  <a:lnTo>
                    <a:pt x="14885" y="16029"/>
                  </a:lnTo>
                  <a:lnTo>
                    <a:pt x="14954" y="15970"/>
                  </a:lnTo>
                  <a:lnTo>
                    <a:pt x="15022" y="15911"/>
                  </a:lnTo>
                  <a:lnTo>
                    <a:pt x="10572" y="11456"/>
                  </a:lnTo>
                  <a:lnTo>
                    <a:pt x="5958" y="16074"/>
                  </a:lnTo>
                  <a:lnTo>
                    <a:pt x="5947" y="16084"/>
                  </a:lnTo>
                  <a:lnTo>
                    <a:pt x="5934" y="16093"/>
                  </a:lnTo>
                  <a:lnTo>
                    <a:pt x="5922" y="16101"/>
                  </a:lnTo>
                  <a:lnTo>
                    <a:pt x="5908" y="16108"/>
                  </a:lnTo>
                  <a:lnTo>
                    <a:pt x="5893" y="16113"/>
                  </a:lnTo>
                  <a:lnTo>
                    <a:pt x="5880" y="16116"/>
                  </a:lnTo>
                  <a:lnTo>
                    <a:pt x="5865" y="16118"/>
                  </a:lnTo>
                  <a:lnTo>
                    <a:pt x="5850" y="16118"/>
                  </a:lnTo>
                  <a:lnTo>
                    <a:pt x="5836" y="16118"/>
                  </a:lnTo>
                  <a:lnTo>
                    <a:pt x="5821" y="16116"/>
                  </a:lnTo>
                  <a:lnTo>
                    <a:pt x="5806" y="16113"/>
                  </a:lnTo>
                  <a:lnTo>
                    <a:pt x="5793" y="16108"/>
                  </a:lnTo>
                  <a:lnTo>
                    <a:pt x="5779" y="16101"/>
                  </a:lnTo>
                  <a:lnTo>
                    <a:pt x="5765" y="16093"/>
                  </a:lnTo>
                  <a:lnTo>
                    <a:pt x="5753" y="16084"/>
                  </a:lnTo>
                  <a:lnTo>
                    <a:pt x="5742" y="16074"/>
                  </a:lnTo>
                  <a:lnTo>
                    <a:pt x="3576" y="13906"/>
                  </a:lnTo>
                  <a:lnTo>
                    <a:pt x="3566" y="13895"/>
                  </a:lnTo>
                  <a:lnTo>
                    <a:pt x="3556" y="13882"/>
                  </a:lnTo>
                  <a:lnTo>
                    <a:pt x="3549" y="13870"/>
                  </a:lnTo>
                  <a:lnTo>
                    <a:pt x="3542" y="13856"/>
                  </a:lnTo>
                  <a:lnTo>
                    <a:pt x="3538" y="13841"/>
                  </a:lnTo>
                  <a:lnTo>
                    <a:pt x="3534" y="13828"/>
                  </a:lnTo>
                  <a:lnTo>
                    <a:pt x="3532" y="13813"/>
                  </a:lnTo>
                  <a:lnTo>
                    <a:pt x="3531" y="13798"/>
                  </a:lnTo>
                  <a:lnTo>
                    <a:pt x="3532" y="13783"/>
                  </a:lnTo>
                  <a:lnTo>
                    <a:pt x="3534" y="13769"/>
                  </a:lnTo>
                  <a:lnTo>
                    <a:pt x="3538" y="13754"/>
                  </a:lnTo>
                  <a:lnTo>
                    <a:pt x="3542" y="13740"/>
                  </a:lnTo>
                  <a:lnTo>
                    <a:pt x="3549" y="13727"/>
                  </a:lnTo>
                  <a:lnTo>
                    <a:pt x="3556" y="13714"/>
                  </a:lnTo>
                  <a:lnTo>
                    <a:pt x="3566" y="13702"/>
                  </a:lnTo>
                  <a:lnTo>
                    <a:pt x="3576" y="13689"/>
                  </a:lnTo>
                  <a:lnTo>
                    <a:pt x="8189" y="9073"/>
                  </a:lnTo>
                  <a:lnTo>
                    <a:pt x="3576" y="4456"/>
                  </a:lnTo>
                  <a:lnTo>
                    <a:pt x="3566" y="4444"/>
                  </a:lnTo>
                  <a:lnTo>
                    <a:pt x="3557" y="4432"/>
                  </a:lnTo>
                  <a:lnTo>
                    <a:pt x="3549" y="4419"/>
                  </a:lnTo>
                  <a:lnTo>
                    <a:pt x="3543" y="4406"/>
                  </a:lnTo>
                  <a:lnTo>
                    <a:pt x="3538" y="4391"/>
                  </a:lnTo>
                  <a:lnTo>
                    <a:pt x="3534" y="4377"/>
                  </a:lnTo>
                  <a:lnTo>
                    <a:pt x="3532" y="4362"/>
                  </a:lnTo>
                  <a:lnTo>
                    <a:pt x="3531" y="4347"/>
                  </a:lnTo>
                  <a:lnTo>
                    <a:pt x="3532" y="4332"/>
                  </a:lnTo>
                  <a:lnTo>
                    <a:pt x="3534" y="4317"/>
                  </a:lnTo>
                  <a:lnTo>
                    <a:pt x="3538" y="4303"/>
                  </a:lnTo>
                  <a:lnTo>
                    <a:pt x="3543" y="4288"/>
                  </a:lnTo>
                  <a:lnTo>
                    <a:pt x="3549" y="4274"/>
                  </a:lnTo>
                  <a:lnTo>
                    <a:pt x="3557" y="4262"/>
                  </a:lnTo>
                  <a:lnTo>
                    <a:pt x="3566" y="4249"/>
                  </a:lnTo>
                  <a:lnTo>
                    <a:pt x="3576" y="4238"/>
                  </a:lnTo>
                  <a:lnTo>
                    <a:pt x="5742" y="2071"/>
                  </a:lnTo>
                  <a:lnTo>
                    <a:pt x="5753" y="2061"/>
                  </a:lnTo>
                  <a:lnTo>
                    <a:pt x="5765" y="2052"/>
                  </a:lnTo>
                  <a:lnTo>
                    <a:pt x="5779" y="2044"/>
                  </a:lnTo>
                  <a:lnTo>
                    <a:pt x="5793" y="2037"/>
                  </a:lnTo>
                  <a:lnTo>
                    <a:pt x="5806" y="2032"/>
                  </a:lnTo>
                  <a:lnTo>
                    <a:pt x="5821" y="2029"/>
                  </a:lnTo>
                  <a:lnTo>
                    <a:pt x="5836" y="2027"/>
                  </a:lnTo>
                  <a:lnTo>
                    <a:pt x="5850" y="2027"/>
                  </a:lnTo>
                  <a:lnTo>
                    <a:pt x="5865" y="2027"/>
                  </a:lnTo>
                  <a:lnTo>
                    <a:pt x="5880" y="2029"/>
                  </a:lnTo>
                  <a:lnTo>
                    <a:pt x="5893" y="2032"/>
                  </a:lnTo>
                  <a:lnTo>
                    <a:pt x="5908" y="2037"/>
                  </a:lnTo>
                  <a:lnTo>
                    <a:pt x="5922" y="2044"/>
                  </a:lnTo>
                  <a:lnTo>
                    <a:pt x="5934" y="2052"/>
                  </a:lnTo>
                  <a:lnTo>
                    <a:pt x="5947" y="2061"/>
                  </a:lnTo>
                  <a:lnTo>
                    <a:pt x="5958" y="2071"/>
                  </a:lnTo>
                  <a:lnTo>
                    <a:pt x="10572" y="6689"/>
                  </a:lnTo>
                  <a:lnTo>
                    <a:pt x="15022" y="2234"/>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NZ"/>
            </a:p>
          </p:txBody>
        </p:sp>
        <p:sp>
          <p:nvSpPr>
            <p:cNvPr id="15" name="Freeform 10"/>
            <p:cNvSpPr>
              <a:spLocks/>
            </p:cNvSpPr>
            <p:nvPr/>
          </p:nvSpPr>
          <p:spPr bwMode="auto">
            <a:xfrm>
              <a:off x="10209213" y="2514600"/>
              <a:ext cx="1643063" cy="2646362"/>
            </a:xfrm>
            <a:custGeom>
              <a:avLst/>
              <a:gdLst>
                <a:gd name="T0" fmla="*/ 4428 w 5176"/>
                <a:gd name="T1" fmla="*/ 555 h 8337"/>
                <a:gd name="T2" fmla="*/ 4357 w 5176"/>
                <a:gd name="T3" fmla="*/ 394 h 8337"/>
                <a:gd name="T4" fmla="*/ 4282 w 5176"/>
                <a:gd name="T5" fmla="*/ 236 h 8337"/>
                <a:gd name="T6" fmla="*/ 4205 w 5176"/>
                <a:gd name="T7" fmla="*/ 78 h 8337"/>
                <a:gd name="T8" fmla="*/ 0 w 5176"/>
                <a:gd name="T9" fmla="*/ 4169 h 8337"/>
                <a:gd name="T10" fmla="*/ 4205 w 5176"/>
                <a:gd name="T11" fmla="*/ 8259 h 8337"/>
                <a:gd name="T12" fmla="*/ 4282 w 5176"/>
                <a:gd name="T13" fmla="*/ 8101 h 8337"/>
                <a:gd name="T14" fmla="*/ 4357 w 5176"/>
                <a:gd name="T15" fmla="*/ 7943 h 8337"/>
                <a:gd name="T16" fmla="*/ 4429 w 5176"/>
                <a:gd name="T17" fmla="*/ 7782 h 8337"/>
                <a:gd name="T18" fmla="*/ 4507 w 5176"/>
                <a:gd name="T19" fmla="*/ 7595 h 8337"/>
                <a:gd name="T20" fmla="*/ 4590 w 5176"/>
                <a:gd name="T21" fmla="*/ 7384 h 8337"/>
                <a:gd name="T22" fmla="*/ 4668 w 5176"/>
                <a:gd name="T23" fmla="*/ 7170 h 8337"/>
                <a:gd name="T24" fmla="*/ 4740 w 5176"/>
                <a:gd name="T25" fmla="*/ 6956 h 8337"/>
                <a:gd name="T26" fmla="*/ 4807 w 5176"/>
                <a:gd name="T27" fmla="*/ 6741 h 8337"/>
                <a:gd name="T28" fmla="*/ 4868 w 5176"/>
                <a:gd name="T29" fmla="*/ 6523 h 8337"/>
                <a:gd name="T30" fmla="*/ 4924 w 5176"/>
                <a:gd name="T31" fmla="*/ 6304 h 8337"/>
                <a:gd name="T32" fmla="*/ 4974 w 5176"/>
                <a:gd name="T33" fmla="*/ 6084 h 8337"/>
                <a:gd name="T34" fmla="*/ 5018 w 5176"/>
                <a:gd name="T35" fmla="*/ 5863 h 8337"/>
                <a:gd name="T36" fmla="*/ 5058 w 5176"/>
                <a:gd name="T37" fmla="*/ 5641 h 8337"/>
                <a:gd name="T38" fmla="*/ 5091 w 5176"/>
                <a:gd name="T39" fmla="*/ 5417 h 8337"/>
                <a:gd name="T40" fmla="*/ 5119 w 5176"/>
                <a:gd name="T41" fmla="*/ 5193 h 8337"/>
                <a:gd name="T42" fmla="*/ 5142 w 5176"/>
                <a:gd name="T43" fmla="*/ 4967 h 8337"/>
                <a:gd name="T44" fmla="*/ 5159 w 5176"/>
                <a:gd name="T45" fmla="*/ 4740 h 8337"/>
                <a:gd name="T46" fmla="*/ 5169 w 5176"/>
                <a:gd name="T47" fmla="*/ 4512 h 8337"/>
                <a:gd name="T48" fmla="*/ 5175 w 5176"/>
                <a:gd name="T49" fmla="*/ 4283 h 8337"/>
                <a:gd name="T50" fmla="*/ 5175 w 5176"/>
                <a:gd name="T51" fmla="*/ 4054 h 8337"/>
                <a:gd name="T52" fmla="*/ 5169 w 5176"/>
                <a:gd name="T53" fmla="*/ 3825 h 8337"/>
                <a:gd name="T54" fmla="*/ 5159 w 5176"/>
                <a:gd name="T55" fmla="*/ 3597 h 8337"/>
                <a:gd name="T56" fmla="*/ 5142 w 5176"/>
                <a:gd name="T57" fmla="*/ 3370 h 8337"/>
                <a:gd name="T58" fmla="*/ 5119 w 5176"/>
                <a:gd name="T59" fmla="*/ 3144 h 8337"/>
                <a:gd name="T60" fmla="*/ 5091 w 5176"/>
                <a:gd name="T61" fmla="*/ 2920 h 8337"/>
                <a:gd name="T62" fmla="*/ 5058 w 5176"/>
                <a:gd name="T63" fmla="*/ 2696 h 8337"/>
                <a:gd name="T64" fmla="*/ 5018 w 5176"/>
                <a:gd name="T65" fmla="*/ 2474 h 8337"/>
                <a:gd name="T66" fmla="*/ 4974 w 5176"/>
                <a:gd name="T67" fmla="*/ 2252 h 8337"/>
                <a:gd name="T68" fmla="*/ 4923 w 5176"/>
                <a:gd name="T69" fmla="*/ 2032 h 8337"/>
                <a:gd name="T70" fmla="*/ 4868 w 5176"/>
                <a:gd name="T71" fmla="*/ 1814 h 8337"/>
                <a:gd name="T72" fmla="*/ 4807 w 5176"/>
                <a:gd name="T73" fmla="*/ 1596 h 8337"/>
                <a:gd name="T74" fmla="*/ 4740 w 5176"/>
                <a:gd name="T75" fmla="*/ 1381 h 8337"/>
                <a:gd name="T76" fmla="*/ 4668 w 5176"/>
                <a:gd name="T77" fmla="*/ 1167 h 8337"/>
                <a:gd name="T78" fmla="*/ 4590 w 5176"/>
                <a:gd name="T79" fmla="*/ 953 h 8337"/>
                <a:gd name="T80" fmla="*/ 4507 w 5176"/>
                <a:gd name="T81" fmla="*/ 741 h 8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76" h="8337">
                  <a:moveTo>
                    <a:pt x="4463" y="637"/>
                  </a:moveTo>
                  <a:lnTo>
                    <a:pt x="4428" y="555"/>
                  </a:lnTo>
                  <a:lnTo>
                    <a:pt x="4393" y="475"/>
                  </a:lnTo>
                  <a:lnTo>
                    <a:pt x="4357" y="394"/>
                  </a:lnTo>
                  <a:lnTo>
                    <a:pt x="4320" y="315"/>
                  </a:lnTo>
                  <a:lnTo>
                    <a:pt x="4282" y="236"/>
                  </a:lnTo>
                  <a:lnTo>
                    <a:pt x="4243" y="157"/>
                  </a:lnTo>
                  <a:lnTo>
                    <a:pt x="4205" y="78"/>
                  </a:lnTo>
                  <a:lnTo>
                    <a:pt x="4165" y="0"/>
                  </a:lnTo>
                  <a:lnTo>
                    <a:pt x="0" y="4169"/>
                  </a:lnTo>
                  <a:lnTo>
                    <a:pt x="4165" y="8337"/>
                  </a:lnTo>
                  <a:lnTo>
                    <a:pt x="4205" y="8259"/>
                  </a:lnTo>
                  <a:lnTo>
                    <a:pt x="4243" y="8181"/>
                  </a:lnTo>
                  <a:lnTo>
                    <a:pt x="4282" y="8101"/>
                  </a:lnTo>
                  <a:lnTo>
                    <a:pt x="4320" y="8022"/>
                  </a:lnTo>
                  <a:lnTo>
                    <a:pt x="4357" y="7943"/>
                  </a:lnTo>
                  <a:lnTo>
                    <a:pt x="4393" y="7862"/>
                  </a:lnTo>
                  <a:lnTo>
                    <a:pt x="4429" y="7782"/>
                  </a:lnTo>
                  <a:lnTo>
                    <a:pt x="4463" y="7700"/>
                  </a:lnTo>
                  <a:lnTo>
                    <a:pt x="4507" y="7595"/>
                  </a:lnTo>
                  <a:lnTo>
                    <a:pt x="4549" y="7489"/>
                  </a:lnTo>
                  <a:lnTo>
                    <a:pt x="4590" y="7384"/>
                  </a:lnTo>
                  <a:lnTo>
                    <a:pt x="4630" y="7277"/>
                  </a:lnTo>
                  <a:lnTo>
                    <a:pt x="4668" y="7170"/>
                  </a:lnTo>
                  <a:lnTo>
                    <a:pt x="4705" y="7064"/>
                  </a:lnTo>
                  <a:lnTo>
                    <a:pt x="4740" y="6956"/>
                  </a:lnTo>
                  <a:lnTo>
                    <a:pt x="4775" y="6848"/>
                  </a:lnTo>
                  <a:lnTo>
                    <a:pt x="4807" y="6741"/>
                  </a:lnTo>
                  <a:lnTo>
                    <a:pt x="4838" y="6632"/>
                  </a:lnTo>
                  <a:lnTo>
                    <a:pt x="4868" y="6523"/>
                  </a:lnTo>
                  <a:lnTo>
                    <a:pt x="4897" y="6414"/>
                  </a:lnTo>
                  <a:lnTo>
                    <a:pt x="4924" y="6304"/>
                  </a:lnTo>
                  <a:lnTo>
                    <a:pt x="4949" y="6195"/>
                  </a:lnTo>
                  <a:lnTo>
                    <a:pt x="4974" y="6084"/>
                  </a:lnTo>
                  <a:lnTo>
                    <a:pt x="4997" y="5974"/>
                  </a:lnTo>
                  <a:lnTo>
                    <a:pt x="5018" y="5863"/>
                  </a:lnTo>
                  <a:lnTo>
                    <a:pt x="5039" y="5752"/>
                  </a:lnTo>
                  <a:lnTo>
                    <a:pt x="5058" y="5641"/>
                  </a:lnTo>
                  <a:lnTo>
                    <a:pt x="5075" y="5529"/>
                  </a:lnTo>
                  <a:lnTo>
                    <a:pt x="5091" y="5417"/>
                  </a:lnTo>
                  <a:lnTo>
                    <a:pt x="5106" y="5305"/>
                  </a:lnTo>
                  <a:lnTo>
                    <a:pt x="5119" y="5193"/>
                  </a:lnTo>
                  <a:lnTo>
                    <a:pt x="5131" y="5079"/>
                  </a:lnTo>
                  <a:lnTo>
                    <a:pt x="5142" y="4967"/>
                  </a:lnTo>
                  <a:lnTo>
                    <a:pt x="5151" y="4853"/>
                  </a:lnTo>
                  <a:lnTo>
                    <a:pt x="5159" y="4740"/>
                  </a:lnTo>
                  <a:lnTo>
                    <a:pt x="5165" y="4626"/>
                  </a:lnTo>
                  <a:lnTo>
                    <a:pt x="5169" y="4512"/>
                  </a:lnTo>
                  <a:lnTo>
                    <a:pt x="5174" y="4398"/>
                  </a:lnTo>
                  <a:lnTo>
                    <a:pt x="5175" y="4283"/>
                  </a:lnTo>
                  <a:lnTo>
                    <a:pt x="5176" y="4169"/>
                  </a:lnTo>
                  <a:lnTo>
                    <a:pt x="5175" y="4054"/>
                  </a:lnTo>
                  <a:lnTo>
                    <a:pt x="5174" y="3939"/>
                  </a:lnTo>
                  <a:lnTo>
                    <a:pt x="5169" y="3825"/>
                  </a:lnTo>
                  <a:lnTo>
                    <a:pt x="5165" y="3711"/>
                  </a:lnTo>
                  <a:lnTo>
                    <a:pt x="5159" y="3597"/>
                  </a:lnTo>
                  <a:lnTo>
                    <a:pt x="5151" y="3484"/>
                  </a:lnTo>
                  <a:lnTo>
                    <a:pt x="5142" y="3370"/>
                  </a:lnTo>
                  <a:lnTo>
                    <a:pt x="5131" y="3258"/>
                  </a:lnTo>
                  <a:lnTo>
                    <a:pt x="5119" y="3144"/>
                  </a:lnTo>
                  <a:lnTo>
                    <a:pt x="5106" y="3032"/>
                  </a:lnTo>
                  <a:lnTo>
                    <a:pt x="5091" y="2920"/>
                  </a:lnTo>
                  <a:lnTo>
                    <a:pt x="5075" y="2808"/>
                  </a:lnTo>
                  <a:lnTo>
                    <a:pt x="5058" y="2696"/>
                  </a:lnTo>
                  <a:lnTo>
                    <a:pt x="5039" y="2584"/>
                  </a:lnTo>
                  <a:lnTo>
                    <a:pt x="5018" y="2474"/>
                  </a:lnTo>
                  <a:lnTo>
                    <a:pt x="4997" y="2363"/>
                  </a:lnTo>
                  <a:lnTo>
                    <a:pt x="4974" y="2252"/>
                  </a:lnTo>
                  <a:lnTo>
                    <a:pt x="4949" y="2142"/>
                  </a:lnTo>
                  <a:lnTo>
                    <a:pt x="4923" y="2032"/>
                  </a:lnTo>
                  <a:lnTo>
                    <a:pt x="4896" y="1923"/>
                  </a:lnTo>
                  <a:lnTo>
                    <a:pt x="4868" y="1814"/>
                  </a:lnTo>
                  <a:lnTo>
                    <a:pt x="4838" y="1705"/>
                  </a:lnTo>
                  <a:lnTo>
                    <a:pt x="4807" y="1596"/>
                  </a:lnTo>
                  <a:lnTo>
                    <a:pt x="4774" y="1489"/>
                  </a:lnTo>
                  <a:lnTo>
                    <a:pt x="4740" y="1381"/>
                  </a:lnTo>
                  <a:lnTo>
                    <a:pt x="4705" y="1273"/>
                  </a:lnTo>
                  <a:lnTo>
                    <a:pt x="4668" y="1167"/>
                  </a:lnTo>
                  <a:lnTo>
                    <a:pt x="4630" y="1060"/>
                  </a:lnTo>
                  <a:lnTo>
                    <a:pt x="4590" y="953"/>
                  </a:lnTo>
                  <a:lnTo>
                    <a:pt x="4549" y="847"/>
                  </a:lnTo>
                  <a:lnTo>
                    <a:pt x="4507" y="741"/>
                  </a:lnTo>
                  <a:lnTo>
                    <a:pt x="4463" y="637"/>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NZ"/>
            </a:p>
          </p:txBody>
        </p:sp>
      </p:grpSp>
      <p:sp>
        <p:nvSpPr>
          <p:cNvPr id="22" name="Freeform 14"/>
          <p:cNvSpPr>
            <a:spLocks noEditPoints="1"/>
          </p:cNvSpPr>
          <p:nvPr/>
        </p:nvSpPr>
        <p:spPr bwMode="auto">
          <a:xfrm>
            <a:off x="8731617" y="2509836"/>
            <a:ext cx="1536700" cy="1838325"/>
          </a:xfrm>
          <a:custGeom>
            <a:avLst/>
            <a:gdLst>
              <a:gd name="T0" fmla="*/ 12411 w 13552"/>
              <a:gd name="T1" fmla="*/ 3793 h 16212"/>
              <a:gd name="T2" fmla="*/ 12398 w 13552"/>
              <a:gd name="T3" fmla="*/ 3641 h 16212"/>
              <a:gd name="T4" fmla="*/ 11637 w 13552"/>
              <a:gd name="T5" fmla="*/ 2972 h 16212"/>
              <a:gd name="T6" fmla="*/ 11486 w 13552"/>
              <a:gd name="T7" fmla="*/ 2938 h 16212"/>
              <a:gd name="T8" fmla="*/ 10638 w 13552"/>
              <a:gd name="T9" fmla="*/ 3863 h 16212"/>
              <a:gd name="T10" fmla="*/ 9920 w 13552"/>
              <a:gd name="T11" fmla="*/ 3427 h 16212"/>
              <a:gd name="T12" fmla="*/ 9147 w 13552"/>
              <a:gd name="T13" fmla="*/ 3081 h 16212"/>
              <a:gd name="T14" fmla="*/ 8327 w 13552"/>
              <a:gd name="T15" fmla="*/ 2833 h 16212"/>
              <a:gd name="T16" fmla="*/ 7467 w 13552"/>
              <a:gd name="T17" fmla="*/ 2689 h 16212"/>
              <a:gd name="T18" fmla="*/ 8929 w 13552"/>
              <a:gd name="T19" fmla="*/ 1517 h 16212"/>
              <a:gd name="T20" fmla="*/ 9037 w 13552"/>
              <a:gd name="T21" fmla="*/ 1409 h 16212"/>
              <a:gd name="T22" fmla="*/ 9052 w 13552"/>
              <a:gd name="T23" fmla="*/ 192 h 16212"/>
              <a:gd name="T24" fmla="*/ 9006 w 13552"/>
              <a:gd name="T25" fmla="*/ 73 h 16212"/>
              <a:gd name="T26" fmla="*/ 8882 w 13552"/>
              <a:gd name="T27" fmla="*/ 2 h 16212"/>
              <a:gd name="T28" fmla="*/ 4660 w 13552"/>
              <a:gd name="T29" fmla="*/ 4 h 16212"/>
              <a:gd name="T30" fmla="*/ 4534 w 13552"/>
              <a:gd name="T31" fmla="*/ 89 h 16212"/>
              <a:gd name="T32" fmla="*/ 4499 w 13552"/>
              <a:gd name="T33" fmla="*/ 202 h 16212"/>
              <a:gd name="T34" fmla="*/ 4523 w 13552"/>
              <a:gd name="T35" fmla="*/ 1428 h 16212"/>
              <a:gd name="T36" fmla="*/ 4641 w 13552"/>
              <a:gd name="T37" fmla="*/ 1524 h 16212"/>
              <a:gd name="T38" fmla="*/ 5976 w 13552"/>
              <a:gd name="T39" fmla="*/ 2701 h 16212"/>
              <a:gd name="T40" fmla="*/ 5120 w 13552"/>
              <a:gd name="T41" fmla="*/ 2858 h 16212"/>
              <a:gd name="T42" fmla="*/ 4306 w 13552"/>
              <a:gd name="T43" fmla="*/ 3120 h 16212"/>
              <a:gd name="T44" fmla="*/ 3539 w 13552"/>
              <a:gd name="T45" fmla="*/ 3477 h 16212"/>
              <a:gd name="T46" fmla="*/ 2184 w 13552"/>
              <a:gd name="T47" fmla="*/ 3006 h 16212"/>
              <a:gd name="T48" fmla="*/ 2046 w 13552"/>
              <a:gd name="T49" fmla="*/ 2936 h 16212"/>
              <a:gd name="T50" fmla="*/ 1899 w 13552"/>
              <a:gd name="T51" fmla="*/ 2984 h 16212"/>
              <a:gd name="T52" fmla="*/ 1146 w 13552"/>
              <a:gd name="T53" fmla="*/ 3660 h 16212"/>
              <a:gd name="T54" fmla="*/ 1148 w 13552"/>
              <a:gd name="T55" fmla="*/ 3811 h 16212"/>
              <a:gd name="T56" fmla="*/ 1692 w 13552"/>
              <a:gd name="T57" fmla="*/ 4952 h 16212"/>
              <a:gd name="T58" fmla="*/ 943 w 13552"/>
              <a:gd name="T59" fmla="*/ 5983 h 16212"/>
              <a:gd name="T60" fmla="*/ 395 w 13552"/>
              <a:gd name="T61" fmla="*/ 7148 h 16212"/>
              <a:gd name="T62" fmla="*/ 75 w 13552"/>
              <a:gd name="T63" fmla="*/ 8422 h 16212"/>
              <a:gd name="T64" fmla="*/ 35 w 13552"/>
              <a:gd name="T65" fmla="*/ 10126 h 16212"/>
              <a:gd name="T66" fmla="*/ 817 w 13552"/>
              <a:gd name="T67" fmla="*/ 12665 h 16212"/>
              <a:gd name="T68" fmla="*/ 2466 w 13552"/>
              <a:gd name="T69" fmla="*/ 14664 h 16212"/>
              <a:gd name="T70" fmla="*/ 4761 w 13552"/>
              <a:gd name="T71" fmla="*/ 15907 h 16212"/>
              <a:gd name="T72" fmla="*/ 7469 w 13552"/>
              <a:gd name="T73" fmla="*/ 16177 h 16212"/>
              <a:gd name="T74" fmla="*/ 10006 w 13552"/>
              <a:gd name="T75" fmla="*/ 15393 h 16212"/>
              <a:gd name="T76" fmla="*/ 12004 w 13552"/>
              <a:gd name="T77" fmla="*/ 13745 h 16212"/>
              <a:gd name="T78" fmla="*/ 13247 w 13552"/>
              <a:gd name="T79" fmla="*/ 11449 h 16212"/>
              <a:gd name="T80" fmla="*/ 13544 w 13552"/>
              <a:gd name="T81" fmla="*/ 9092 h 16212"/>
              <a:gd name="T82" fmla="*/ 13347 w 13552"/>
              <a:gd name="T83" fmla="*/ 7773 h 16212"/>
              <a:gd name="T84" fmla="*/ 12910 w 13552"/>
              <a:gd name="T85" fmla="*/ 6551 h 16212"/>
              <a:gd name="T86" fmla="*/ 12259 w 13552"/>
              <a:gd name="T87" fmla="*/ 5449 h 16212"/>
              <a:gd name="T88" fmla="*/ 6981 w 13552"/>
              <a:gd name="T89" fmla="*/ 9431 h 16212"/>
              <a:gd name="T90" fmla="*/ 6866 w 13552"/>
              <a:gd name="T91" fmla="*/ 9396 h 16212"/>
              <a:gd name="T92" fmla="*/ 6780 w 13552"/>
              <a:gd name="T93" fmla="*/ 9268 h 16212"/>
              <a:gd name="T94" fmla="*/ 6778 w 13552"/>
              <a:gd name="T95" fmla="*/ 4006 h 16212"/>
              <a:gd name="T96" fmla="*/ 6851 w 13552"/>
              <a:gd name="T97" fmla="*/ 3880 h 16212"/>
              <a:gd name="T98" fmla="*/ 6970 w 13552"/>
              <a:gd name="T99" fmla="*/ 3833 h 16212"/>
              <a:gd name="T100" fmla="*/ 8833 w 13552"/>
              <a:gd name="T101" fmla="*/ 4160 h 16212"/>
              <a:gd name="T102" fmla="*/ 10604 w 13552"/>
              <a:gd name="T103" fmla="*/ 5235 h 16212"/>
              <a:gd name="T104" fmla="*/ 11839 w 13552"/>
              <a:gd name="T105" fmla="*/ 6890 h 16212"/>
              <a:gd name="T106" fmla="*/ 12365 w 13552"/>
              <a:gd name="T107" fmla="*/ 8950 h 16212"/>
              <a:gd name="T108" fmla="*/ 12347 w 13552"/>
              <a:gd name="T109" fmla="*/ 9324 h 16212"/>
              <a:gd name="T110" fmla="*/ 12228 w 13552"/>
              <a:gd name="T111" fmla="*/ 9422 h 16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552" h="16212">
                <a:moveTo>
                  <a:pt x="11644" y="4718"/>
                </a:moveTo>
                <a:lnTo>
                  <a:pt x="12372" y="3863"/>
                </a:lnTo>
                <a:lnTo>
                  <a:pt x="12378" y="3854"/>
                </a:lnTo>
                <a:lnTo>
                  <a:pt x="12384" y="3846"/>
                </a:lnTo>
                <a:lnTo>
                  <a:pt x="12390" y="3837"/>
                </a:lnTo>
                <a:lnTo>
                  <a:pt x="12395" y="3829"/>
                </a:lnTo>
                <a:lnTo>
                  <a:pt x="12404" y="3811"/>
                </a:lnTo>
                <a:lnTo>
                  <a:pt x="12411" y="3793"/>
                </a:lnTo>
                <a:lnTo>
                  <a:pt x="12416" y="3773"/>
                </a:lnTo>
                <a:lnTo>
                  <a:pt x="12419" y="3754"/>
                </a:lnTo>
                <a:lnTo>
                  <a:pt x="12420" y="3735"/>
                </a:lnTo>
                <a:lnTo>
                  <a:pt x="12420" y="3716"/>
                </a:lnTo>
                <a:lnTo>
                  <a:pt x="12417" y="3696"/>
                </a:lnTo>
                <a:lnTo>
                  <a:pt x="12413" y="3677"/>
                </a:lnTo>
                <a:lnTo>
                  <a:pt x="12406" y="3659"/>
                </a:lnTo>
                <a:lnTo>
                  <a:pt x="12398" y="3641"/>
                </a:lnTo>
                <a:lnTo>
                  <a:pt x="12389" y="3624"/>
                </a:lnTo>
                <a:lnTo>
                  <a:pt x="12377" y="3607"/>
                </a:lnTo>
                <a:lnTo>
                  <a:pt x="12371" y="3600"/>
                </a:lnTo>
                <a:lnTo>
                  <a:pt x="12364" y="3592"/>
                </a:lnTo>
                <a:lnTo>
                  <a:pt x="12357" y="3585"/>
                </a:lnTo>
                <a:lnTo>
                  <a:pt x="12349" y="3578"/>
                </a:lnTo>
                <a:lnTo>
                  <a:pt x="11653" y="2984"/>
                </a:lnTo>
                <a:lnTo>
                  <a:pt x="11637" y="2972"/>
                </a:lnTo>
                <a:lnTo>
                  <a:pt x="11619" y="2961"/>
                </a:lnTo>
                <a:lnTo>
                  <a:pt x="11602" y="2953"/>
                </a:lnTo>
                <a:lnTo>
                  <a:pt x="11584" y="2946"/>
                </a:lnTo>
                <a:lnTo>
                  <a:pt x="11565" y="2940"/>
                </a:lnTo>
                <a:lnTo>
                  <a:pt x="11546" y="2936"/>
                </a:lnTo>
                <a:lnTo>
                  <a:pt x="11525" y="2935"/>
                </a:lnTo>
                <a:lnTo>
                  <a:pt x="11506" y="2936"/>
                </a:lnTo>
                <a:lnTo>
                  <a:pt x="11486" y="2938"/>
                </a:lnTo>
                <a:lnTo>
                  <a:pt x="11467" y="2943"/>
                </a:lnTo>
                <a:lnTo>
                  <a:pt x="11448" y="2950"/>
                </a:lnTo>
                <a:lnTo>
                  <a:pt x="11430" y="2958"/>
                </a:lnTo>
                <a:lnTo>
                  <a:pt x="11413" y="2968"/>
                </a:lnTo>
                <a:lnTo>
                  <a:pt x="11397" y="2979"/>
                </a:lnTo>
                <a:lnTo>
                  <a:pt x="11381" y="2992"/>
                </a:lnTo>
                <a:lnTo>
                  <a:pt x="11368" y="3006"/>
                </a:lnTo>
                <a:lnTo>
                  <a:pt x="10638" y="3863"/>
                </a:lnTo>
                <a:lnTo>
                  <a:pt x="10552" y="3804"/>
                </a:lnTo>
                <a:lnTo>
                  <a:pt x="10464" y="3746"/>
                </a:lnTo>
                <a:lnTo>
                  <a:pt x="10376" y="3689"/>
                </a:lnTo>
                <a:lnTo>
                  <a:pt x="10287" y="3635"/>
                </a:lnTo>
                <a:lnTo>
                  <a:pt x="10196" y="3580"/>
                </a:lnTo>
                <a:lnTo>
                  <a:pt x="10105" y="3528"/>
                </a:lnTo>
                <a:lnTo>
                  <a:pt x="10013" y="3476"/>
                </a:lnTo>
                <a:lnTo>
                  <a:pt x="9920" y="3427"/>
                </a:lnTo>
                <a:lnTo>
                  <a:pt x="9826" y="3378"/>
                </a:lnTo>
                <a:lnTo>
                  <a:pt x="9732" y="3332"/>
                </a:lnTo>
                <a:lnTo>
                  <a:pt x="9636" y="3286"/>
                </a:lnTo>
                <a:lnTo>
                  <a:pt x="9540" y="3242"/>
                </a:lnTo>
                <a:lnTo>
                  <a:pt x="9443" y="3200"/>
                </a:lnTo>
                <a:lnTo>
                  <a:pt x="9346" y="3158"/>
                </a:lnTo>
                <a:lnTo>
                  <a:pt x="9246" y="3119"/>
                </a:lnTo>
                <a:lnTo>
                  <a:pt x="9147" y="3081"/>
                </a:lnTo>
                <a:lnTo>
                  <a:pt x="9047" y="3045"/>
                </a:lnTo>
                <a:lnTo>
                  <a:pt x="8947" y="3009"/>
                </a:lnTo>
                <a:lnTo>
                  <a:pt x="8845" y="2976"/>
                </a:lnTo>
                <a:lnTo>
                  <a:pt x="8743" y="2945"/>
                </a:lnTo>
                <a:lnTo>
                  <a:pt x="8640" y="2914"/>
                </a:lnTo>
                <a:lnTo>
                  <a:pt x="8536" y="2885"/>
                </a:lnTo>
                <a:lnTo>
                  <a:pt x="8432" y="2858"/>
                </a:lnTo>
                <a:lnTo>
                  <a:pt x="8327" y="2833"/>
                </a:lnTo>
                <a:lnTo>
                  <a:pt x="8221" y="2809"/>
                </a:lnTo>
                <a:lnTo>
                  <a:pt x="8115" y="2786"/>
                </a:lnTo>
                <a:lnTo>
                  <a:pt x="8009" y="2766"/>
                </a:lnTo>
                <a:lnTo>
                  <a:pt x="7901" y="2747"/>
                </a:lnTo>
                <a:lnTo>
                  <a:pt x="7793" y="2730"/>
                </a:lnTo>
                <a:lnTo>
                  <a:pt x="7685" y="2714"/>
                </a:lnTo>
                <a:lnTo>
                  <a:pt x="7576" y="2701"/>
                </a:lnTo>
                <a:lnTo>
                  <a:pt x="7467" y="2689"/>
                </a:lnTo>
                <a:lnTo>
                  <a:pt x="7467" y="1533"/>
                </a:lnTo>
                <a:lnTo>
                  <a:pt x="8851" y="1533"/>
                </a:lnTo>
                <a:lnTo>
                  <a:pt x="8861" y="1533"/>
                </a:lnTo>
                <a:lnTo>
                  <a:pt x="8872" y="1532"/>
                </a:lnTo>
                <a:lnTo>
                  <a:pt x="8882" y="1531"/>
                </a:lnTo>
                <a:lnTo>
                  <a:pt x="8892" y="1529"/>
                </a:lnTo>
                <a:lnTo>
                  <a:pt x="8911" y="1524"/>
                </a:lnTo>
                <a:lnTo>
                  <a:pt x="8929" y="1517"/>
                </a:lnTo>
                <a:lnTo>
                  <a:pt x="8948" y="1509"/>
                </a:lnTo>
                <a:lnTo>
                  <a:pt x="8964" y="1499"/>
                </a:lnTo>
                <a:lnTo>
                  <a:pt x="8979" y="1486"/>
                </a:lnTo>
                <a:lnTo>
                  <a:pt x="8994" y="1474"/>
                </a:lnTo>
                <a:lnTo>
                  <a:pt x="9006" y="1459"/>
                </a:lnTo>
                <a:lnTo>
                  <a:pt x="9018" y="1444"/>
                </a:lnTo>
                <a:lnTo>
                  <a:pt x="9029" y="1428"/>
                </a:lnTo>
                <a:lnTo>
                  <a:pt x="9037" y="1409"/>
                </a:lnTo>
                <a:lnTo>
                  <a:pt x="9044" y="1391"/>
                </a:lnTo>
                <a:lnTo>
                  <a:pt x="9049" y="1372"/>
                </a:lnTo>
                <a:lnTo>
                  <a:pt x="9050" y="1362"/>
                </a:lnTo>
                <a:lnTo>
                  <a:pt x="9052" y="1352"/>
                </a:lnTo>
                <a:lnTo>
                  <a:pt x="9052" y="1342"/>
                </a:lnTo>
                <a:lnTo>
                  <a:pt x="9053" y="1331"/>
                </a:lnTo>
                <a:lnTo>
                  <a:pt x="9053" y="202"/>
                </a:lnTo>
                <a:lnTo>
                  <a:pt x="9052" y="192"/>
                </a:lnTo>
                <a:lnTo>
                  <a:pt x="9052" y="181"/>
                </a:lnTo>
                <a:lnTo>
                  <a:pt x="9050" y="171"/>
                </a:lnTo>
                <a:lnTo>
                  <a:pt x="9049" y="161"/>
                </a:lnTo>
                <a:lnTo>
                  <a:pt x="9044" y="142"/>
                </a:lnTo>
                <a:lnTo>
                  <a:pt x="9037" y="124"/>
                </a:lnTo>
                <a:lnTo>
                  <a:pt x="9029" y="105"/>
                </a:lnTo>
                <a:lnTo>
                  <a:pt x="9018" y="89"/>
                </a:lnTo>
                <a:lnTo>
                  <a:pt x="9006" y="73"/>
                </a:lnTo>
                <a:lnTo>
                  <a:pt x="8994" y="59"/>
                </a:lnTo>
                <a:lnTo>
                  <a:pt x="8979" y="46"/>
                </a:lnTo>
                <a:lnTo>
                  <a:pt x="8964" y="34"/>
                </a:lnTo>
                <a:lnTo>
                  <a:pt x="8948" y="24"/>
                </a:lnTo>
                <a:lnTo>
                  <a:pt x="8929" y="16"/>
                </a:lnTo>
                <a:lnTo>
                  <a:pt x="8911" y="9"/>
                </a:lnTo>
                <a:lnTo>
                  <a:pt x="8892" y="4"/>
                </a:lnTo>
                <a:lnTo>
                  <a:pt x="8882" y="2"/>
                </a:lnTo>
                <a:lnTo>
                  <a:pt x="8872" y="1"/>
                </a:lnTo>
                <a:lnTo>
                  <a:pt x="8861" y="0"/>
                </a:lnTo>
                <a:lnTo>
                  <a:pt x="8851" y="0"/>
                </a:lnTo>
                <a:lnTo>
                  <a:pt x="4701" y="0"/>
                </a:lnTo>
                <a:lnTo>
                  <a:pt x="4691" y="0"/>
                </a:lnTo>
                <a:lnTo>
                  <a:pt x="4680" y="1"/>
                </a:lnTo>
                <a:lnTo>
                  <a:pt x="4670" y="2"/>
                </a:lnTo>
                <a:lnTo>
                  <a:pt x="4660" y="4"/>
                </a:lnTo>
                <a:lnTo>
                  <a:pt x="4641" y="9"/>
                </a:lnTo>
                <a:lnTo>
                  <a:pt x="4623" y="16"/>
                </a:lnTo>
                <a:lnTo>
                  <a:pt x="4604" y="24"/>
                </a:lnTo>
                <a:lnTo>
                  <a:pt x="4588" y="34"/>
                </a:lnTo>
                <a:lnTo>
                  <a:pt x="4573" y="46"/>
                </a:lnTo>
                <a:lnTo>
                  <a:pt x="4559" y="59"/>
                </a:lnTo>
                <a:lnTo>
                  <a:pt x="4546" y="73"/>
                </a:lnTo>
                <a:lnTo>
                  <a:pt x="4534" y="89"/>
                </a:lnTo>
                <a:lnTo>
                  <a:pt x="4523" y="105"/>
                </a:lnTo>
                <a:lnTo>
                  <a:pt x="4515" y="124"/>
                </a:lnTo>
                <a:lnTo>
                  <a:pt x="4508" y="142"/>
                </a:lnTo>
                <a:lnTo>
                  <a:pt x="4503" y="161"/>
                </a:lnTo>
                <a:lnTo>
                  <a:pt x="4502" y="171"/>
                </a:lnTo>
                <a:lnTo>
                  <a:pt x="4500" y="181"/>
                </a:lnTo>
                <a:lnTo>
                  <a:pt x="4500" y="192"/>
                </a:lnTo>
                <a:lnTo>
                  <a:pt x="4499" y="202"/>
                </a:lnTo>
                <a:lnTo>
                  <a:pt x="4499" y="1331"/>
                </a:lnTo>
                <a:lnTo>
                  <a:pt x="4500" y="1342"/>
                </a:lnTo>
                <a:lnTo>
                  <a:pt x="4500" y="1352"/>
                </a:lnTo>
                <a:lnTo>
                  <a:pt x="4502" y="1362"/>
                </a:lnTo>
                <a:lnTo>
                  <a:pt x="4503" y="1372"/>
                </a:lnTo>
                <a:lnTo>
                  <a:pt x="4508" y="1391"/>
                </a:lnTo>
                <a:lnTo>
                  <a:pt x="4515" y="1410"/>
                </a:lnTo>
                <a:lnTo>
                  <a:pt x="4523" y="1428"/>
                </a:lnTo>
                <a:lnTo>
                  <a:pt x="4534" y="1444"/>
                </a:lnTo>
                <a:lnTo>
                  <a:pt x="4546" y="1460"/>
                </a:lnTo>
                <a:lnTo>
                  <a:pt x="4559" y="1474"/>
                </a:lnTo>
                <a:lnTo>
                  <a:pt x="4573" y="1487"/>
                </a:lnTo>
                <a:lnTo>
                  <a:pt x="4588" y="1499"/>
                </a:lnTo>
                <a:lnTo>
                  <a:pt x="4604" y="1509"/>
                </a:lnTo>
                <a:lnTo>
                  <a:pt x="4623" y="1518"/>
                </a:lnTo>
                <a:lnTo>
                  <a:pt x="4641" y="1524"/>
                </a:lnTo>
                <a:lnTo>
                  <a:pt x="4660" y="1529"/>
                </a:lnTo>
                <a:lnTo>
                  <a:pt x="4670" y="1531"/>
                </a:lnTo>
                <a:lnTo>
                  <a:pt x="4680" y="1532"/>
                </a:lnTo>
                <a:lnTo>
                  <a:pt x="4691" y="1533"/>
                </a:lnTo>
                <a:lnTo>
                  <a:pt x="4701" y="1533"/>
                </a:lnTo>
                <a:lnTo>
                  <a:pt x="6085" y="1533"/>
                </a:lnTo>
                <a:lnTo>
                  <a:pt x="6085" y="2689"/>
                </a:lnTo>
                <a:lnTo>
                  <a:pt x="5976" y="2701"/>
                </a:lnTo>
                <a:lnTo>
                  <a:pt x="5867" y="2714"/>
                </a:lnTo>
                <a:lnTo>
                  <a:pt x="5758" y="2731"/>
                </a:lnTo>
                <a:lnTo>
                  <a:pt x="5651" y="2748"/>
                </a:lnTo>
                <a:lnTo>
                  <a:pt x="5543" y="2766"/>
                </a:lnTo>
                <a:lnTo>
                  <a:pt x="5437" y="2786"/>
                </a:lnTo>
                <a:lnTo>
                  <a:pt x="5331" y="2809"/>
                </a:lnTo>
                <a:lnTo>
                  <a:pt x="5225" y="2833"/>
                </a:lnTo>
                <a:lnTo>
                  <a:pt x="5120" y="2858"/>
                </a:lnTo>
                <a:lnTo>
                  <a:pt x="5016" y="2886"/>
                </a:lnTo>
                <a:lnTo>
                  <a:pt x="4912" y="2914"/>
                </a:lnTo>
                <a:lnTo>
                  <a:pt x="4809" y="2945"/>
                </a:lnTo>
                <a:lnTo>
                  <a:pt x="4707" y="2976"/>
                </a:lnTo>
                <a:lnTo>
                  <a:pt x="4605" y="3010"/>
                </a:lnTo>
                <a:lnTo>
                  <a:pt x="4505" y="3045"/>
                </a:lnTo>
                <a:lnTo>
                  <a:pt x="4405" y="3081"/>
                </a:lnTo>
                <a:lnTo>
                  <a:pt x="4306" y="3120"/>
                </a:lnTo>
                <a:lnTo>
                  <a:pt x="4206" y="3159"/>
                </a:lnTo>
                <a:lnTo>
                  <a:pt x="4109" y="3200"/>
                </a:lnTo>
                <a:lnTo>
                  <a:pt x="4012" y="3242"/>
                </a:lnTo>
                <a:lnTo>
                  <a:pt x="3916" y="3287"/>
                </a:lnTo>
                <a:lnTo>
                  <a:pt x="3820" y="3333"/>
                </a:lnTo>
                <a:lnTo>
                  <a:pt x="3725" y="3379"/>
                </a:lnTo>
                <a:lnTo>
                  <a:pt x="3632" y="3427"/>
                </a:lnTo>
                <a:lnTo>
                  <a:pt x="3539" y="3477"/>
                </a:lnTo>
                <a:lnTo>
                  <a:pt x="3447" y="3528"/>
                </a:lnTo>
                <a:lnTo>
                  <a:pt x="3356" y="3581"/>
                </a:lnTo>
                <a:lnTo>
                  <a:pt x="3265" y="3635"/>
                </a:lnTo>
                <a:lnTo>
                  <a:pt x="3176" y="3689"/>
                </a:lnTo>
                <a:lnTo>
                  <a:pt x="3088" y="3746"/>
                </a:lnTo>
                <a:lnTo>
                  <a:pt x="3000" y="3804"/>
                </a:lnTo>
                <a:lnTo>
                  <a:pt x="2914" y="3864"/>
                </a:lnTo>
                <a:lnTo>
                  <a:pt x="2184" y="3006"/>
                </a:lnTo>
                <a:lnTo>
                  <a:pt x="2171" y="2992"/>
                </a:lnTo>
                <a:lnTo>
                  <a:pt x="2155" y="2979"/>
                </a:lnTo>
                <a:lnTo>
                  <a:pt x="2139" y="2968"/>
                </a:lnTo>
                <a:lnTo>
                  <a:pt x="2122" y="2958"/>
                </a:lnTo>
                <a:lnTo>
                  <a:pt x="2105" y="2950"/>
                </a:lnTo>
                <a:lnTo>
                  <a:pt x="2085" y="2943"/>
                </a:lnTo>
                <a:lnTo>
                  <a:pt x="2066" y="2939"/>
                </a:lnTo>
                <a:lnTo>
                  <a:pt x="2046" y="2936"/>
                </a:lnTo>
                <a:lnTo>
                  <a:pt x="2027" y="2935"/>
                </a:lnTo>
                <a:lnTo>
                  <a:pt x="2006" y="2937"/>
                </a:lnTo>
                <a:lnTo>
                  <a:pt x="1987" y="2940"/>
                </a:lnTo>
                <a:lnTo>
                  <a:pt x="1968" y="2946"/>
                </a:lnTo>
                <a:lnTo>
                  <a:pt x="1950" y="2953"/>
                </a:lnTo>
                <a:lnTo>
                  <a:pt x="1933" y="2962"/>
                </a:lnTo>
                <a:lnTo>
                  <a:pt x="1915" y="2972"/>
                </a:lnTo>
                <a:lnTo>
                  <a:pt x="1899" y="2984"/>
                </a:lnTo>
                <a:lnTo>
                  <a:pt x="1202" y="3579"/>
                </a:lnTo>
                <a:lnTo>
                  <a:pt x="1195" y="3586"/>
                </a:lnTo>
                <a:lnTo>
                  <a:pt x="1187" y="3593"/>
                </a:lnTo>
                <a:lnTo>
                  <a:pt x="1181" y="3600"/>
                </a:lnTo>
                <a:lnTo>
                  <a:pt x="1174" y="3608"/>
                </a:lnTo>
                <a:lnTo>
                  <a:pt x="1163" y="3624"/>
                </a:lnTo>
                <a:lnTo>
                  <a:pt x="1153" y="3642"/>
                </a:lnTo>
                <a:lnTo>
                  <a:pt x="1146" y="3660"/>
                </a:lnTo>
                <a:lnTo>
                  <a:pt x="1139" y="3678"/>
                </a:lnTo>
                <a:lnTo>
                  <a:pt x="1134" y="3696"/>
                </a:lnTo>
                <a:lnTo>
                  <a:pt x="1132" y="3716"/>
                </a:lnTo>
                <a:lnTo>
                  <a:pt x="1131" y="3735"/>
                </a:lnTo>
                <a:lnTo>
                  <a:pt x="1133" y="3755"/>
                </a:lnTo>
                <a:lnTo>
                  <a:pt x="1136" y="3774"/>
                </a:lnTo>
                <a:lnTo>
                  <a:pt x="1141" y="3793"/>
                </a:lnTo>
                <a:lnTo>
                  <a:pt x="1148" y="3811"/>
                </a:lnTo>
                <a:lnTo>
                  <a:pt x="1157" y="3829"/>
                </a:lnTo>
                <a:lnTo>
                  <a:pt x="1162" y="3838"/>
                </a:lnTo>
                <a:lnTo>
                  <a:pt x="1168" y="3846"/>
                </a:lnTo>
                <a:lnTo>
                  <a:pt x="1174" y="3854"/>
                </a:lnTo>
                <a:lnTo>
                  <a:pt x="1180" y="3863"/>
                </a:lnTo>
                <a:lnTo>
                  <a:pt x="1908" y="4718"/>
                </a:lnTo>
                <a:lnTo>
                  <a:pt x="1799" y="4833"/>
                </a:lnTo>
                <a:lnTo>
                  <a:pt x="1692" y="4952"/>
                </a:lnTo>
                <a:lnTo>
                  <a:pt x="1588" y="5072"/>
                </a:lnTo>
                <a:lnTo>
                  <a:pt x="1488" y="5196"/>
                </a:lnTo>
                <a:lnTo>
                  <a:pt x="1390" y="5322"/>
                </a:lnTo>
                <a:lnTo>
                  <a:pt x="1293" y="5449"/>
                </a:lnTo>
                <a:lnTo>
                  <a:pt x="1201" y="5579"/>
                </a:lnTo>
                <a:lnTo>
                  <a:pt x="1112" y="5712"/>
                </a:lnTo>
                <a:lnTo>
                  <a:pt x="1026" y="5846"/>
                </a:lnTo>
                <a:lnTo>
                  <a:pt x="943" y="5983"/>
                </a:lnTo>
                <a:lnTo>
                  <a:pt x="862" y="6122"/>
                </a:lnTo>
                <a:lnTo>
                  <a:pt x="786" y="6263"/>
                </a:lnTo>
                <a:lnTo>
                  <a:pt x="712" y="6406"/>
                </a:lnTo>
                <a:lnTo>
                  <a:pt x="642" y="6551"/>
                </a:lnTo>
                <a:lnTo>
                  <a:pt x="575" y="6698"/>
                </a:lnTo>
                <a:lnTo>
                  <a:pt x="511" y="6846"/>
                </a:lnTo>
                <a:lnTo>
                  <a:pt x="452" y="6996"/>
                </a:lnTo>
                <a:lnTo>
                  <a:pt x="395" y="7148"/>
                </a:lnTo>
                <a:lnTo>
                  <a:pt x="341" y="7302"/>
                </a:lnTo>
                <a:lnTo>
                  <a:pt x="293" y="7458"/>
                </a:lnTo>
                <a:lnTo>
                  <a:pt x="247" y="7615"/>
                </a:lnTo>
                <a:lnTo>
                  <a:pt x="205" y="7773"/>
                </a:lnTo>
                <a:lnTo>
                  <a:pt x="166" y="7934"/>
                </a:lnTo>
                <a:lnTo>
                  <a:pt x="132" y="8095"/>
                </a:lnTo>
                <a:lnTo>
                  <a:pt x="101" y="8258"/>
                </a:lnTo>
                <a:lnTo>
                  <a:pt x="75" y="8422"/>
                </a:lnTo>
                <a:lnTo>
                  <a:pt x="53" y="8587"/>
                </a:lnTo>
                <a:lnTo>
                  <a:pt x="33" y="8754"/>
                </a:lnTo>
                <a:lnTo>
                  <a:pt x="19" y="8923"/>
                </a:lnTo>
                <a:lnTo>
                  <a:pt x="8" y="9092"/>
                </a:lnTo>
                <a:lnTo>
                  <a:pt x="2" y="9262"/>
                </a:lnTo>
                <a:lnTo>
                  <a:pt x="0" y="9433"/>
                </a:lnTo>
                <a:lnTo>
                  <a:pt x="9" y="9782"/>
                </a:lnTo>
                <a:lnTo>
                  <a:pt x="35" y="10126"/>
                </a:lnTo>
                <a:lnTo>
                  <a:pt x="78" y="10466"/>
                </a:lnTo>
                <a:lnTo>
                  <a:pt x="138" y="10799"/>
                </a:lnTo>
                <a:lnTo>
                  <a:pt x="214" y="11128"/>
                </a:lnTo>
                <a:lnTo>
                  <a:pt x="305" y="11449"/>
                </a:lnTo>
                <a:lnTo>
                  <a:pt x="411" y="11764"/>
                </a:lnTo>
                <a:lnTo>
                  <a:pt x="533" y="12072"/>
                </a:lnTo>
                <a:lnTo>
                  <a:pt x="668" y="12372"/>
                </a:lnTo>
                <a:lnTo>
                  <a:pt x="817" y="12665"/>
                </a:lnTo>
                <a:lnTo>
                  <a:pt x="981" y="12948"/>
                </a:lnTo>
                <a:lnTo>
                  <a:pt x="1158" y="13223"/>
                </a:lnTo>
                <a:lnTo>
                  <a:pt x="1346" y="13489"/>
                </a:lnTo>
                <a:lnTo>
                  <a:pt x="1548" y="13745"/>
                </a:lnTo>
                <a:lnTo>
                  <a:pt x="1760" y="13991"/>
                </a:lnTo>
                <a:lnTo>
                  <a:pt x="1984" y="14226"/>
                </a:lnTo>
                <a:lnTo>
                  <a:pt x="2220" y="14451"/>
                </a:lnTo>
                <a:lnTo>
                  <a:pt x="2466" y="14664"/>
                </a:lnTo>
                <a:lnTo>
                  <a:pt x="2722" y="14865"/>
                </a:lnTo>
                <a:lnTo>
                  <a:pt x="2988" y="15054"/>
                </a:lnTo>
                <a:lnTo>
                  <a:pt x="3262" y="15230"/>
                </a:lnTo>
                <a:lnTo>
                  <a:pt x="3546" y="15393"/>
                </a:lnTo>
                <a:lnTo>
                  <a:pt x="3839" y="15543"/>
                </a:lnTo>
                <a:lnTo>
                  <a:pt x="4139" y="15679"/>
                </a:lnTo>
                <a:lnTo>
                  <a:pt x="4446" y="15801"/>
                </a:lnTo>
                <a:lnTo>
                  <a:pt x="4761" y="15907"/>
                </a:lnTo>
                <a:lnTo>
                  <a:pt x="5083" y="15998"/>
                </a:lnTo>
                <a:lnTo>
                  <a:pt x="5411" y="16074"/>
                </a:lnTo>
                <a:lnTo>
                  <a:pt x="5744" y="16134"/>
                </a:lnTo>
                <a:lnTo>
                  <a:pt x="6083" y="16177"/>
                </a:lnTo>
                <a:lnTo>
                  <a:pt x="6428" y="16203"/>
                </a:lnTo>
                <a:lnTo>
                  <a:pt x="6776" y="16212"/>
                </a:lnTo>
                <a:lnTo>
                  <a:pt x="7124" y="16203"/>
                </a:lnTo>
                <a:lnTo>
                  <a:pt x="7469" y="16177"/>
                </a:lnTo>
                <a:lnTo>
                  <a:pt x="7808" y="16134"/>
                </a:lnTo>
                <a:lnTo>
                  <a:pt x="8141" y="16074"/>
                </a:lnTo>
                <a:lnTo>
                  <a:pt x="8469" y="15998"/>
                </a:lnTo>
                <a:lnTo>
                  <a:pt x="8791" y="15907"/>
                </a:lnTo>
                <a:lnTo>
                  <a:pt x="9106" y="15801"/>
                </a:lnTo>
                <a:lnTo>
                  <a:pt x="9413" y="15679"/>
                </a:lnTo>
                <a:lnTo>
                  <a:pt x="9713" y="15543"/>
                </a:lnTo>
                <a:lnTo>
                  <a:pt x="10006" y="15393"/>
                </a:lnTo>
                <a:lnTo>
                  <a:pt x="10290" y="15230"/>
                </a:lnTo>
                <a:lnTo>
                  <a:pt x="10564" y="15054"/>
                </a:lnTo>
                <a:lnTo>
                  <a:pt x="10830" y="14865"/>
                </a:lnTo>
                <a:lnTo>
                  <a:pt x="11086" y="14664"/>
                </a:lnTo>
                <a:lnTo>
                  <a:pt x="11332" y="14451"/>
                </a:lnTo>
                <a:lnTo>
                  <a:pt x="11567" y="14226"/>
                </a:lnTo>
                <a:lnTo>
                  <a:pt x="11792" y="13991"/>
                </a:lnTo>
                <a:lnTo>
                  <a:pt x="12004" y="13745"/>
                </a:lnTo>
                <a:lnTo>
                  <a:pt x="12206" y="13489"/>
                </a:lnTo>
                <a:lnTo>
                  <a:pt x="12394" y="13223"/>
                </a:lnTo>
                <a:lnTo>
                  <a:pt x="12571" y="12948"/>
                </a:lnTo>
                <a:lnTo>
                  <a:pt x="12735" y="12665"/>
                </a:lnTo>
                <a:lnTo>
                  <a:pt x="12884" y="12372"/>
                </a:lnTo>
                <a:lnTo>
                  <a:pt x="13019" y="12072"/>
                </a:lnTo>
                <a:lnTo>
                  <a:pt x="13141" y="11764"/>
                </a:lnTo>
                <a:lnTo>
                  <a:pt x="13247" y="11449"/>
                </a:lnTo>
                <a:lnTo>
                  <a:pt x="13338" y="11128"/>
                </a:lnTo>
                <a:lnTo>
                  <a:pt x="13414" y="10799"/>
                </a:lnTo>
                <a:lnTo>
                  <a:pt x="13474" y="10466"/>
                </a:lnTo>
                <a:lnTo>
                  <a:pt x="13517" y="10126"/>
                </a:lnTo>
                <a:lnTo>
                  <a:pt x="13543" y="9782"/>
                </a:lnTo>
                <a:lnTo>
                  <a:pt x="13552" y="9433"/>
                </a:lnTo>
                <a:lnTo>
                  <a:pt x="13550" y="9262"/>
                </a:lnTo>
                <a:lnTo>
                  <a:pt x="13544" y="9092"/>
                </a:lnTo>
                <a:lnTo>
                  <a:pt x="13533" y="8923"/>
                </a:lnTo>
                <a:lnTo>
                  <a:pt x="13519" y="8754"/>
                </a:lnTo>
                <a:lnTo>
                  <a:pt x="13499" y="8587"/>
                </a:lnTo>
                <a:lnTo>
                  <a:pt x="13477" y="8422"/>
                </a:lnTo>
                <a:lnTo>
                  <a:pt x="13451" y="8258"/>
                </a:lnTo>
                <a:lnTo>
                  <a:pt x="13420" y="8095"/>
                </a:lnTo>
                <a:lnTo>
                  <a:pt x="13386" y="7934"/>
                </a:lnTo>
                <a:lnTo>
                  <a:pt x="13347" y="7773"/>
                </a:lnTo>
                <a:lnTo>
                  <a:pt x="13305" y="7615"/>
                </a:lnTo>
                <a:lnTo>
                  <a:pt x="13259" y="7458"/>
                </a:lnTo>
                <a:lnTo>
                  <a:pt x="13211" y="7302"/>
                </a:lnTo>
                <a:lnTo>
                  <a:pt x="13157" y="7148"/>
                </a:lnTo>
                <a:lnTo>
                  <a:pt x="13100" y="6996"/>
                </a:lnTo>
                <a:lnTo>
                  <a:pt x="13041" y="6846"/>
                </a:lnTo>
                <a:lnTo>
                  <a:pt x="12977" y="6698"/>
                </a:lnTo>
                <a:lnTo>
                  <a:pt x="12910" y="6551"/>
                </a:lnTo>
                <a:lnTo>
                  <a:pt x="12840" y="6406"/>
                </a:lnTo>
                <a:lnTo>
                  <a:pt x="12766" y="6263"/>
                </a:lnTo>
                <a:lnTo>
                  <a:pt x="12690" y="6122"/>
                </a:lnTo>
                <a:lnTo>
                  <a:pt x="12609" y="5983"/>
                </a:lnTo>
                <a:lnTo>
                  <a:pt x="12526" y="5846"/>
                </a:lnTo>
                <a:lnTo>
                  <a:pt x="12440" y="5712"/>
                </a:lnTo>
                <a:lnTo>
                  <a:pt x="12351" y="5579"/>
                </a:lnTo>
                <a:lnTo>
                  <a:pt x="12259" y="5449"/>
                </a:lnTo>
                <a:lnTo>
                  <a:pt x="12162" y="5321"/>
                </a:lnTo>
                <a:lnTo>
                  <a:pt x="12064" y="5195"/>
                </a:lnTo>
                <a:lnTo>
                  <a:pt x="11964" y="5072"/>
                </a:lnTo>
                <a:lnTo>
                  <a:pt x="11860" y="4952"/>
                </a:lnTo>
                <a:lnTo>
                  <a:pt x="11753" y="4833"/>
                </a:lnTo>
                <a:lnTo>
                  <a:pt x="11644" y="4718"/>
                </a:lnTo>
                <a:close/>
                <a:moveTo>
                  <a:pt x="12167" y="9431"/>
                </a:moveTo>
                <a:lnTo>
                  <a:pt x="6981" y="9431"/>
                </a:lnTo>
                <a:lnTo>
                  <a:pt x="6970" y="9431"/>
                </a:lnTo>
                <a:lnTo>
                  <a:pt x="6960" y="9430"/>
                </a:lnTo>
                <a:lnTo>
                  <a:pt x="6949" y="9429"/>
                </a:lnTo>
                <a:lnTo>
                  <a:pt x="6940" y="9427"/>
                </a:lnTo>
                <a:lnTo>
                  <a:pt x="6920" y="9422"/>
                </a:lnTo>
                <a:lnTo>
                  <a:pt x="6902" y="9415"/>
                </a:lnTo>
                <a:lnTo>
                  <a:pt x="6883" y="9407"/>
                </a:lnTo>
                <a:lnTo>
                  <a:pt x="6866" y="9396"/>
                </a:lnTo>
                <a:lnTo>
                  <a:pt x="6851" y="9385"/>
                </a:lnTo>
                <a:lnTo>
                  <a:pt x="6836" y="9372"/>
                </a:lnTo>
                <a:lnTo>
                  <a:pt x="6823" y="9356"/>
                </a:lnTo>
                <a:lnTo>
                  <a:pt x="6811" y="9341"/>
                </a:lnTo>
                <a:lnTo>
                  <a:pt x="6801" y="9324"/>
                </a:lnTo>
                <a:lnTo>
                  <a:pt x="6792" y="9307"/>
                </a:lnTo>
                <a:lnTo>
                  <a:pt x="6785" y="9287"/>
                </a:lnTo>
                <a:lnTo>
                  <a:pt x="6780" y="9268"/>
                </a:lnTo>
                <a:lnTo>
                  <a:pt x="6778" y="9258"/>
                </a:lnTo>
                <a:lnTo>
                  <a:pt x="6777" y="9248"/>
                </a:lnTo>
                <a:lnTo>
                  <a:pt x="6776" y="9237"/>
                </a:lnTo>
                <a:lnTo>
                  <a:pt x="6776" y="9227"/>
                </a:lnTo>
                <a:lnTo>
                  <a:pt x="6776" y="4038"/>
                </a:lnTo>
                <a:lnTo>
                  <a:pt x="6776" y="4028"/>
                </a:lnTo>
                <a:lnTo>
                  <a:pt x="6777" y="4017"/>
                </a:lnTo>
                <a:lnTo>
                  <a:pt x="6778" y="4006"/>
                </a:lnTo>
                <a:lnTo>
                  <a:pt x="6780" y="3996"/>
                </a:lnTo>
                <a:lnTo>
                  <a:pt x="6785" y="3977"/>
                </a:lnTo>
                <a:lnTo>
                  <a:pt x="6792" y="3958"/>
                </a:lnTo>
                <a:lnTo>
                  <a:pt x="6801" y="3941"/>
                </a:lnTo>
                <a:lnTo>
                  <a:pt x="6811" y="3923"/>
                </a:lnTo>
                <a:lnTo>
                  <a:pt x="6823" y="3908"/>
                </a:lnTo>
                <a:lnTo>
                  <a:pt x="6836" y="3893"/>
                </a:lnTo>
                <a:lnTo>
                  <a:pt x="6851" y="3880"/>
                </a:lnTo>
                <a:lnTo>
                  <a:pt x="6866" y="3868"/>
                </a:lnTo>
                <a:lnTo>
                  <a:pt x="6883" y="3857"/>
                </a:lnTo>
                <a:lnTo>
                  <a:pt x="6902" y="3849"/>
                </a:lnTo>
                <a:lnTo>
                  <a:pt x="6920" y="3842"/>
                </a:lnTo>
                <a:lnTo>
                  <a:pt x="6940" y="3837"/>
                </a:lnTo>
                <a:lnTo>
                  <a:pt x="6949" y="3835"/>
                </a:lnTo>
                <a:lnTo>
                  <a:pt x="6960" y="3834"/>
                </a:lnTo>
                <a:lnTo>
                  <a:pt x="6970" y="3833"/>
                </a:lnTo>
                <a:lnTo>
                  <a:pt x="6981" y="3833"/>
                </a:lnTo>
                <a:lnTo>
                  <a:pt x="7258" y="3840"/>
                </a:lnTo>
                <a:lnTo>
                  <a:pt x="7532" y="3860"/>
                </a:lnTo>
                <a:lnTo>
                  <a:pt x="7801" y="3895"/>
                </a:lnTo>
                <a:lnTo>
                  <a:pt x="8066" y="3943"/>
                </a:lnTo>
                <a:lnTo>
                  <a:pt x="8327" y="4003"/>
                </a:lnTo>
                <a:lnTo>
                  <a:pt x="8582" y="4076"/>
                </a:lnTo>
                <a:lnTo>
                  <a:pt x="8833" y="4160"/>
                </a:lnTo>
                <a:lnTo>
                  <a:pt x="9077" y="4258"/>
                </a:lnTo>
                <a:lnTo>
                  <a:pt x="9316" y="4366"/>
                </a:lnTo>
                <a:lnTo>
                  <a:pt x="9548" y="4485"/>
                </a:lnTo>
                <a:lnTo>
                  <a:pt x="9774" y="4615"/>
                </a:lnTo>
                <a:lnTo>
                  <a:pt x="9993" y="4755"/>
                </a:lnTo>
                <a:lnTo>
                  <a:pt x="10205" y="4906"/>
                </a:lnTo>
                <a:lnTo>
                  <a:pt x="10408" y="5066"/>
                </a:lnTo>
                <a:lnTo>
                  <a:pt x="10604" y="5235"/>
                </a:lnTo>
                <a:lnTo>
                  <a:pt x="10791" y="5415"/>
                </a:lnTo>
                <a:lnTo>
                  <a:pt x="10970" y="5602"/>
                </a:lnTo>
                <a:lnTo>
                  <a:pt x="11139" y="5798"/>
                </a:lnTo>
                <a:lnTo>
                  <a:pt x="11299" y="6001"/>
                </a:lnTo>
                <a:lnTo>
                  <a:pt x="11450" y="6213"/>
                </a:lnTo>
                <a:lnTo>
                  <a:pt x="11590" y="6432"/>
                </a:lnTo>
                <a:lnTo>
                  <a:pt x="11721" y="6658"/>
                </a:lnTo>
                <a:lnTo>
                  <a:pt x="11839" y="6890"/>
                </a:lnTo>
                <a:lnTo>
                  <a:pt x="11948" y="7129"/>
                </a:lnTo>
                <a:lnTo>
                  <a:pt x="12044" y="7374"/>
                </a:lnTo>
                <a:lnTo>
                  <a:pt x="12129" y="7625"/>
                </a:lnTo>
                <a:lnTo>
                  <a:pt x="12202" y="7880"/>
                </a:lnTo>
                <a:lnTo>
                  <a:pt x="12263" y="8141"/>
                </a:lnTo>
                <a:lnTo>
                  <a:pt x="12309" y="8407"/>
                </a:lnTo>
                <a:lnTo>
                  <a:pt x="12344" y="8676"/>
                </a:lnTo>
                <a:lnTo>
                  <a:pt x="12365" y="8950"/>
                </a:lnTo>
                <a:lnTo>
                  <a:pt x="12372" y="9227"/>
                </a:lnTo>
                <a:lnTo>
                  <a:pt x="12372" y="9238"/>
                </a:lnTo>
                <a:lnTo>
                  <a:pt x="12371" y="9248"/>
                </a:lnTo>
                <a:lnTo>
                  <a:pt x="12369" y="9258"/>
                </a:lnTo>
                <a:lnTo>
                  <a:pt x="12368" y="9268"/>
                </a:lnTo>
                <a:lnTo>
                  <a:pt x="12363" y="9287"/>
                </a:lnTo>
                <a:lnTo>
                  <a:pt x="12356" y="9307"/>
                </a:lnTo>
                <a:lnTo>
                  <a:pt x="12347" y="9324"/>
                </a:lnTo>
                <a:lnTo>
                  <a:pt x="12337" y="9341"/>
                </a:lnTo>
                <a:lnTo>
                  <a:pt x="12325" y="9356"/>
                </a:lnTo>
                <a:lnTo>
                  <a:pt x="12312" y="9372"/>
                </a:lnTo>
                <a:lnTo>
                  <a:pt x="12297" y="9385"/>
                </a:lnTo>
                <a:lnTo>
                  <a:pt x="12282" y="9396"/>
                </a:lnTo>
                <a:lnTo>
                  <a:pt x="12265" y="9407"/>
                </a:lnTo>
                <a:lnTo>
                  <a:pt x="12247" y="9415"/>
                </a:lnTo>
                <a:lnTo>
                  <a:pt x="12228" y="9422"/>
                </a:lnTo>
                <a:lnTo>
                  <a:pt x="12209" y="9427"/>
                </a:lnTo>
                <a:lnTo>
                  <a:pt x="12199" y="9429"/>
                </a:lnTo>
                <a:lnTo>
                  <a:pt x="12189" y="9430"/>
                </a:lnTo>
                <a:lnTo>
                  <a:pt x="12178" y="9431"/>
                </a:lnTo>
                <a:lnTo>
                  <a:pt x="12167" y="9431"/>
                </a:lnTo>
                <a:close/>
              </a:path>
            </a:pathLst>
          </a:custGeom>
          <a:solidFill>
            <a:srgbClr val="1B98E6"/>
          </a:solidFill>
          <a:ln>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356947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noEditPoints="1"/>
          </p:cNvSpPr>
          <p:nvPr/>
        </p:nvSpPr>
        <p:spPr bwMode="auto">
          <a:xfrm>
            <a:off x="2688336" y="2606040"/>
            <a:ext cx="857637" cy="857637"/>
          </a:xfrm>
          <a:custGeom>
            <a:avLst/>
            <a:gdLst>
              <a:gd name="T0" fmla="*/ 1131 w 17280"/>
              <a:gd name="T1" fmla="*/ 146 h 17280"/>
              <a:gd name="T2" fmla="*/ 423 w 17280"/>
              <a:gd name="T3" fmla="*/ 674 h 17280"/>
              <a:gd name="T4" fmla="*/ 38 w 17280"/>
              <a:gd name="T5" fmla="*/ 1479 h 17280"/>
              <a:gd name="T6" fmla="*/ 58 w 17280"/>
              <a:gd name="T7" fmla="*/ 15891 h 17280"/>
              <a:gd name="T8" fmla="*/ 481 w 17280"/>
              <a:gd name="T9" fmla="*/ 16673 h 17280"/>
              <a:gd name="T10" fmla="*/ 1215 w 17280"/>
              <a:gd name="T11" fmla="*/ 17168 h 17280"/>
              <a:gd name="T12" fmla="*/ 15618 w 17280"/>
              <a:gd name="T13" fmla="*/ 17270 h 17280"/>
              <a:gd name="T14" fmla="*/ 16464 w 17280"/>
              <a:gd name="T15" fmla="*/ 16964 h 17280"/>
              <a:gd name="T16" fmla="*/ 17056 w 17280"/>
              <a:gd name="T17" fmla="*/ 16311 h 17280"/>
              <a:gd name="T18" fmla="*/ 17280 w 17280"/>
              <a:gd name="T19" fmla="*/ 15429 h 17280"/>
              <a:gd name="T20" fmla="*/ 17097 w 17280"/>
              <a:gd name="T21" fmla="*/ 1049 h 17280"/>
              <a:gd name="T22" fmla="*/ 16536 w 17280"/>
              <a:gd name="T23" fmla="*/ 368 h 17280"/>
              <a:gd name="T24" fmla="*/ 15711 w 17280"/>
              <a:gd name="T25" fmla="*/ 22 h 17280"/>
              <a:gd name="T26" fmla="*/ 13550 w 17280"/>
              <a:gd name="T27" fmla="*/ 6371 h 17280"/>
              <a:gd name="T28" fmla="*/ 13080 w 17280"/>
              <a:gd name="T29" fmla="*/ 8989 h 17280"/>
              <a:gd name="T30" fmla="*/ 11211 w 17280"/>
              <a:gd name="T31" fmla="*/ 11803 h 17280"/>
              <a:gd name="T32" fmla="*/ 7997 w 17280"/>
              <a:gd name="T33" fmla="*/ 13478 h 17280"/>
              <a:gd name="T34" fmla="*/ 5558 w 17280"/>
              <a:gd name="T35" fmla="*/ 13607 h 17280"/>
              <a:gd name="T36" fmla="*/ 4292 w 17280"/>
              <a:gd name="T37" fmla="*/ 13352 h 17280"/>
              <a:gd name="T38" fmla="*/ 3119 w 17280"/>
              <a:gd name="T39" fmla="*/ 12888 h 17280"/>
              <a:gd name="T40" fmla="*/ 2772 w 17280"/>
              <a:gd name="T41" fmla="*/ 12541 h 17280"/>
              <a:gd name="T42" fmla="*/ 3734 w 17280"/>
              <a:gd name="T43" fmla="*/ 12505 h 17280"/>
              <a:gd name="T44" fmla="*/ 4766 w 17280"/>
              <a:gd name="T45" fmla="*/ 12262 h 17280"/>
              <a:gd name="T46" fmla="*/ 5707 w 17280"/>
              <a:gd name="T47" fmla="*/ 11820 h 17280"/>
              <a:gd name="T48" fmla="*/ 5810 w 17280"/>
              <a:gd name="T49" fmla="*/ 11426 h 17280"/>
              <a:gd name="T50" fmla="*/ 4898 w 17280"/>
              <a:gd name="T51" fmla="*/ 11068 h 17280"/>
              <a:gd name="T52" fmla="*/ 4201 w 17280"/>
              <a:gd name="T53" fmla="*/ 10406 h 17280"/>
              <a:gd name="T54" fmla="*/ 3998 w 17280"/>
              <a:gd name="T55" fmla="*/ 9731 h 17280"/>
              <a:gd name="T56" fmla="*/ 4702 w 17280"/>
              <a:gd name="T57" fmla="*/ 9725 h 17280"/>
              <a:gd name="T58" fmla="*/ 4378 w 17280"/>
              <a:gd name="T59" fmla="*/ 9454 h 17280"/>
              <a:gd name="T60" fmla="*/ 3549 w 17280"/>
              <a:gd name="T61" fmla="*/ 8798 h 17280"/>
              <a:gd name="T62" fmla="*/ 3057 w 17280"/>
              <a:gd name="T63" fmla="*/ 7848 h 17280"/>
              <a:gd name="T64" fmla="*/ 3131 w 17280"/>
              <a:gd name="T65" fmla="*/ 7234 h 17280"/>
              <a:gd name="T66" fmla="*/ 3477 w 17280"/>
              <a:gd name="T67" fmla="*/ 7366 h 17280"/>
              <a:gd name="T68" fmla="*/ 3844 w 17280"/>
              <a:gd name="T69" fmla="*/ 7447 h 17280"/>
              <a:gd name="T70" fmla="*/ 3921 w 17280"/>
              <a:gd name="T71" fmla="*/ 7331 h 17280"/>
              <a:gd name="T72" fmla="*/ 3403 w 17280"/>
              <a:gd name="T73" fmla="*/ 6760 h 17280"/>
              <a:gd name="T74" fmla="*/ 3082 w 17280"/>
              <a:gd name="T75" fmla="*/ 6063 h 17280"/>
              <a:gd name="T76" fmla="*/ 2985 w 17280"/>
              <a:gd name="T77" fmla="*/ 5368 h 17280"/>
              <a:gd name="T78" fmla="*/ 3014 w 17280"/>
              <a:gd name="T79" fmla="*/ 4978 h 17280"/>
              <a:gd name="T80" fmla="*/ 3110 w 17280"/>
              <a:gd name="T81" fmla="*/ 4572 h 17280"/>
              <a:gd name="T82" fmla="*/ 3269 w 17280"/>
              <a:gd name="T83" fmla="*/ 4196 h 17280"/>
              <a:gd name="T84" fmla="*/ 4231 w 17280"/>
              <a:gd name="T85" fmla="*/ 5016 h 17280"/>
              <a:gd name="T86" fmla="*/ 5783 w 17280"/>
              <a:gd name="T87" fmla="*/ 6031 h 17280"/>
              <a:gd name="T88" fmla="*/ 7578 w 17280"/>
              <a:gd name="T89" fmla="*/ 6620 h 17280"/>
              <a:gd name="T90" fmla="*/ 8491 w 17280"/>
              <a:gd name="T91" fmla="*/ 5958 h 17280"/>
              <a:gd name="T92" fmla="*/ 8979 w 17280"/>
              <a:gd name="T93" fmla="*/ 4645 h 17280"/>
              <a:gd name="T94" fmla="*/ 10052 w 17280"/>
              <a:gd name="T95" fmla="*/ 3815 h 17280"/>
              <a:gd name="T96" fmla="*/ 11215 w 17280"/>
              <a:gd name="T97" fmla="*/ 3634 h 17280"/>
              <a:gd name="T98" fmla="*/ 11856 w 17280"/>
              <a:gd name="T99" fmla="*/ 3769 h 17280"/>
              <a:gd name="T100" fmla="*/ 12426 w 17280"/>
              <a:gd name="T101" fmla="*/ 4055 h 17280"/>
              <a:gd name="T102" fmla="*/ 12914 w 17280"/>
              <a:gd name="T103" fmla="*/ 4414 h 17280"/>
              <a:gd name="T104" fmla="*/ 13438 w 17280"/>
              <a:gd name="T105" fmla="*/ 4277 h 17280"/>
              <a:gd name="T106" fmla="*/ 13943 w 17280"/>
              <a:gd name="T107" fmla="*/ 4085 h 17280"/>
              <a:gd name="T108" fmla="*/ 14419 w 17280"/>
              <a:gd name="T109" fmla="*/ 3842 h 17280"/>
              <a:gd name="T110" fmla="*/ 14257 w 17280"/>
              <a:gd name="T111" fmla="*/ 4285 h 17280"/>
              <a:gd name="T112" fmla="*/ 13924 w 17280"/>
              <a:gd name="T113" fmla="*/ 4742 h 17280"/>
              <a:gd name="T114" fmla="*/ 13498 w 17280"/>
              <a:gd name="T115" fmla="*/ 5115 h 17280"/>
              <a:gd name="T116" fmla="*/ 14011 w 17280"/>
              <a:gd name="T117" fmla="*/ 5088 h 17280"/>
              <a:gd name="T118" fmla="*/ 14779 w 17280"/>
              <a:gd name="T119" fmla="*/ 4861 h 17280"/>
              <a:gd name="T120" fmla="*/ 14427 w 17280"/>
              <a:gd name="T121" fmla="*/ 5314 h 17280"/>
              <a:gd name="T122" fmla="*/ 14028 w 17280"/>
              <a:gd name="T123" fmla="*/ 5725 h 17280"/>
              <a:gd name="T124" fmla="*/ 13589 w 17280"/>
              <a:gd name="T125" fmla="*/ 6091 h 17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280" h="17280">
                <a:moveTo>
                  <a:pt x="15429" y="0"/>
                </a:moveTo>
                <a:lnTo>
                  <a:pt x="1851" y="0"/>
                </a:lnTo>
                <a:lnTo>
                  <a:pt x="1756" y="2"/>
                </a:lnTo>
                <a:lnTo>
                  <a:pt x="1662" y="10"/>
                </a:lnTo>
                <a:lnTo>
                  <a:pt x="1569" y="22"/>
                </a:lnTo>
                <a:lnTo>
                  <a:pt x="1479" y="38"/>
                </a:lnTo>
                <a:lnTo>
                  <a:pt x="1389" y="58"/>
                </a:lnTo>
                <a:lnTo>
                  <a:pt x="1301" y="83"/>
                </a:lnTo>
                <a:lnTo>
                  <a:pt x="1215" y="112"/>
                </a:lnTo>
                <a:lnTo>
                  <a:pt x="1131" y="146"/>
                </a:lnTo>
                <a:lnTo>
                  <a:pt x="1049" y="183"/>
                </a:lnTo>
                <a:lnTo>
                  <a:pt x="969" y="224"/>
                </a:lnTo>
                <a:lnTo>
                  <a:pt x="892" y="268"/>
                </a:lnTo>
                <a:lnTo>
                  <a:pt x="816" y="316"/>
                </a:lnTo>
                <a:lnTo>
                  <a:pt x="744" y="368"/>
                </a:lnTo>
                <a:lnTo>
                  <a:pt x="674" y="423"/>
                </a:lnTo>
                <a:lnTo>
                  <a:pt x="607" y="481"/>
                </a:lnTo>
                <a:lnTo>
                  <a:pt x="542" y="542"/>
                </a:lnTo>
                <a:lnTo>
                  <a:pt x="481" y="607"/>
                </a:lnTo>
                <a:lnTo>
                  <a:pt x="423" y="674"/>
                </a:lnTo>
                <a:lnTo>
                  <a:pt x="368" y="744"/>
                </a:lnTo>
                <a:lnTo>
                  <a:pt x="316" y="816"/>
                </a:lnTo>
                <a:lnTo>
                  <a:pt x="268" y="892"/>
                </a:lnTo>
                <a:lnTo>
                  <a:pt x="224" y="969"/>
                </a:lnTo>
                <a:lnTo>
                  <a:pt x="183" y="1049"/>
                </a:lnTo>
                <a:lnTo>
                  <a:pt x="146" y="1131"/>
                </a:lnTo>
                <a:lnTo>
                  <a:pt x="112" y="1215"/>
                </a:lnTo>
                <a:lnTo>
                  <a:pt x="83" y="1301"/>
                </a:lnTo>
                <a:lnTo>
                  <a:pt x="58" y="1389"/>
                </a:lnTo>
                <a:lnTo>
                  <a:pt x="38" y="1479"/>
                </a:lnTo>
                <a:lnTo>
                  <a:pt x="22" y="1569"/>
                </a:lnTo>
                <a:lnTo>
                  <a:pt x="10" y="1662"/>
                </a:lnTo>
                <a:lnTo>
                  <a:pt x="2" y="1756"/>
                </a:lnTo>
                <a:lnTo>
                  <a:pt x="0" y="1851"/>
                </a:lnTo>
                <a:lnTo>
                  <a:pt x="0" y="15429"/>
                </a:lnTo>
                <a:lnTo>
                  <a:pt x="2" y="15524"/>
                </a:lnTo>
                <a:lnTo>
                  <a:pt x="10" y="15618"/>
                </a:lnTo>
                <a:lnTo>
                  <a:pt x="22" y="15711"/>
                </a:lnTo>
                <a:lnTo>
                  <a:pt x="38" y="15801"/>
                </a:lnTo>
                <a:lnTo>
                  <a:pt x="58" y="15891"/>
                </a:lnTo>
                <a:lnTo>
                  <a:pt x="83" y="15979"/>
                </a:lnTo>
                <a:lnTo>
                  <a:pt x="112" y="16065"/>
                </a:lnTo>
                <a:lnTo>
                  <a:pt x="146" y="16149"/>
                </a:lnTo>
                <a:lnTo>
                  <a:pt x="183" y="16231"/>
                </a:lnTo>
                <a:lnTo>
                  <a:pt x="224" y="16311"/>
                </a:lnTo>
                <a:lnTo>
                  <a:pt x="268" y="16388"/>
                </a:lnTo>
                <a:lnTo>
                  <a:pt x="316" y="16464"/>
                </a:lnTo>
                <a:lnTo>
                  <a:pt x="368" y="16536"/>
                </a:lnTo>
                <a:lnTo>
                  <a:pt x="423" y="16606"/>
                </a:lnTo>
                <a:lnTo>
                  <a:pt x="481" y="16673"/>
                </a:lnTo>
                <a:lnTo>
                  <a:pt x="542" y="16738"/>
                </a:lnTo>
                <a:lnTo>
                  <a:pt x="607" y="16799"/>
                </a:lnTo>
                <a:lnTo>
                  <a:pt x="674" y="16857"/>
                </a:lnTo>
                <a:lnTo>
                  <a:pt x="744" y="16912"/>
                </a:lnTo>
                <a:lnTo>
                  <a:pt x="816" y="16964"/>
                </a:lnTo>
                <a:lnTo>
                  <a:pt x="892" y="17012"/>
                </a:lnTo>
                <a:lnTo>
                  <a:pt x="969" y="17056"/>
                </a:lnTo>
                <a:lnTo>
                  <a:pt x="1049" y="17097"/>
                </a:lnTo>
                <a:lnTo>
                  <a:pt x="1131" y="17134"/>
                </a:lnTo>
                <a:lnTo>
                  <a:pt x="1215" y="17168"/>
                </a:lnTo>
                <a:lnTo>
                  <a:pt x="1301" y="17197"/>
                </a:lnTo>
                <a:lnTo>
                  <a:pt x="1389" y="17222"/>
                </a:lnTo>
                <a:lnTo>
                  <a:pt x="1479" y="17242"/>
                </a:lnTo>
                <a:lnTo>
                  <a:pt x="1569" y="17258"/>
                </a:lnTo>
                <a:lnTo>
                  <a:pt x="1662" y="17270"/>
                </a:lnTo>
                <a:lnTo>
                  <a:pt x="1756" y="17278"/>
                </a:lnTo>
                <a:lnTo>
                  <a:pt x="1851" y="17280"/>
                </a:lnTo>
                <a:lnTo>
                  <a:pt x="15429" y="17280"/>
                </a:lnTo>
                <a:lnTo>
                  <a:pt x="15524" y="17278"/>
                </a:lnTo>
                <a:lnTo>
                  <a:pt x="15618" y="17270"/>
                </a:lnTo>
                <a:lnTo>
                  <a:pt x="15711" y="17258"/>
                </a:lnTo>
                <a:lnTo>
                  <a:pt x="15801" y="17242"/>
                </a:lnTo>
                <a:lnTo>
                  <a:pt x="15891" y="17222"/>
                </a:lnTo>
                <a:lnTo>
                  <a:pt x="15979" y="17197"/>
                </a:lnTo>
                <a:lnTo>
                  <a:pt x="16065" y="17168"/>
                </a:lnTo>
                <a:lnTo>
                  <a:pt x="16149" y="17134"/>
                </a:lnTo>
                <a:lnTo>
                  <a:pt x="16231" y="17097"/>
                </a:lnTo>
                <a:lnTo>
                  <a:pt x="16311" y="17056"/>
                </a:lnTo>
                <a:lnTo>
                  <a:pt x="16388" y="17012"/>
                </a:lnTo>
                <a:lnTo>
                  <a:pt x="16464" y="16964"/>
                </a:lnTo>
                <a:lnTo>
                  <a:pt x="16536" y="16912"/>
                </a:lnTo>
                <a:lnTo>
                  <a:pt x="16606" y="16857"/>
                </a:lnTo>
                <a:lnTo>
                  <a:pt x="16673" y="16799"/>
                </a:lnTo>
                <a:lnTo>
                  <a:pt x="16738" y="16738"/>
                </a:lnTo>
                <a:lnTo>
                  <a:pt x="16799" y="16673"/>
                </a:lnTo>
                <a:lnTo>
                  <a:pt x="16857" y="16606"/>
                </a:lnTo>
                <a:lnTo>
                  <a:pt x="16912" y="16536"/>
                </a:lnTo>
                <a:lnTo>
                  <a:pt x="16964" y="16464"/>
                </a:lnTo>
                <a:lnTo>
                  <a:pt x="17012" y="16388"/>
                </a:lnTo>
                <a:lnTo>
                  <a:pt x="17056" y="16311"/>
                </a:lnTo>
                <a:lnTo>
                  <a:pt x="17097" y="16231"/>
                </a:lnTo>
                <a:lnTo>
                  <a:pt x="17134" y="16149"/>
                </a:lnTo>
                <a:lnTo>
                  <a:pt x="17168" y="16065"/>
                </a:lnTo>
                <a:lnTo>
                  <a:pt x="17197" y="15979"/>
                </a:lnTo>
                <a:lnTo>
                  <a:pt x="17222" y="15891"/>
                </a:lnTo>
                <a:lnTo>
                  <a:pt x="17242" y="15801"/>
                </a:lnTo>
                <a:lnTo>
                  <a:pt x="17258" y="15711"/>
                </a:lnTo>
                <a:lnTo>
                  <a:pt x="17270" y="15618"/>
                </a:lnTo>
                <a:lnTo>
                  <a:pt x="17278" y="15524"/>
                </a:lnTo>
                <a:lnTo>
                  <a:pt x="17280" y="15429"/>
                </a:lnTo>
                <a:lnTo>
                  <a:pt x="17280" y="1851"/>
                </a:lnTo>
                <a:lnTo>
                  <a:pt x="17278" y="1756"/>
                </a:lnTo>
                <a:lnTo>
                  <a:pt x="17270" y="1662"/>
                </a:lnTo>
                <a:lnTo>
                  <a:pt x="17258" y="1569"/>
                </a:lnTo>
                <a:lnTo>
                  <a:pt x="17242" y="1479"/>
                </a:lnTo>
                <a:lnTo>
                  <a:pt x="17222" y="1389"/>
                </a:lnTo>
                <a:lnTo>
                  <a:pt x="17197" y="1301"/>
                </a:lnTo>
                <a:lnTo>
                  <a:pt x="17168" y="1215"/>
                </a:lnTo>
                <a:lnTo>
                  <a:pt x="17134" y="1131"/>
                </a:lnTo>
                <a:lnTo>
                  <a:pt x="17097" y="1049"/>
                </a:lnTo>
                <a:lnTo>
                  <a:pt x="17056" y="969"/>
                </a:lnTo>
                <a:lnTo>
                  <a:pt x="17012" y="892"/>
                </a:lnTo>
                <a:lnTo>
                  <a:pt x="16964" y="816"/>
                </a:lnTo>
                <a:lnTo>
                  <a:pt x="16912" y="744"/>
                </a:lnTo>
                <a:lnTo>
                  <a:pt x="16857" y="674"/>
                </a:lnTo>
                <a:lnTo>
                  <a:pt x="16799" y="607"/>
                </a:lnTo>
                <a:lnTo>
                  <a:pt x="16738" y="542"/>
                </a:lnTo>
                <a:lnTo>
                  <a:pt x="16673" y="481"/>
                </a:lnTo>
                <a:lnTo>
                  <a:pt x="16606" y="423"/>
                </a:lnTo>
                <a:lnTo>
                  <a:pt x="16536" y="368"/>
                </a:lnTo>
                <a:lnTo>
                  <a:pt x="16464" y="316"/>
                </a:lnTo>
                <a:lnTo>
                  <a:pt x="16388" y="268"/>
                </a:lnTo>
                <a:lnTo>
                  <a:pt x="16311" y="224"/>
                </a:lnTo>
                <a:lnTo>
                  <a:pt x="16231" y="183"/>
                </a:lnTo>
                <a:lnTo>
                  <a:pt x="16149" y="146"/>
                </a:lnTo>
                <a:lnTo>
                  <a:pt x="16065" y="112"/>
                </a:lnTo>
                <a:lnTo>
                  <a:pt x="15979" y="83"/>
                </a:lnTo>
                <a:lnTo>
                  <a:pt x="15891" y="58"/>
                </a:lnTo>
                <a:lnTo>
                  <a:pt x="15801" y="38"/>
                </a:lnTo>
                <a:lnTo>
                  <a:pt x="15711" y="22"/>
                </a:lnTo>
                <a:lnTo>
                  <a:pt x="15618" y="10"/>
                </a:lnTo>
                <a:lnTo>
                  <a:pt x="15524" y="2"/>
                </a:lnTo>
                <a:lnTo>
                  <a:pt x="15429" y="0"/>
                </a:lnTo>
                <a:close/>
                <a:moveTo>
                  <a:pt x="13542" y="6125"/>
                </a:moveTo>
                <a:lnTo>
                  <a:pt x="13545" y="6166"/>
                </a:lnTo>
                <a:lnTo>
                  <a:pt x="13546" y="6207"/>
                </a:lnTo>
                <a:lnTo>
                  <a:pt x="13549" y="6248"/>
                </a:lnTo>
                <a:lnTo>
                  <a:pt x="13550" y="6289"/>
                </a:lnTo>
                <a:lnTo>
                  <a:pt x="13550" y="6330"/>
                </a:lnTo>
                <a:lnTo>
                  <a:pt x="13550" y="6371"/>
                </a:lnTo>
                <a:lnTo>
                  <a:pt x="13550" y="6412"/>
                </a:lnTo>
                <a:lnTo>
                  <a:pt x="13550" y="6453"/>
                </a:lnTo>
                <a:lnTo>
                  <a:pt x="13543" y="6768"/>
                </a:lnTo>
                <a:lnTo>
                  <a:pt x="13521" y="7085"/>
                </a:lnTo>
                <a:lnTo>
                  <a:pt x="13484" y="7403"/>
                </a:lnTo>
                <a:lnTo>
                  <a:pt x="13432" y="7722"/>
                </a:lnTo>
                <a:lnTo>
                  <a:pt x="13365" y="8042"/>
                </a:lnTo>
                <a:lnTo>
                  <a:pt x="13285" y="8359"/>
                </a:lnTo>
                <a:lnTo>
                  <a:pt x="13189" y="8675"/>
                </a:lnTo>
                <a:lnTo>
                  <a:pt x="13080" y="8989"/>
                </a:lnTo>
                <a:lnTo>
                  <a:pt x="12956" y="9299"/>
                </a:lnTo>
                <a:lnTo>
                  <a:pt x="12817" y="9604"/>
                </a:lnTo>
                <a:lnTo>
                  <a:pt x="12665" y="9905"/>
                </a:lnTo>
                <a:lnTo>
                  <a:pt x="12499" y="10200"/>
                </a:lnTo>
                <a:lnTo>
                  <a:pt x="12320" y="10488"/>
                </a:lnTo>
                <a:lnTo>
                  <a:pt x="12125" y="10770"/>
                </a:lnTo>
                <a:lnTo>
                  <a:pt x="11918" y="11042"/>
                </a:lnTo>
                <a:lnTo>
                  <a:pt x="11695" y="11305"/>
                </a:lnTo>
                <a:lnTo>
                  <a:pt x="11461" y="11559"/>
                </a:lnTo>
                <a:lnTo>
                  <a:pt x="11211" y="11803"/>
                </a:lnTo>
                <a:lnTo>
                  <a:pt x="10950" y="12036"/>
                </a:lnTo>
                <a:lnTo>
                  <a:pt x="10675" y="12255"/>
                </a:lnTo>
                <a:lnTo>
                  <a:pt x="10385" y="12462"/>
                </a:lnTo>
                <a:lnTo>
                  <a:pt x="10083" y="12654"/>
                </a:lnTo>
                <a:lnTo>
                  <a:pt x="9768" y="12833"/>
                </a:lnTo>
                <a:lnTo>
                  <a:pt x="9440" y="12996"/>
                </a:lnTo>
                <a:lnTo>
                  <a:pt x="9099" y="13143"/>
                </a:lnTo>
                <a:lnTo>
                  <a:pt x="8745" y="13273"/>
                </a:lnTo>
                <a:lnTo>
                  <a:pt x="8378" y="13384"/>
                </a:lnTo>
                <a:lnTo>
                  <a:pt x="7997" y="13478"/>
                </a:lnTo>
                <a:lnTo>
                  <a:pt x="7605" y="13553"/>
                </a:lnTo>
                <a:lnTo>
                  <a:pt x="7200" y="13606"/>
                </a:lnTo>
                <a:lnTo>
                  <a:pt x="6782" y="13639"/>
                </a:lnTo>
                <a:lnTo>
                  <a:pt x="6353" y="13650"/>
                </a:lnTo>
                <a:lnTo>
                  <a:pt x="6219" y="13649"/>
                </a:lnTo>
                <a:lnTo>
                  <a:pt x="6085" y="13646"/>
                </a:lnTo>
                <a:lnTo>
                  <a:pt x="5952" y="13639"/>
                </a:lnTo>
                <a:lnTo>
                  <a:pt x="5820" y="13631"/>
                </a:lnTo>
                <a:lnTo>
                  <a:pt x="5688" y="13620"/>
                </a:lnTo>
                <a:lnTo>
                  <a:pt x="5558" y="13607"/>
                </a:lnTo>
                <a:lnTo>
                  <a:pt x="5427" y="13592"/>
                </a:lnTo>
                <a:lnTo>
                  <a:pt x="5297" y="13575"/>
                </a:lnTo>
                <a:lnTo>
                  <a:pt x="5169" y="13554"/>
                </a:lnTo>
                <a:lnTo>
                  <a:pt x="5041" y="13532"/>
                </a:lnTo>
                <a:lnTo>
                  <a:pt x="4914" y="13508"/>
                </a:lnTo>
                <a:lnTo>
                  <a:pt x="4788" y="13481"/>
                </a:lnTo>
                <a:lnTo>
                  <a:pt x="4662" y="13451"/>
                </a:lnTo>
                <a:lnTo>
                  <a:pt x="4538" y="13421"/>
                </a:lnTo>
                <a:lnTo>
                  <a:pt x="4415" y="13388"/>
                </a:lnTo>
                <a:lnTo>
                  <a:pt x="4292" y="13352"/>
                </a:lnTo>
                <a:lnTo>
                  <a:pt x="4170" y="13315"/>
                </a:lnTo>
                <a:lnTo>
                  <a:pt x="4050" y="13275"/>
                </a:lnTo>
                <a:lnTo>
                  <a:pt x="3930" y="13234"/>
                </a:lnTo>
                <a:lnTo>
                  <a:pt x="3810" y="13190"/>
                </a:lnTo>
                <a:lnTo>
                  <a:pt x="3693" y="13145"/>
                </a:lnTo>
                <a:lnTo>
                  <a:pt x="3576" y="13097"/>
                </a:lnTo>
                <a:lnTo>
                  <a:pt x="3460" y="13047"/>
                </a:lnTo>
                <a:lnTo>
                  <a:pt x="3346" y="12997"/>
                </a:lnTo>
                <a:lnTo>
                  <a:pt x="3232" y="12943"/>
                </a:lnTo>
                <a:lnTo>
                  <a:pt x="3119" y="12888"/>
                </a:lnTo>
                <a:lnTo>
                  <a:pt x="3008" y="12830"/>
                </a:lnTo>
                <a:lnTo>
                  <a:pt x="2898" y="12771"/>
                </a:lnTo>
                <a:lnTo>
                  <a:pt x="2789" y="12711"/>
                </a:lnTo>
                <a:lnTo>
                  <a:pt x="2681" y="12648"/>
                </a:lnTo>
                <a:lnTo>
                  <a:pt x="2574" y="12583"/>
                </a:lnTo>
                <a:lnTo>
                  <a:pt x="2469" y="12516"/>
                </a:lnTo>
                <a:lnTo>
                  <a:pt x="2544" y="12525"/>
                </a:lnTo>
                <a:lnTo>
                  <a:pt x="2621" y="12531"/>
                </a:lnTo>
                <a:lnTo>
                  <a:pt x="2697" y="12537"/>
                </a:lnTo>
                <a:lnTo>
                  <a:pt x="2772" y="12541"/>
                </a:lnTo>
                <a:lnTo>
                  <a:pt x="2848" y="12543"/>
                </a:lnTo>
                <a:lnTo>
                  <a:pt x="2924" y="12545"/>
                </a:lnTo>
                <a:lnTo>
                  <a:pt x="3000" y="12547"/>
                </a:lnTo>
                <a:lnTo>
                  <a:pt x="3078" y="12547"/>
                </a:lnTo>
                <a:lnTo>
                  <a:pt x="3189" y="12546"/>
                </a:lnTo>
                <a:lnTo>
                  <a:pt x="3299" y="12543"/>
                </a:lnTo>
                <a:lnTo>
                  <a:pt x="3408" y="12537"/>
                </a:lnTo>
                <a:lnTo>
                  <a:pt x="3518" y="12529"/>
                </a:lnTo>
                <a:lnTo>
                  <a:pt x="3626" y="12518"/>
                </a:lnTo>
                <a:lnTo>
                  <a:pt x="3734" y="12505"/>
                </a:lnTo>
                <a:lnTo>
                  <a:pt x="3840" y="12491"/>
                </a:lnTo>
                <a:lnTo>
                  <a:pt x="3946" y="12474"/>
                </a:lnTo>
                <a:lnTo>
                  <a:pt x="4051" y="12455"/>
                </a:lnTo>
                <a:lnTo>
                  <a:pt x="4156" y="12434"/>
                </a:lnTo>
                <a:lnTo>
                  <a:pt x="4260" y="12410"/>
                </a:lnTo>
                <a:lnTo>
                  <a:pt x="4363" y="12384"/>
                </a:lnTo>
                <a:lnTo>
                  <a:pt x="4465" y="12357"/>
                </a:lnTo>
                <a:lnTo>
                  <a:pt x="4566" y="12327"/>
                </a:lnTo>
                <a:lnTo>
                  <a:pt x="4667" y="12296"/>
                </a:lnTo>
                <a:lnTo>
                  <a:pt x="4766" y="12262"/>
                </a:lnTo>
                <a:lnTo>
                  <a:pt x="4865" y="12227"/>
                </a:lnTo>
                <a:lnTo>
                  <a:pt x="4963" y="12189"/>
                </a:lnTo>
                <a:lnTo>
                  <a:pt x="5060" y="12149"/>
                </a:lnTo>
                <a:lnTo>
                  <a:pt x="5155" y="12107"/>
                </a:lnTo>
                <a:lnTo>
                  <a:pt x="5250" y="12064"/>
                </a:lnTo>
                <a:lnTo>
                  <a:pt x="5344" y="12018"/>
                </a:lnTo>
                <a:lnTo>
                  <a:pt x="5436" y="11972"/>
                </a:lnTo>
                <a:lnTo>
                  <a:pt x="5527" y="11922"/>
                </a:lnTo>
                <a:lnTo>
                  <a:pt x="5618" y="11871"/>
                </a:lnTo>
                <a:lnTo>
                  <a:pt x="5707" y="11820"/>
                </a:lnTo>
                <a:lnTo>
                  <a:pt x="5795" y="11764"/>
                </a:lnTo>
                <a:lnTo>
                  <a:pt x="5882" y="11708"/>
                </a:lnTo>
                <a:lnTo>
                  <a:pt x="5968" y="11651"/>
                </a:lnTo>
                <a:lnTo>
                  <a:pt x="6052" y="11592"/>
                </a:lnTo>
                <a:lnTo>
                  <a:pt x="6135" y="11530"/>
                </a:lnTo>
                <a:lnTo>
                  <a:pt x="6218" y="11467"/>
                </a:lnTo>
                <a:lnTo>
                  <a:pt x="6114" y="11463"/>
                </a:lnTo>
                <a:lnTo>
                  <a:pt x="6011" y="11454"/>
                </a:lnTo>
                <a:lnTo>
                  <a:pt x="5911" y="11443"/>
                </a:lnTo>
                <a:lnTo>
                  <a:pt x="5810" y="11426"/>
                </a:lnTo>
                <a:lnTo>
                  <a:pt x="5712" y="11406"/>
                </a:lnTo>
                <a:lnTo>
                  <a:pt x="5615" y="11383"/>
                </a:lnTo>
                <a:lnTo>
                  <a:pt x="5519" y="11355"/>
                </a:lnTo>
                <a:lnTo>
                  <a:pt x="5425" y="11324"/>
                </a:lnTo>
                <a:lnTo>
                  <a:pt x="5332" y="11290"/>
                </a:lnTo>
                <a:lnTo>
                  <a:pt x="5241" y="11251"/>
                </a:lnTo>
                <a:lnTo>
                  <a:pt x="5153" y="11210"/>
                </a:lnTo>
                <a:lnTo>
                  <a:pt x="5066" y="11166"/>
                </a:lnTo>
                <a:lnTo>
                  <a:pt x="4981" y="11119"/>
                </a:lnTo>
                <a:lnTo>
                  <a:pt x="4898" y="11068"/>
                </a:lnTo>
                <a:lnTo>
                  <a:pt x="4818" y="11014"/>
                </a:lnTo>
                <a:lnTo>
                  <a:pt x="4739" y="10958"/>
                </a:lnTo>
                <a:lnTo>
                  <a:pt x="4662" y="10897"/>
                </a:lnTo>
                <a:lnTo>
                  <a:pt x="4589" y="10835"/>
                </a:lnTo>
                <a:lnTo>
                  <a:pt x="4518" y="10770"/>
                </a:lnTo>
                <a:lnTo>
                  <a:pt x="4450" y="10702"/>
                </a:lnTo>
                <a:lnTo>
                  <a:pt x="4383" y="10632"/>
                </a:lnTo>
                <a:lnTo>
                  <a:pt x="4320" y="10559"/>
                </a:lnTo>
                <a:lnTo>
                  <a:pt x="4260" y="10484"/>
                </a:lnTo>
                <a:lnTo>
                  <a:pt x="4201" y="10406"/>
                </a:lnTo>
                <a:lnTo>
                  <a:pt x="4147" y="10327"/>
                </a:lnTo>
                <a:lnTo>
                  <a:pt x="4095" y="10245"/>
                </a:lnTo>
                <a:lnTo>
                  <a:pt x="4047" y="10161"/>
                </a:lnTo>
                <a:lnTo>
                  <a:pt x="4001" y="10074"/>
                </a:lnTo>
                <a:lnTo>
                  <a:pt x="3959" y="9987"/>
                </a:lnTo>
                <a:lnTo>
                  <a:pt x="3920" y="9897"/>
                </a:lnTo>
                <a:lnTo>
                  <a:pt x="3885" y="9805"/>
                </a:lnTo>
                <a:lnTo>
                  <a:pt x="3853" y="9712"/>
                </a:lnTo>
                <a:lnTo>
                  <a:pt x="3926" y="9722"/>
                </a:lnTo>
                <a:lnTo>
                  <a:pt x="3998" y="9731"/>
                </a:lnTo>
                <a:lnTo>
                  <a:pt x="4069" y="9738"/>
                </a:lnTo>
                <a:lnTo>
                  <a:pt x="4140" y="9744"/>
                </a:lnTo>
                <a:lnTo>
                  <a:pt x="4210" y="9748"/>
                </a:lnTo>
                <a:lnTo>
                  <a:pt x="4280" y="9750"/>
                </a:lnTo>
                <a:lnTo>
                  <a:pt x="4350" y="9751"/>
                </a:lnTo>
                <a:lnTo>
                  <a:pt x="4419" y="9750"/>
                </a:lnTo>
                <a:lnTo>
                  <a:pt x="4490" y="9747"/>
                </a:lnTo>
                <a:lnTo>
                  <a:pt x="4560" y="9742"/>
                </a:lnTo>
                <a:lnTo>
                  <a:pt x="4631" y="9734"/>
                </a:lnTo>
                <a:lnTo>
                  <a:pt x="4702" y="9725"/>
                </a:lnTo>
                <a:lnTo>
                  <a:pt x="4774" y="9714"/>
                </a:lnTo>
                <a:lnTo>
                  <a:pt x="4847" y="9701"/>
                </a:lnTo>
                <a:lnTo>
                  <a:pt x="4920" y="9684"/>
                </a:lnTo>
                <a:lnTo>
                  <a:pt x="4995" y="9666"/>
                </a:lnTo>
                <a:lnTo>
                  <a:pt x="4887" y="9641"/>
                </a:lnTo>
                <a:lnTo>
                  <a:pt x="4781" y="9613"/>
                </a:lnTo>
                <a:lnTo>
                  <a:pt x="4677" y="9580"/>
                </a:lnTo>
                <a:lnTo>
                  <a:pt x="4576" y="9542"/>
                </a:lnTo>
                <a:lnTo>
                  <a:pt x="4476" y="9501"/>
                </a:lnTo>
                <a:lnTo>
                  <a:pt x="4378" y="9454"/>
                </a:lnTo>
                <a:lnTo>
                  <a:pt x="4283" y="9405"/>
                </a:lnTo>
                <a:lnTo>
                  <a:pt x="4190" y="9352"/>
                </a:lnTo>
                <a:lnTo>
                  <a:pt x="4100" y="9294"/>
                </a:lnTo>
                <a:lnTo>
                  <a:pt x="4012" y="9233"/>
                </a:lnTo>
                <a:lnTo>
                  <a:pt x="3928" y="9169"/>
                </a:lnTo>
                <a:lnTo>
                  <a:pt x="3846" y="9101"/>
                </a:lnTo>
                <a:lnTo>
                  <a:pt x="3767" y="9030"/>
                </a:lnTo>
                <a:lnTo>
                  <a:pt x="3690" y="8955"/>
                </a:lnTo>
                <a:lnTo>
                  <a:pt x="3618" y="8878"/>
                </a:lnTo>
                <a:lnTo>
                  <a:pt x="3549" y="8798"/>
                </a:lnTo>
                <a:lnTo>
                  <a:pt x="3483" y="8713"/>
                </a:lnTo>
                <a:lnTo>
                  <a:pt x="3420" y="8627"/>
                </a:lnTo>
                <a:lnTo>
                  <a:pt x="3361" y="8538"/>
                </a:lnTo>
                <a:lnTo>
                  <a:pt x="3306" y="8447"/>
                </a:lnTo>
                <a:lnTo>
                  <a:pt x="3254" y="8353"/>
                </a:lnTo>
                <a:lnTo>
                  <a:pt x="3207" y="8256"/>
                </a:lnTo>
                <a:lnTo>
                  <a:pt x="3163" y="8157"/>
                </a:lnTo>
                <a:lnTo>
                  <a:pt x="3123" y="8056"/>
                </a:lnTo>
                <a:lnTo>
                  <a:pt x="3089" y="7953"/>
                </a:lnTo>
                <a:lnTo>
                  <a:pt x="3057" y="7848"/>
                </a:lnTo>
                <a:lnTo>
                  <a:pt x="3032" y="7741"/>
                </a:lnTo>
                <a:lnTo>
                  <a:pt x="3010" y="7632"/>
                </a:lnTo>
                <a:lnTo>
                  <a:pt x="2993" y="7522"/>
                </a:lnTo>
                <a:lnTo>
                  <a:pt x="2980" y="7410"/>
                </a:lnTo>
                <a:lnTo>
                  <a:pt x="2972" y="7296"/>
                </a:lnTo>
                <a:lnTo>
                  <a:pt x="2970" y="7182"/>
                </a:lnTo>
                <a:lnTo>
                  <a:pt x="2970" y="7151"/>
                </a:lnTo>
                <a:lnTo>
                  <a:pt x="3034" y="7185"/>
                </a:lnTo>
                <a:lnTo>
                  <a:pt x="3099" y="7219"/>
                </a:lnTo>
                <a:lnTo>
                  <a:pt x="3131" y="7234"/>
                </a:lnTo>
                <a:lnTo>
                  <a:pt x="3164" y="7250"/>
                </a:lnTo>
                <a:lnTo>
                  <a:pt x="3198" y="7264"/>
                </a:lnTo>
                <a:lnTo>
                  <a:pt x="3232" y="7279"/>
                </a:lnTo>
                <a:lnTo>
                  <a:pt x="3266" y="7292"/>
                </a:lnTo>
                <a:lnTo>
                  <a:pt x="3300" y="7306"/>
                </a:lnTo>
                <a:lnTo>
                  <a:pt x="3335" y="7319"/>
                </a:lnTo>
                <a:lnTo>
                  <a:pt x="3370" y="7331"/>
                </a:lnTo>
                <a:lnTo>
                  <a:pt x="3405" y="7343"/>
                </a:lnTo>
                <a:lnTo>
                  <a:pt x="3441" y="7355"/>
                </a:lnTo>
                <a:lnTo>
                  <a:pt x="3477" y="7366"/>
                </a:lnTo>
                <a:lnTo>
                  <a:pt x="3512" y="7376"/>
                </a:lnTo>
                <a:lnTo>
                  <a:pt x="3548" y="7386"/>
                </a:lnTo>
                <a:lnTo>
                  <a:pt x="3585" y="7396"/>
                </a:lnTo>
                <a:lnTo>
                  <a:pt x="3621" y="7404"/>
                </a:lnTo>
                <a:lnTo>
                  <a:pt x="3658" y="7413"/>
                </a:lnTo>
                <a:lnTo>
                  <a:pt x="3695" y="7421"/>
                </a:lnTo>
                <a:lnTo>
                  <a:pt x="3731" y="7428"/>
                </a:lnTo>
                <a:lnTo>
                  <a:pt x="3769" y="7435"/>
                </a:lnTo>
                <a:lnTo>
                  <a:pt x="3806" y="7441"/>
                </a:lnTo>
                <a:lnTo>
                  <a:pt x="3844" y="7447"/>
                </a:lnTo>
                <a:lnTo>
                  <a:pt x="3882" y="7452"/>
                </a:lnTo>
                <a:lnTo>
                  <a:pt x="3919" y="7456"/>
                </a:lnTo>
                <a:lnTo>
                  <a:pt x="3958" y="7461"/>
                </a:lnTo>
                <a:lnTo>
                  <a:pt x="3996" y="7464"/>
                </a:lnTo>
                <a:lnTo>
                  <a:pt x="4035" y="7467"/>
                </a:lnTo>
                <a:lnTo>
                  <a:pt x="4073" y="7469"/>
                </a:lnTo>
                <a:lnTo>
                  <a:pt x="4112" y="7471"/>
                </a:lnTo>
                <a:lnTo>
                  <a:pt x="4047" y="7426"/>
                </a:lnTo>
                <a:lnTo>
                  <a:pt x="3983" y="7380"/>
                </a:lnTo>
                <a:lnTo>
                  <a:pt x="3921" y="7331"/>
                </a:lnTo>
                <a:lnTo>
                  <a:pt x="3861" y="7281"/>
                </a:lnTo>
                <a:lnTo>
                  <a:pt x="3803" y="7230"/>
                </a:lnTo>
                <a:lnTo>
                  <a:pt x="3747" y="7177"/>
                </a:lnTo>
                <a:lnTo>
                  <a:pt x="3691" y="7122"/>
                </a:lnTo>
                <a:lnTo>
                  <a:pt x="3640" y="7064"/>
                </a:lnTo>
                <a:lnTo>
                  <a:pt x="3588" y="7006"/>
                </a:lnTo>
                <a:lnTo>
                  <a:pt x="3539" y="6947"/>
                </a:lnTo>
                <a:lnTo>
                  <a:pt x="3492" y="6886"/>
                </a:lnTo>
                <a:lnTo>
                  <a:pt x="3446" y="6823"/>
                </a:lnTo>
                <a:lnTo>
                  <a:pt x="3403" y="6760"/>
                </a:lnTo>
                <a:lnTo>
                  <a:pt x="3362" y="6695"/>
                </a:lnTo>
                <a:lnTo>
                  <a:pt x="3322" y="6629"/>
                </a:lnTo>
                <a:lnTo>
                  <a:pt x="3285" y="6562"/>
                </a:lnTo>
                <a:lnTo>
                  <a:pt x="3250" y="6494"/>
                </a:lnTo>
                <a:lnTo>
                  <a:pt x="3216" y="6424"/>
                </a:lnTo>
                <a:lnTo>
                  <a:pt x="3185" y="6354"/>
                </a:lnTo>
                <a:lnTo>
                  <a:pt x="3157" y="6282"/>
                </a:lnTo>
                <a:lnTo>
                  <a:pt x="3130" y="6210"/>
                </a:lnTo>
                <a:lnTo>
                  <a:pt x="3105" y="6137"/>
                </a:lnTo>
                <a:lnTo>
                  <a:pt x="3082" y="6063"/>
                </a:lnTo>
                <a:lnTo>
                  <a:pt x="3063" y="5989"/>
                </a:lnTo>
                <a:lnTo>
                  <a:pt x="3045" y="5913"/>
                </a:lnTo>
                <a:lnTo>
                  <a:pt x="3029" y="5837"/>
                </a:lnTo>
                <a:lnTo>
                  <a:pt x="3015" y="5761"/>
                </a:lnTo>
                <a:lnTo>
                  <a:pt x="3005" y="5683"/>
                </a:lnTo>
                <a:lnTo>
                  <a:pt x="2997" y="5605"/>
                </a:lnTo>
                <a:lnTo>
                  <a:pt x="2991" y="5527"/>
                </a:lnTo>
                <a:lnTo>
                  <a:pt x="2986" y="5449"/>
                </a:lnTo>
                <a:lnTo>
                  <a:pt x="2985" y="5370"/>
                </a:lnTo>
                <a:lnTo>
                  <a:pt x="2985" y="5368"/>
                </a:lnTo>
                <a:lnTo>
                  <a:pt x="2985" y="5365"/>
                </a:lnTo>
                <a:lnTo>
                  <a:pt x="2986" y="5321"/>
                </a:lnTo>
                <a:lnTo>
                  <a:pt x="2987" y="5278"/>
                </a:lnTo>
                <a:lnTo>
                  <a:pt x="2988" y="5234"/>
                </a:lnTo>
                <a:lnTo>
                  <a:pt x="2992" y="5190"/>
                </a:lnTo>
                <a:lnTo>
                  <a:pt x="2995" y="5147"/>
                </a:lnTo>
                <a:lnTo>
                  <a:pt x="2998" y="5105"/>
                </a:lnTo>
                <a:lnTo>
                  <a:pt x="3002" y="5062"/>
                </a:lnTo>
                <a:lnTo>
                  <a:pt x="3008" y="5020"/>
                </a:lnTo>
                <a:lnTo>
                  <a:pt x="3014" y="4978"/>
                </a:lnTo>
                <a:lnTo>
                  <a:pt x="3021" y="4937"/>
                </a:lnTo>
                <a:lnTo>
                  <a:pt x="3028" y="4895"/>
                </a:lnTo>
                <a:lnTo>
                  <a:pt x="3036" y="4854"/>
                </a:lnTo>
                <a:lnTo>
                  <a:pt x="3045" y="4812"/>
                </a:lnTo>
                <a:lnTo>
                  <a:pt x="3054" y="4771"/>
                </a:lnTo>
                <a:lnTo>
                  <a:pt x="3064" y="4731"/>
                </a:lnTo>
                <a:lnTo>
                  <a:pt x="3075" y="4690"/>
                </a:lnTo>
                <a:lnTo>
                  <a:pt x="3086" y="4650"/>
                </a:lnTo>
                <a:lnTo>
                  <a:pt x="3097" y="4612"/>
                </a:lnTo>
                <a:lnTo>
                  <a:pt x="3110" y="4572"/>
                </a:lnTo>
                <a:lnTo>
                  <a:pt x="3123" y="4533"/>
                </a:lnTo>
                <a:lnTo>
                  <a:pt x="3137" y="4494"/>
                </a:lnTo>
                <a:lnTo>
                  <a:pt x="3151" y="4456"/>
                </a:lnTo>
                <a:lnTo>
                  <a:pt x="3167" y="4417"/>
                </a:lnTo>
                <a:lnTo>
                  <a:pt x="3183" y="4379"/>
                </a:lnTo>
                <a:lnTo>
                  <a:pt x="3199" y="4343"/>
                </a:lnTo>
                <a:lnTo>
                  <a:pt x="3215" y="4305"/>
                </a:lnTo>
                <a:lnTo>
                  <a:pt x="3232" y="4268"/>
                </a:lnTo>
                <a:lnTo>
                  <a:pt x="3251" y="4231"/>
                </a:lnTo>
                <a:lnTo>
                  <a:pt x="3269" y="4196"/>
                </a:lnTo>
                <a:lnTo>
                  <a:pt x="3289" y="4159"/>
                </a:lnTo>
                <a:lnTo>
                  <a:pt x="3308" y="4123"/>
                </a:lnTo>
                <a:lnTo>
                  <a:pt x="3329" y="4089"/>
                </a:lnTo>
                <a:lnTo>
                  <a:pt x="3447" y="4231"/>
                </a:lnTo>
                <a:lnTo>
                  <a:pt x="3569" y="4370"/>
                </a:lnTo>
                <a:lnTo>
                  <a:pt x="3696" y="4506"/>
                </a:lnTo>
                <a:lnTo>
                  <a:pt x="3824" y="4639"/>
                </a:lnTo>
                <a:lnTo>
                  <a:pt x="3957" y="4768"/>
                </a:lnTo>
                <a:lnTo>
                  <a:pt x="4093" y="4893"/>
                </a:lnTo>
                <a:lnTo>
                  <a:pt x="4231" y="5016"/>
                </a:lnTo>
                <a:lnTo>
                  <a:pt x="4374" y="5134"/>
                </a:lnTo>
                <a:lnTo>
                  <a:pt x="4520" y="5250"/>
                </a:lnTo>
                <a:lnTo>
                  <a:pt x="4668" y="5361"/>
                </a:lnTo>
                <a:lnTo>
                  <a:pt x="4819" y="5468"/>
                </a:lnTo>
                <a:lnTo>
                  <a:pt x="4973" y="5572"/>
                </a:lnTo>
                <a:lnTo>
                  <a:pt x="5130" y="5672"/>
                </a:lnTo>
                <a:lnTo>
                  <a:pt x="5290" y="5767"/>
                </a:lnTo>
                <a:lnTo>
                  <a:pt x="5452" y="5859"/>
                </a:lnTo>
                <a:lnTo>
                  <a:pt x="5616" y="5946"/>
                </a:lnTo>
                <a:lnTo>
                  <a:pt x="5783" y="6031"/>
                </a:lnTo>
                <a:lnTo>
                  <a:pt x="5954" y="6110"/>
                </a:lnTo>
                <a:lnTo>
                  <a:pt x="6126" y="6184"/>
                </a:lnTo>
                <a:lnTo>
                  <a:pt x="6300" y="6254"/>
                </a:lnTo>
                <a:lnTo>
                  <a:pt x="6477" y="6321"/>
                </a:lnTo>
                <a:lnTo>
                  <a:pt x="6655" y="6383"/>
                </a:lnTo>
                <a:lnTo>
                  <a:pt x="6836" y="6439"/>
                </a:lnTo>
                <a:lnTo>
                  <a:pt x="7019" y="6492"/>
                </a:lnTo>
                <a:lnTo>
                  <a:pt x="7204" y="6539"/>
                </a:lnTo>
                <a:lnTo>
                  <a:pt x="7390" y="6582"/>
                </a:lnTo>
                <a:lnTo>
                  <a:pt x="7578" y="6620"/>
                </a:lnTo>
                <a:lnTo>
                  <a:pt x="7768" y="6653"/>
                </a:lnTo>
                <a:lnTo>
                  <a:pt x="7960" y="6681"/>
                </a:lnTo>
                <a:lnTo>
                  <a:pt x="8153" y="6704"/>
                </a:lnTo>
                <a:lnTo>
                  <a:pt x="8347" y="6722"/>
                </a:lnTo>
                <a:lnTo>
                  <a:pt x="8544" y="6735"/>
                </a:lnTo>
                <a:lnTo>
                  <a:pt x="8515" y="6575"/>
                </a:lnTo>
                <a:lnTo>
                  <a:pt x="8495" y="6417"/>
                </a:lnTo>
                <a:lnTo>
                  <a:pt x="8484" y="6262"/>
                </a:lnTo>
                <a:lnTo>
                  <a:pt x="8483" y="6108"/>
                </a:lnTo>
                <a:lnTo>
                  <a:pt x="8491" y="5958"/>
                </a:lnTo>
                <a:lnTo>
                  <a:pt x="8506" y="5810"/>
                </a:lnTo>
                <a:lnTo>
                  <a:pt x="8530" y="5666"/>
                </a:lnTo>
                <a:lnTo>
                  <a:pt x="8561" y="5525"/>
                </a:lnTo>
                <a:lnTo>
                  <a:pt x="8600" y="5387"/>
                </a:lnTo>
                <a:lnTo>
                  <a:pt x="8646" y="5253"/>
                </a:lnTo>
                <a:lnTo>
                  <a:pt x="8699" y="5122"/>
                </a:lnTo>
                <a:lnTo>
                  <a:pt x="8760" y="4997"/>
                </a:lnTo>
                <a:lnTo>
                  <a:pt x="8827" y="4875"/>
                </a:lnTo>
                <a:lnTo>
                  <a:pt x="8900" y="4757"/>
                </a:lnTo>
                <a:lnTo>
                  <a:pt x="8979" y="4645"/>
                </a:lnTo>
                <a:lnTo>
                  <a:pt x="9064" y="4537"/>
                </a:lnTo>
                <a:lnTo>
                  <a:pt x="9155" y="4433"/>
                </a:lnTo>
                <a:lnTo>
                  <a:pt x="9251" y="4336"/>
                </a:lnTo>
                <a:lnTo>
                  <a:pt x="9353" y="4243"/>
                </a:lnTo>
                <a:lnTo>
                  <a:pt x="9459" y="4157"/>
                </a:lnTo>
                <a:lnTo>
                  <a:pt x="9569" y="4076"/>
                </a:lnTo>
                <a:lnTo>
                  <a:pt x="9683" y="4001"/>
                </a:lnTo>
                <a:lnTo>
                  <a:pt x="9802" y="3932"/>
                </a:lnTo>
                <a:lnTo>
                  <a:pt x="9925" y="3871"/>
                </a:lnTo>
                <a:lnTo>
                  <a:pt x="10052" y="3815"/>
                </a:lnTo>
                <a:lnTo>
                  <a:pt x="10181" y="3766"/>
                </a:lnTo>
                <a:lnTo>
                  <a:pt x="10313" y="3724"/>
                </a:lnTo>
                <a:lnTo>
                  <a:pt x="10448" y="3689"/>
                </a:lnTo>
                <a:lnTo>
                  <a:pt x="10586" y="3661"/>
                </a:lnTo>
                <a:lnTo>
                  <a:pt x="10727" y="3642"/>
                </a:lnTo>
                <a:lnTo>
                  <a:pt x="10868" y="3630"/>
                </a:lnTo>
                <a:lnTo>
                  <a:pt x="11012" y="3626"/>
                </a:lnTo>
                <a:lnTo>
                  <a:pt x="11081" y="3627"/>
                </a:lnTo>
                <a:lnTo>
                  <a:pt x="11148" y="3630"/>
                </a:lnTo>
                <a:lnTo>
                  <a:pt x="11215" y="3634"/>
                </a:lnTo>
                <a:lnTo>
                  <a:pt x="11282" y="3640"/>
                </a:lnTo>
                <a:lnTo>
                  <a:pt x="11348" y="3648"/>
                </a:lnTo>
                <a:lnTo>
                  <a:pt x="11413" y="3657"/>
                </a:lnTo>
                <a:lnTo>
                  <a:pt x="11478" y="3669"/>
                </a:lnTo>
                <a:lnTo>
                  <a:pt x="11543" y="3681"/>
                </a:lnTo>
                <a:lnTo>
                  <a:pt x="11607" y="3696"/>
                </a:lnTo>
                <a:lnTo>
                  <a:pt x="11670" y="3712"/>
                </a:lnTo>
                <a:lnTo>
                  <a:pt x="11733" y="3729"/>
                </a:lnTo>
                <a:lnTo>
                  <a:pt x="11795" y="3749"/>
                </a:lnTo>
                <a:lnTo>
                  <a:pt x="11856" y="3769"/>
                </a:lnTo>
                <a:lnTo>
                  <a:pt x="11917" y="3791"/>
                </a:lnTo>
                <a:lnTo>
                  <a:pt x="11977" y="3815"/>
                </a:lnTo>
                <a:lnTo>
                  <a:pt x="12036" y="3839"/>
                </a:lnTo>
                <a:lnTo>
                  <a:pt x="12094" y="3866"/>
                </a:lnTo>
                <a:lnTo>
                  <a:pt x="12151" y="3894"/>
                </a:lnTo>
                <a:lnTo>
                  <a:pt x="12208" y="3924"/>
                </a:lnTo>
                <a:lnTo>
                  <a:pt x="12264" y="3955"/>
                </a:lnTo>
                <a:lnTo>
                  <a:pt x="12318" y="3987"/>
                </a:lnTo>
                <a:lnTo>
                  <a:pt x="12372" y="4021"/>
                </a:lnTo>
                <a:lnTo>
                  <a:pt x="12426" y="4055"/>
                </a:lnTo>
                <a:lnTo>
                  <a:pt x="12478" y="4091"/>
                </a:lnTo>
                <a:lnTo>
                  <a:pt x="12529" y="4129"/>
                </a:lnTo>
                <a:lnTo>
                  <a:pt x="12580" y="4168"/>
                </a:lnTo>
                <a:lnTo>
                  <a:pt x="12630" y="4207"/>
                </a:lnTo>
                <a:lnTo>
                  <a:pt x="12677" y="4249"/>
                </a:lnTo>
                <a:lnTo>
                  <a:pt x="12725" y="4291"/>
                </a:lnTo>
                <a:lnTo>
                  <a:pt x="12771" y="4334"/>
                </a:lnTo>
                <a:lnTo>
                  <a:pt x="12815" y="4378"/>
                </a:lnTo>
                <a:lnTo>
                  <a:pt x="12860" y="4425"/>
                </a:lnTo>
                <a:lnTo>
                  <a:pt x="12914" y="4414"/>
                </a:lnTo>
                <a:lnTo>
                  <a:pt x="12966" y="4403"/>
                </a:lnTo>
                <a:lnTo>
                  <a:pt x="13019" y="4391"/>
                </a:lnTo>
                <a:lnTo>
                  <a:pt x="13072" y="4379"/>
                </a:lnTo>
                <a:lnTo>
                  <a:pt x="13125" y="4366"/>
                </a:lnTo>
                <a:lnTo>
                  <a:pt x="13178" y="4352"/>
                </a:lnTo>
                <a:lnTo>
                  <a:pt x="13231" y="4338"/>
                </a:lnTo>
                <a:lnTo>
                  <a:pt x="13283" y="4324"/>
                </a:lnTo>
                <a:lnTo>
                  <a:pt x="13335" y="4309"/>
                </a:lnTo>
                <a:lnTo>
                  <a:pt x="13387" y="4293"/>
                </a:lnTo>
                <a:lnTo>
                  <a:pt x="13438" y="4277"/>
                </a:lnTo>
                <a:lnTo>
                  <a:pt x="13490" y="4261"/>
                </a:lnTo>
                <a:lnTo>
                  <a:pt x="13541" y="4243"/>
                </a:lnTo>
                <a:lnTo>
                  <a:pt x="13593" y="4225"/>
                </a:lnTo>
                <a:lnTo>
                  <a:pt x="13644" y="4207"/>
                </a:lnTo>
                <a:lnTo>
                  <a:pt x="13693" y="4187"/>
                </a:lnTo>
                <a:lnTo>
                  <a:pt x="13744" y="4168"/>
                </a:lnTo>
                <a:lnTo>
                  <a:pt x="13794" y="4148"/>
                </a:lnTo>
                <a:lnTo>
                  <a:pt x="13845" y="4128"/>
                </a:lnTo>
                <a:lnTo>
                  <a:pt x="13893" y="4106"/>
                </a:lnTo>
                <a:lnTo>
                  <a:pt x="13943" y="4085"/>
                </a:lnTo>
                <a:lnTo>
                  <a:pt x="13991" y="4063"/>
                </a:lnTo>
                <a:lnTo>
                  <a:pt x="14040" y="4040"/>
                </a:lnTo>
                <a:lnTo>
                  <a:pt x="14089" y="4017"/>
                </a:lnTo>
                <a:lnTo>
                  <a:pt x="14137" y="3994"/>
                </a:lnTo>
                <a:lnTo>
                  <a:pt x="14185" y="3969"/>
                </a:lnTo>
                <a:lnTo>
                  <a:pt x="14232" y="3944"/>
                </a:lnTo>
                <a:lnTo>
                  <a:pt x="14280" y="3919"/>
                </a:lnTo>
                <a:lnTo>
                  <a:pt x="14326" y="3894"/>
                </a:lnTo>
                <a:lnTo>
                  <a:pt x="14373" y="3869"/>
                </a:lnTo>
                <a:lnTo>
                  <a:pt x="14419" y="3842"/>
                </a:lnTo>
                <a:lnTo>
                  <a:pt x="14464" y="3815"/>
                </a:lnTo>
                <a:lnTo>
                  <a:pt x="14446" y="3870"/>
                </a:lnTo>
                <a:lnTo>
                  <a:pt x="14427" y="3924"/>
                </a:lnTo>
                <a:lnTo>
                  <a:pt x="14406" y="3978"/>
                </a:lnTo>
                <a:lnTo>
                  <a:pt x="14383" y="4031"/>
                </a:lnTo>
                <a:lnTo>
                  <a:pt x="14361" y="4082"/>
                </a:lnTo>
                <a:lnTo>
                  <a:pt x="14337" y="4134"/>
                </a:lnTo>
                <a:lnTo>
                  <a:pt x="14311" y="4185"/>
                </a:lnTo>
                <a:lnTo>
                  <a:pt x="14285" y="4236"/>
                </a:lnTo>
                <a:lnTo>
                  <a:pt x="14257" y="4285"/>
                </a:lnTo>
                <a:lnTo>
                  <a:pt x="14229" y="4335"/>
                </a:lnTo>
                <a:lnTo>
                  <a:pt x="14199" y="4383"/>
                </a:lnTo>
                <a:lnTo>
                  <a:pt x="14169" y="4430"/>
                </a:lnTo>
                <a:lnTo>
                  <a:pt x="14136" y="4478"/>
                </a:lnTo>
                <a:lnTo>
                  <a:pt x="14104" y="4524"/>
                </a:lnTo>
                <a:lnTo>
                  <a:pt x="14069" y="4569"/>
                </a:lnTo>
                <a:lnTo>
                  <a:pt x="14035" y="4614"/>
                </a:lnTo>
                <a:lnTo>
                  <a:pt x="13999" y="4658"/>
                </a:lnTo>
                <a:lnTo>
                  <a:pt x="13962" y="4700"/>
                </a:lnTo>
                <a:lnTo>
                  <a:pt x="13924" y="4742"/>
                </a:lnTo>
                <a:lnTo>
                  <a:pt x="13886" y="4784"/>
                </a:lnTo>
                <a:lnTo>
                  <a:pt x="13846" y="4824"/>
                </a:lnTo>
                <a:lnTo>
                  <a:pt x="13806" y="4864"/>
                </a:lnTo>
                <a:lnTo>
                  <a:pt x="13764" y="4902"/>
                </a:lnTo>
                <a:lnTo>
                  <a:pt x="13721" y="4940"/>
                </a:lnTo>
                <a:lnTo>
                  <a:pt x="13678" y="4977"/>
                </a:lnTo>
                <a:lnTo>
                  <a:pt x="13635" y="5013"/>
                </a:lnTo>
                <a:lnTo>
                  <a:pt x="13590" y="5048"/>
                </a:lnTo>
                <a:lnTo>
                  <a:pt x="13544" y="5081"/>
                </a:lnTo>
                <a:lnTo>
                  <a:pt x="13498" y="5115"/>
                </a:lnTo>
                <a:lnTo>
                  <a:pt x="13450" y="5146"/>
                </a:lnTo>
                <a:lnTo>
                  <a:pt x="13402" y="5178"/>
                </a:lnTo>
                <a:lnTo>
                  <a:pt x="13353" y="5208"/>
                </a:lnTo>
                <a:lnTo>
                  <a:pt x="13449" y="5196"/>
                </a:lnTo>
                <a:lnTo>
                  <a:pt x="13543" y="5183"/>
                </a:lnTo>
                <a:lnTo>
                  <a:pt x="13638" y="5168"/>
                </a:lnTo>
                <a:lnTo>
                  <a:pt x="13732" y="5151"/>
                </a:lnTo>
                <a:lnTo>
                  <a:pt x="13825" y="5132"/>
                </a:lnTo>
                <a:lnTo>
                  <a:pt x="13918" y="5111"/>
                </a:lnTo>
                <a:lnTo>
                  <a:pt x="14011" y="5088"/>
                </a:lnTo>
                <a:lnTo>
                  <a:pt x="14103" y="5064"/>
                </a:lnTo>
                <a:lnTo>
                  <a:pt x="14193" y="5038"/>
                </a:lnTo>
                <a:lnTo>
                  <a:pt x="14284" y="5010"/>
                </a:lnTo>
                <a:lnTo>
                  <a:pt x="14374" y="4981"/>
                </a:lnTo>
                <a:lnTo>
                  <a:pt x="14463" y="4951"/>
                </a:lnTo>
                <a:lnTo>
                  <a:pt x="14552" y="4918"/>
                </a:lnTo>
                <a:lnTo>
                  <a:pt x="14639" y="4885"/>
                </a:lnTo>
                <a:lnTo>
                  <a:pt x="14726" y="4850"/>
                </a:lnTo>
                <a:lnTo>
                  <a:pt x="14811" y="4814"/>
                </a:lnTo>
                <a:lnTo>
                  <a:pt x="14779" y="4861"/>
                </a:lnTo>
                <a:lnTo>
                  <a:pt x="14746" y="4908"/>
                </a:lnTo>
                <a:lnTo>
                  <a:pt x="14713" y="4954"/>
                </a:lnTo>
                <a:lnTo>
                  <a:pt x="14678" y="5000"/>
                </a:lnTo>
                <a:lnTo>
                  <a:pt x="14644" y="5047"/>
                </a:lnTo>
                <a:lnTo>
                  <a:pt x="14609" y="5092"/>
                </a:lnTo>
                <a:lnTo>
                  <a:pt x="14574" y="5136"/>
                </a:lnTo>
                <a:lnTo>
                  <a:pt x="14538" y="5182"/>
                </a:lnTo>
                <a:lnTo>
                  <a:pt x="14501" y="5226"/>
                </a:lnTo>
                <a:lnTo>
                  <a:pt x="14464" y="5269"/>
                </a:lnTo>
                <a:lnTo>
                  <a:pt x="14427" y="5314"/>
                </a:lnTo>
                <a:lnTo>
                  <a:pt x="14389" y="5356"/>
                </a:lnTo>
                <a:lnTo>
                  <a:pt x="14351" y="5399"/>
                </a:lnTo>
                <a:lnTo>
                  <a:pt x="14312" y="5441"/>
                </a:lnTo>
                <a:lnTo>
                  <a:pt x="14273" y="5483"/>
                </a:lnTo>
                <a:lnTo>
                  <a:pt x="14233" y="5524"/>
                </a:lnTo>
                <a:lnTo>
                  <a:pt x="14193" y="5565"/>
                </a:lnTo>
                <a:lnTo>
                  <a:pt x="14152" y="5606"/>
                </a:lnTo>
                <a:lnTo>
                  <a:pt x="14111" y="5646"/>
                </a:lnTo>
                <a:lnTo>
                  <a:pt x="14070" y="5686"/>
                </a:lnTo>
                <a:lnTo>
                  <a:pt x="14028" y="5725"/>
                </a:lnTo>
                <a:lnTo>
                  <a:pt x="13986" y="5764"/>
                </a:lnTo>
                <a:lnTo>
                  <a:pt x="13944" y="5802"/>
                </a:lnTo>
                <a:lnTo>
                  <a:pt x="13901" y="5840"/>
                </a:lnTo>
                <a:lnTo>
                  <a:pt x="13857" y="5877"/>
                </a:lnTo>
                <a:lnTo>
                  <a:pt x="13813" y="5914"/>
                </a:lnTo>
                <a:lnTo>
                  <a:pt x="13769" y="5951"/>
                </a:lnTo>
                <a:lnTo>
                  <a:pt x="13725" y="5986"/>
                </a:lnTo>
                <a:lnTo>
                  <a:pt x="13679" y="6022"/>
                </a:lnTo>
                <a:lnTo>
                  <a:pt x="13634" y="6057"/>
                </a:lnTo>
                <a:lnTo>
                  <a:pt x="13589" y="6091"/>
                </a:lnTo>
                <a:lnTo>
                  <a:pt x="13542" y="6126"/>
                </a:lnTo>
                <a:lnTo>
                  <a:pt x="13542" y="6125"/>
                </a:lnTo>
                <a:close/>
              </a:path>
            </a:pathLst>
          </a:custGeom>
          <a:solidFill>
            <a:srgbClr val="1B98E6"/>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en-NZ"/>
          </a:p>
        </p:txBody>
      </p:sp>
      <p:sp>
        <p:nvSpPr>
          <p:cNvPr id="10" name="TextBox 9"/>
          <p:cNvSpPr txBox="1"/>
          <p:nvPr/>
        </p:nvSpPr>
        <p:spPr>
          <a:xfrm>
            <a:off x="3768037" y="1313681"/>
            <a:ext cx="7770866" cy="3847207"/>
          </a:xfrm>
          <a:prstGeom prst="rect">
            <a:avLst/>
          </a:prstGeom>
          <a:noFill/>
        </p:spPr>
        <p:txBody>
          <a:bodyPr wrap="square" rtlCol="0">
            <a:spAutoFit/>
          </a:bodyPr>
          <a:lstStyle/>
          <a:p>
            <a:r>
              <a:rPr lang="en-US" sz="3200" dirty="0" err="1">
                <a:solidFill>
                  <a:schemeClr val="bg1"/>
                </a:solidFill>
                <a:effectLst>
                  <a:outerShdw blurRad="38100" dist="38100" dir="2700000" algn="tl">
                    <a:srgbClr val="000000">
                      <a:alpha val="43137"/>
                    </a:srgbClr>
                  </a:outerShdw>
                </a:effectLst>
              </a:rPr>
              <a:t>Efeso</a:t>
            </a:r>
            <a:r>
              <a:rPr lang="en-US" sz="3200" dirty="0">
                <a:solidFill>
                  <a:schemeClr val="bg1"/>
                </a:solidFill>
                <a:effectLst>
                  <a:outerShdw blurRad="38100" dist="38100" dir="2700000" algn="tl">
                    <a:srgbClr val="000000">
                      <a:alpha val="43137"/>
                    </a:srgbClr>
                  </a:outerShdw>
                </a:effectLst>
              </a:rPr>
              <a:t> Collins</a:t>
            </a:r>
            <a:br>
              <a:rPr lang="en-US" sz="3200" dirty="0">
                <a:solidFill>
                  <a:schemeClr val="bg1"/>
                </a:solidFill>
                <a:effectLst>
                  <a:outerShdw blurRad="38100" dist="38100" dir="2700000" algn="tl">
                    <a:srgbClr val="000000">
                      <a:alpha val="43137"/>
                    </a:srgbClr>
                  </a:outerShdw>
                </a:effectLst>
              </a:rPr>
            </a:br>
            <a:r>
              <a:rPr lang="en-US" sz="2000" dirty="0">
                <a:solidFill>
                  <a:schemeClr val="bg1"/>
                </a:solidFill>
                <a:effectLst>
                  <a:outerShdw blurRad="38100" dist="38100" dir="2700000" algn="tl">
                    <a:srgbClr val="000000">
                      <a:alpha val="43137"/>
                    </a:srgbClr>
                  </a:outerShdw>
                </a:effectLst>
              </a:rPr>
              <a:t>Sunday, 28 February</a:t>
            </a:r>
          </a:p>
          <a:p>
            <a:endParaRPr lang="en-US" sz="3200" dirty="0">
              <a:solidFill>
                <a:schemeClr val="bg1"/>
              </a:solidFill>
              <a:effectLst>
                <a:outerShdw blurRad="38100" dist="38100" dir="2700000" algn="tl">
                  <a:srgbClr val="000000">
                    <a:alpha val="43137"/>
                  </a:srgbClr>
                </a:outerShdw>
              </a:effectLst>
            </a:endParaRPr>
          </a:p>
          <a:p>
            <a:r>
              <a:rPr lang="en-US" sz="3200" dirty="0">
                <a:solidFill>
                  <a:schemeClr val="bg1"/>
                </a:solidFill>
                <a:effectLst>
                  <a:outerShdw blurRad="38100" dist="38100" dir="2700000" algn="tl">
                    <a:srgbClr val="000000">
                      <a:alpha val="43137"/>
                    </a:srgbClr>
                  </a:outerShdw>
                </a:effectLst>
              </a:rPr>
              <a:t>“I’ve received a number of messages today with people saying the church should excommunicate me &amp; calling me to repent for supporting a vaccine roll out in (south) Auckland.”</a:t>
            </a:r>
            <a:endParaRPr lang="en-NZ"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325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9"/>
          <p:cNvSpPr>
            <a:spLocks/>
          </p:cNvSpPr>
          <p:nvPr/>
        </p:nvSpPr>
        <p:spPr bwMode="auto">
          <a:xfrm>
            <a:off x="2687450" y="2606764"/>
            <a:ext cx="859536" cy="859536"/>
          </a:xfrm>
          <a:custGeom>
            <a:avLst/>
            <a:gdLst>
              <a:gd name="T0" fmla="*/ 1662 w 17280"/>
              <a:gd name="T1" fmla="*/ 10 h 17280"/>
              <a:gd name="T2" fmla="*/ 1301 w 17280"/>
              <a:gd name="T3" fmla="*/ 83 h 17280"/>
              <a:gd name="T4" fmla="*/ 969 w 17280"/>
              <a:gd name="T5" fmla="*/ 224 h 17280"/>
              <a:gd name="T6" fmla="*/ 674 w 17280"/>
              <a:gd name="T7" fmla="*/ 423 h 17280"/>
              <a:gd name="T8" fmla="*/ 423 w 17280"/>
              <a:gd name="T9" fmla="*/ 674 h 17280"/>
              <a:gd name="T10" fmla="*/ 224 w 17280"/>
              <a:gd name="T11" fmla="*/ 969 h 17280"/>
              <a:gd name="T12" fmla="*/ 83 w 17280"/>
              <a:gd name="T13" fmla="*/ 1301 h 17280"/>
              <a:gd name="T14" fmla="*/ 10 w 17280"/>
              <a:gd name="T15" fmla="*/ 1662 h 17280"/>
              <a:gd name="T16" fmla="*/ 2 w 17280"/>
              <a:gd name="T17" fmla="*/ 15524 h 17280"/>
              <a:gd name="T18" fmla="*/ 58 w 17280"/>
              <a:gd name="T19" fmla="*/ 15891 h 17280"/>
              <a:gd name="T20" fmla="*/ 183 w 17280"/>
              <a:gd name="T21" fmla="*/ 16231 h 17280"/>
              <a:gd name="T22" fmla="*/ 368 w 17280"/>
              <a:gd name="T23" fmla="*/ 16536 h 17280"/>
              <a:gd name="T24" fmla="*/ 607 w 17280"/>
              <a:gd name="T25" fmla="*/ 16799 h 17280"/>
              <a:gd name="T26" fmla="*/ 891 w 17280"/>
              <a:gd name="T27" fmla="*/ 17012 h 17280"/>
              <a:gd name="T28" fmla="*/ 1215 w 17280"/>
              <a:gd name="T29" fmla="*/ 17168 h 17280"/>
              <a:gd name="T30" fmla="*/ 1569 w 17280"/>
              <a:gd name="T31" fmla="*/ 17258 h 17280"/>
              <a:gd name="T32" fmla="*/ 7145 w 17280"/>
              <a:gd name="T33" fmla="*/ 17280 h 17280"/>
              <a:gd name="T34" fmla="*/ 7145 w 17280"/>
              <a:gd name="T35" fmla="*/ 8640 h 17280"/>
              <a:gd name="T36" fmla="*/ 7182 w 17280"/>
              <a:gd name="T37" fmla="*/ 5887 h 17280"/>
              <a:gd name="T38" fmla="*/ 7343 w 17280"/>
              <a:gd name="T39" fmla="*/ 5116 h 17280"/>
              <a:gd name="T40" fmla="*/ 7624 w 17280"/>
              <a:gd name="T41" fmla="*/ 4451 h 17280"/>
              <a:gd name="T42" fmla="*/ 8017 w 17280"/>
              <a:gd name="T43" fmla="*/ 3894 h 17280"/>
              <a:gd name="T44" fmla="*/ 8515 w 17280"/>
              <a:gd name="T45" fmla="*/ 3450 h 17280"/>
              <a:gd name="T46" fmla="*/ 9109 w 17280"/>
              <a:gd name="T47" fmla="*/ 3120 h 17280"/>
              <a:gd name="T48" fmla="*/ 9792 w 17280"/>
              <a:gd name="T49" fmla="*/ 2907 h 17280"/>
              <a:gd name="T50" fmla="*/ 10556 w 17280"/>
              <a:gd name="T51" fmla="*/ 2814 h 17280"/>
              <a:gd name="T52" fmla="*/ 11053 w 17280"/>
              <a:gd name="T53" fmla="*/ 2816 h 17280"/>
              <a:gd name="T54" fmla="*/ 11440 w 17280"/>
              <a:gd name="T55" fmla="*/ 2834 h 17280"/>
              <a:gd name="T56" fmla="*/ 11809 w 17280"/>
              <a:gd name="T57" fmla="*/ 2862 h 17280"/>
              <a:gd name="T58" fmla="*/ 12367 w 17280"/>
              <a:gd name="T59" fmla="*/ 2921 h 17280"/>
              <a:gd name="T60" fmla="*/ 12792 w 17280"/>
              <a:gd name="T61" fmla="*/ 2981 h 17280"/>
              <a:gd name="T62" fmla="*/ 12900 w 17280"/>
              <a:gd name="T63" fmla="*/ 5350 h 17280"/>
              <a:gd name="T64" fmla="*/ 11381 w 17280"/>
              <a:gd name="T65" fmla="*/ 5370 h 17280"/>
              <a:gd name="T66" fmla="*/ 11027 w 17280"/>
              <a:gd name="T67" fmla="*/ 5449 h 17280"/>
              <a:gd name="T68" fmla="*/ 10740 w 17280"/>
              <a:gd name="T69" fmla="*/ 5583 h 17280"/>
              <a:gd name="T70" fmla="*/ 10516 w 17280"/>
              <a:gd name="T71" fmla="*/ 5763 h 17280"/>
              <a:gd name="T72" fmla="*/ 10349 w 17280"/>
              <a:gd name="T73" fmla="*/ 5980 h 17280"/>
              <a:gd name="T74" fmla="*/ 10233 w 17280"/>
              <a:gd name="T75" fmla="*/ 6227 h 17280"/>
              <a:gd name="T76" fmla="*/ 10164 w 17280"/>
              <a:gd name="T77" fmla="*/ 6494 h 17280"/>
              <a:gd name="T78" fmla="*/ 10136 w 17280"/>
              <a:gd name="T79" fmla="*/ 6774 h 17280"/>
              <a:gd name="T80" fmla="*/ 12363 w 17280"/>
              <a:gd name="T81" fmla="*/ 11405 h 17280"/>
              <a:gd name="T82" fmla="*/ 15524 w 17280"/>
              <a:gd name="T83" fmla="*/ 17278 h 17280"/>
              <a:gd name="T84" fmla="*/ 15891 w 17280"/>
              <a:gd name="T85" fmla="*/ 17222 h 17280"/>
              <a:gd name="T86" fmla="*/ 16231 w 17280"/>
              <a:gd name="T87" fmla="*/ 17097 h 17280"/>
              <a:gd name="T88" fmla="*/ 16536 w 17280"/>
              <a:gd name="T89" fmla="*/ 16912 h 17280"/>
              <a:gd name="T90" fmla="*/ 16799 w 17280"/>
              <a:gd name="T91" fmla="*/ 16673 h 17280"/>
              <a:gd name="T92" fmla="*/ 17012 w 17280"/>
              <a:gd name="T93" fmla="*/ 16389 h 17280"/>
              <a:gd name="T94" fmla="*/ 17168 w 17280"/>
              <a:gd name="T95" fmla="*/ 16065 h 17280"/>
              <a:gd name="T96" fmla="*/ 17258 w 17280"/>
              <a:gd name="T97" fmla="*/ 15711 h 17280"/>
              <a:gd name="T98" fmla="*/ 17280 w 17280"/>
              <a:gd name="T99" fmla="*/ 1851 h 17280"/>
              <a:gd name="T100" fmla="*/ 17242 w 17280"/>
              <a:gd name="T101" fmla="*/ 1479 h 17280"/>
              <a:gd name="T102" fmla="*/ 17134 w 17280"/>
              <a:gd name="T103" fmla="*/ 1131 h 17280"/>
              <a:gd name="T104" fmla="*/ 16964 w 17280"/>
              <a:gd name="T105" fmla="*/ 816 h 17280"/>
              <a:gd name="T106" fmla="*/ 16738 w 17280"/>
              <a:gd name="T107" fmla="*/ 542 h 17280"/>
              <a:gd name="T108" fmla="*/ 16464 w 17280"/>
              <a:gd name="T109" fmla="*/ 316 h 17280"/>
              <a:gd name="T110" fmla="*/ 16149 w 17280"/>
              <a:gd name="T111" fmla="*/ 146 h 17280"/>
              <a:gd name="T112" fmla="*/ 15801 w 17280"/>
              <a:gd name="T113" fmla="*/ 38 h 17280"/>
              <a:gd name="T114" fmla="*/ 15429 w 17280"/>
              <a:gd name="T115" fmla="*/ 0 h 17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280" h="17280">
                <a:moveTo>
                  <a:pt x="15429" y="0"/>
                </a:moveTo>
                <a:lnTo>
                  <a:pt x="1851" y="0"/>
                </a:lnTo>
                <a:lnTo>
                  <a:pt x="1756" y="2"/>
                </a:lnTo>
                <a:lnTo>
                  <a:pt x="1662" y="10"/>
                </a:lnTo>
                <a:lnTo>
                  <a:pt x="1569" y="22"/>
                </a:lnTo>
                <a:lnTo>
                  <a:pt x="1479" y="38"/>
                </a:lnTo>
                <a:lnTo>
                  <a:pt x="1389" y="58"/>
                </a:lnTo>
                <a:lnTo>
                  <a:pt x="1301" y="83"/>
                </a:lnTo>
                <a:lnTo>
                  <a:pt x="1215" y="112"/>
                </a:lnTo>
                <a:lnTo>
                  <a:pt x="1131" y="146"/>
                </a:lnTo>
                <a:lnTo>
                  <a:pt x="1049" y="183"/>
                </a:lnTo>
                <a:lnTo>
                  <a:pt x="969" y="224"/>
                </a:lnTo>
                <a:lnTo>
                  <a:pt x="891" y="268"/>
                </a:lnTo>
                <a:lnTo>
                  <a:pt x="816" y="316"/>
                </a:lnTo>
                <a:lnTo>
                  <a:pt x="744" y="368"/>
                </a:lnTo>
                <a:lnTo>
                  <a:pt x="674" y="423"/>
                </a:lnTo>
                <a:lnTo>
                  <a:pt x="607" y="481"/>
                </a:lnTo>
                <a:lnTo>
                  <a:pt x="542" y="542"/>
                </a:lnTo>
                <a:lnTo>
                  <a:pt x="481" y="607"/>
                </a:lnTo>
                <a:lnTo>
                  <a:pt x="423" y="674"/>
                </a:lnTo>
                <a:lnTo>
                  <a:pt x="368" y="744"/>
                </a:lnTo>
                <a:lnTo>
                  <a:pt x="316" y="816"/>
                </a:lnTo>
                <a:lnTo>
                  <a:pt x="268" y="891"/>
                </a:lnTo>
                <a:lnTo>
                  <a:pt x="224" y="969"/>
                </a:lnTo>
                <a:lnTo>
                  <a:pt x="183" y="1049"/>
                </a:lnTo>
                <a:lnTo>
                  <a:pt x="146" y="1131"/>
                </a:lnTo>
                <a:lnTo>
                  <a:pt x="112" y="1215"/>
                </a:lnTo>
                <a:lnTo>
                  <a:pt x="83" y="1301"/>
                </a:lnTo>
                <a:lnTo>
                  <a:pt x="58" y="1389"/>
                </a:lnTo>
                <a:lnTo>
                  <a:pt x="38" y="1479"/>
                </a:lnTo>
                <a:lnTo>
                  <a:pt x="22" y="1569"/>
                </a:lnTo>
                <a:lnTo>
                  <a:pt x="10" y="1662"/>
                </a:lnTo>
                <a:lnTo>
                  <a:pt x="2" y="1756"/>
                </a:lnTo>
                <a:lnTo>
                  <a:pt x="0" y="1851"/>
                </a:lnTo>
                <a:lnTo>
                  <a:pt x="0" y="15429"/>
                </a:lnTo>
                <a:lnTo>
                  <a:pt x="2" y="15524"/>
                </a:lnTo>
                <a:lnTo>
                  <a:pt x="10" y="15618"/>
                </a:lnTo>
                <a:lnTo>
                  <a:pt x="22" y="15711"/>
                </a:lnTo>
                <a:lnTo>
                  <a:pt x="38" y="15801"/>
                </a:lnTo>
                <a:lnTo>
                  <a:pt x="58" y="15891"/>
                </a:lnTo>
                <a:lnTo>
                  <a:pt x="83" y="15979"/>
                </a:lnTo>
                <a:lnTo>
                  <a:pt x="112" y="16065"/>
                </a:lnTo>
                <a:lnTo>
                  <a:pt x="146" y="16149"/>
                </a:lnTo>
                <a:lnTo>
                  <a:pt x="183" y="16231"/>
                </a:lnTo>
                <a:lnTo>
                  <a:pt x="224" y="16311"/>
                </a:lnTo>
                <a:lnTo>
                  <a:pt x="268" y="16389"/>
                </a:lnTo>
                <a:lnTo>
                  <a:pt x="316" y="16464"/>
                </a:lnTo>
                <a:lnTo>
                  <a:pt x="368" y="16536"/>
                </a:lnTo>
                <a:lnTo>
                  <a:pt x="423" y="16606"/>
                </a:lnTo>
                <a:lnTo>
                  <a:pt x="481" y="16673"/>
                </a:lnTo>
                <a:lnTo>
                  <a:pt x="542" y="16738"/>
                </a:lnTo>
                <a:lnTo>
                  <a:pt x="607" y="16799"/>
                </a:lnTo>
                <a:lnTo>
                  <a:pt x="674" y="16857"/>
                </a:lnTo>
                <a:lnTo>
                  <a:pt x="744" y="16912"/>
                </a:lnTo>
                <a:lnTo>
                  <a:pt x="816" y="16964"/>
                </a:lnTo>
                <a:lnTo>
                  <a:pt x="891" y="17012"/>
                </a:lnTo>
                <a:lnTo>
                  <a:pt x="969" y="17056"/>
                </a:lnTo>
                <a:lnTo>
                  <a:pt x="1049" y="17097"/>
                </a:lnTo>
                <a:lnTo>
                  <a:pt x="1131" y="17134"/>
                </a:lnTo>
                <a:lnTo>
                  <a:pt x="1215" y="17168"/>
                </a:lnTo>
                <a:lnTo>
                  <a:pt x="1301" y="17197"/>
                </a:lnTo>
                <a:lnTo>
                  <a:pt x="1389" y="17222"/>
                </a:lnTo>
                <a:lnTo>
                  <a:pt x="1479" y="17242"/>
                </a:lnTo>
                <a:lnTo>
                  <a:pt x="1569" y="17258"/>
                </a:lnTo>
                <a:lnTo>
                  <a:pt x="1662" y="17270"/>
                </a:lnTo>
                <a:lnTo>
                  <a:pt x="1756" y="17278"/>
                </a:lnTo>
                <a:lnTo>
                  <a:pt x="1851" y="17280"/>
                </a:lnTo>
                <a:lnTo>
                  <a:pt x="7145" y="17280"/>
                </a:lnTo>
                <a:lnTo>
                  <a:pt x="7145" y="11405"/>
                </a:lnTo>
                <a:lnTo>
                  <a:pt x="4715" y="11405"/>
                </a:lnTo>
                <a:lnTo>
                  <a:pt x="4715" y="8640"/>
                </a:lnTo>
                <a:lnTo>
                  <a:pt x="7145" y="8640"/>
                </a:lnTo>
                <a:lnTo>
                  <a:pt x="7145" y="6533"/>
                </a:lnTo>
                <a:lnTo>
                  <a:pt x="7150" y="6310"/>
                </a:lnTo>
                <a:lnTo>
                  <a:pt x="7161" y="6096"/>
                </a:lnTo>
                <a:lnTo>
                  <a:pt x="7182" y="5887"/>
                </a:lnTo>
                <a:lnTo>
                  <a:pt x="7211" y="5684"/>
                </a:lnTo>
                <a:lnTo>
                  <a:pt x="7247" y="5489"/>
                </a:lnTo>
                <a:lnTo>
                  <a:pt x="7291" y="5298"/>
                </a:lnTo>
                <a:lnTo>
                  <a:pt x="7343" y="5116"/>
                </a:lnTo>
                <a:lnTo>
                  <a:pt x="7402" y="4940"/>
                </a:lnTo>
                <a:lnTo>
                  <a:pt x="7469" y="4770"/>
                </a:lnTo>
                <a:lnTo>
                  <a:pt x="7543" y="4607"/>
                </a:lnTo>
                <a:lnTo>
                  <a:pt x="7624" y="4451"/>
                </a:lnTo>
                <a:lnTo>
                  <a:pt x="7712" y="4302"/>
                </a:lnTo>
                <a:lnTo>
                  <a:pt x="7807" y="4159"/>
                </a:lnTo>
                <a:lnTo>
                  <a:pt x="7909" y="4023"/>
                </a:lnTo>
                <a:lnTo>
                  <a:pt x="8017" y="3894"/>
                </a:lnTo>
                <a:lnTo>
                  <a:pt x="8132" y="3772"/>
                </a:lnTo>
                <a:lnTo>
                  <a:pt x="8253" y="3658"/>
                </a:lnTo>
                <a:lnTo>
                  <a:pt x="8381" y="3550"/>
                </a:lnTo>
                <a:lnTo>
                  <a:pt x="8515" y="3450"/>
                </a:lnTo>
                <a:lnTo>
                  <a:pt x="8655" y="3357"/>
                </a:lnTo>
                <a:lnTo>
                  <a:pt x="8800" y="3270"/>
                </a:lnTo>
                <a:lnTo>
                  <a:pt x="8952" y="3191"/>
                </a:lnTo>
                <a:lnTo>
                  <a:pt x="9109" y="3120"/>
                </a:lnTo>
                <a:lnTo>
                  <a:pt x="9272" y="3055"/>
                </a:lnTo>
                <a:lnTo>
                  <a:pt x="9440" y="2998"/>
                </a:lnTo>
                <a:lnTo>
                  <a:pt x="9613" y="2949"/>
                </a:lnTo>
                <a:lnTo>
                  <a:pt x="9792" y="2907"/>
                </a:lnTo>
                <a:lnTo>
                  <a:pt x="9976" y="2873"/>
                </a:lnTo>
                <a:lnTo>
                  <a:pt x="10164" y="2846"/>
                </a:lnTo>
                <a:lnTo>
                  <a:pt x="10357" y="2826"/>
                </a:lnTo>
                <a:lnTo>
                  <a:pt x="10556" y="2814"/>
                </a:lnTo>
                <a:lnTo>
                  <a:pt x="10758" y="2811"/>
                </a:lnTo>
                <a:lnTo>
                  <a:pt x="10856" y="2811"/>
                </a:lnTo>
                <a:lnTo>
                  <a:pt x="10954" y="2813"/>
                </a:lnTo>
                <a:lnTo>
                  <a:pt x="11053" y="2816"/>
                </a:lnTo>
                <a:lnTo>
                  <a:pt x="11151" y="2819"/>
                </a:lnTo>
                <a:lnTo>
                  <a:pt x="11248" y="2823"/>
                </a:lnTo>
                <a:lnTo>
                  <a:pt x="11344" y="2829"/>
                </a:lnTo>
                <a:lnTo>
                  <a:pt x="11440" y="2834"/>
                </a:lnTo>
                <a:lnTo>
                  <a:pt x="11534" y="2840"/>
                </a:lnTo>
                <a:lnTo>
                  <a:pt x="11627" y="2847"/>
                </a:lnTo>
                <a:lnTo>
                  <a:pt x="11719" y="2854"/>
                </a:lnTo>
                <a:lnTo>
                  <a:pt x="11809" y="2862"/>
                </a:lnTo>
                <a:lnTo>
                  <a:pt x="11896" y="2871"/>
                </a:lnTo>
                <a:lnTo>
                  <a:pt x="12064" y="2887"/>
                </a:lnTo>
                <a:lnTo>
                  <a:pt x="12221" y="2904"/>
                </a:lnTo>
                <a:lnTo>
                  <a:pt x="12367" y="2921"/>
                </a:lnTo>
                <a:lnTo>
                  <a:pt x="12498" y="2939"/>
                </a:lnTo>
                <a:lnTo>
                  <a:pt x="12614" y="2955"/>
                </a:lnTo>
                <a:lnTo>
                  <a:pt x="12713" y="2969"/>
                </a:lnTo>
                <a:lnTo>
                  <a:pt x="12792" y="2981"/>
                </a:lnTo>
                <a:lnTo>
                  <a:pt x="12851" y="2989"/>
                </a:lnTo>
                <a:lnTo>
                  <a:pt x="12888" y="2996"/>
                </a:lnTo>
                <a:lnTo>
                  <a:pt x="12900" y="2998"/>
                </a:lnTo>
                <a:lnTo>
                  <a:pt x="12900" y="5350"/>
                </a:lnTo>
                <a:lnTo>
                  <a:pt x="11693" y="5350"/>
                </a:lnTo>
                <a:lnTo>
                  <a:pt x="11585" y="5352"/>
                </a:lnTo>
                <a:lnTo>
                  <a:pt x="11480" y="5359"/>
                </a:lnTo>
                <a:lnTo>
                  <a:pt x="11381" y="5370"/>
                </a:lnTo>
                <a:lnTo>
                  <a:pt x="11286" y="5384"/>
                </a:lnTo>
                <a:lnTo>
                  <a:pt x="11195" y="5402"/>
                </a:lnTo>
                <a:lnTo>
                  <a:pt x="11109" y="5424"/>
                </a:lnTo>
                <a:lnTo>
                  <a:pt x="11027" y="5449"/>
                </a:lnTo>
                <a:lnTo>
                  <a:pt x="10949" y="5478"/>
                </a:lnTo>
                <a:lnTo>
                  <a:pt x="10876" y="5510"/>
                </a:lnTo>
                <a:lnTo>
                  <a:pt x="10805" y="5545"/>
                </a:lnTo>
                <a:lnTo>
                  <a:pt x="10740" y="5583"/>
                </a:lnTo>
                <a:lnTo>
                  <a:pt x="10678" y="5624"/>
                </a:lnTo>
                <a:lnTo>
                  <a:pt x="10621" y="5668"/>
                </a:lnTo>
                <a:lnTo>
                  <a:pt x="10566" y="5714"/>
                </a:lnTo>
                <a:lnTo>
                  <a:pt x="10516" y="5763"/>
                </a:lnTo>
                <a:lnTo>
                  <a:pt x="10468" y="5814"/>
                </a:lnTo>
                <a:lnTo>
                  <a:pt x="10425" y="5868"/>
                </a:lnTo>
                <a:lnTo>
                  <a:pt x="10385" y="5923"/>
                </a:lnTo>
                <a:lnTo>
                  <a:pt x="10349" y="5980"/>
                </a:lnTo>
                <a:lnTo>
                  <a:pt x="10315" y="6039"/>
                </a:lnTo>
                <a:lnTo>
                  <a:pt x="10284" y="6100"/>
                </a:lnTo>
                <a:lnTo>
                  <a:pt x="10257" y="6162"/>
                </a:lnTo>
                <a:lnTo>
                  <a:pt x="10233" y="6227"/>
                </a:lnTo>
                <a:lnTo>
                  <a:pt x="10211" y="6292"/>
                </a:lnTo>
                <a:lnTo>
                  <a:pt x="10193" y="6358"/>
                </a:lnTo>
                <a:lnTo>
                  <a:pt x="10177" y="6426"/>
                </a:lnTo>
                <a:lnTo>
                  <a:pt x="10164" y="6494"/>
                </a:lnTo>
                <a:lnTo>
                  <a:pt x="10153" y="6563"/>
                </a:lnTo>
                <a:lnTo>
                  <a:pt x="10144" y="6633"/>
                </a:lnTo>
                <a:lnTo>
                  <a:pt x="10139" y="6704"/>
                </a:lnTo>
                <a:lnTo>
                  <a:pt x="10136" y="6774"/>
                </a:lnTo>
                <a:lnTo>
                  <a:pt x="10135" y="6844"/>
                </a:lnTo>
                <a:lnTo>
                  <a:pt x="10135" y="8640"/>
                </a:lnTo>
                <a:lnTo>
                  <a:pt x="12787" y="8640"/>
                </a:lnTo>
                <a:lnTo>
                  <a:pt x="12363" y="11405"/>
                </a:lnTo>
                <a:lnTo>
                  <a:pt x="10135" y="11405"/>
                </a:lnTo>
                <a:lnTo>
                  <a:pt x="10135" y="17280"/>
                </a:lnTo>
                <a:lnTo>
                  <a:pt x="15429" y="17280"/>
                </a:lnTo>
                <a:lnTo>
                  <a:pt x="15524" y="17278"/>
                </a:lnTo>
                <a:lnTo>
                  <a:pt x="15618" y="17270"/>
                </a:lnTo>
                <a:lnTo>
                  <a:pt x="15711" y="17258"/>
                </a:lnTo>
                <a:lnTo>
                  <a:pt x="15801" y="17242"/>
                </a:lnTo>
                <a:lnTo>
                  <a:pt x="15891" y="17222"/>
                </a:lnTo>
                <a:lnTo>
                  <a:pt x="15979" y="17197"/>
                </a:lnTo>
                <a:lnTo>
                  <a:pt x="16065" y="17168"/>
                </a:lnTo>
                <a:lnTo>
                  <a:pt x="16149" y="17134"/>
                </a:lnTo>
                <a:lnTo>
                  <a:pt x="16231" y="17097"/>
                </a:lnTo>
                <a:lnTo>
                  <a:pt x="16311" y="17056"/>
                </a:lnTo>
                <a:lnTo>
                  <a:pt x="16389" y="17012"/>
                </a:lnTo>
                <a:lnTo>
                  <a:pt x="16464" y="16964"/>
                </a:lnTo>
                <a:lnTo>
                  <a:pt x="16536" y="16912"/>
                </a:lnTo>
                <a:lnTo>
                  <a:pt x="16606" y="16857"/>
                </a:lnTo>
                <a:lnTo>
                  <a:pt x="16673" y="16799"/>
                </a:lnTo>
                <a:lnTo>
                  <a:pt x="16738" y="16738"/>
                </a:lnTo>
                <a:lnTo>
                  <a:pt x="16799" y="16673"/>
                </a:lnTo>
                <a:lnTo>
                  <a:pt x="16857" y="16606"/>
                </a:lnTo>
                <a:lnTo>
                  <a:pt x="16912" y="16536"/>
                </a:lnTo>
                <a:lnTo>
                  <a:pt x="16964" y="16464"/>
                </a:lnTo>
                <a:lnTo>
                  <a:pt x="17012" y="16389"/>
                </a:lnTo>
                <a:lnTo>
                  <a:pt x="17056" y="16311"/>
                </a:lnTo>
                <a:lnTo>
                  <a:pt x="17097" y="16231"/>
                </a:lnTo>
                <a:lnTo>
                  <a:pt x="17134" y="16149"/>
                </a:lnTo>
                <a:lnTo>
                  <a:pt x="17168" y="16065"/>
                </a:lnTo>
                <a:lnTo>
                  <a:pt x="17197" y="15979"/>
                </a:lnTo>
                <a:lnTo>
                  <a:pt x="17222" y="15891"/>
                </a:lnTo>
                <a:lnTo>
                  <a:pt x="17242" y="15801"/>
                </a:lnTo>
                <a:lnTo>
                  <a:pt x="17258" y="15711"/>
                </a:lnTo>
                <a:lnTo>
                  <a:pt x="17270" y="15618"/>
                </a:lnTo>
                <a:lnTo>
                  <a:pt x="17278" y="15524"/>
                </a:lnTo>
                <a:lnTo>
                  <a:pt x="17280" y="15429"/>
                </a:lnTo>
                <a:lnTo>
                  <a:pt x="17280" y="1851"/>
                </a:lnTo>
                <a:lnTo>
                  <a:pt x="17278" y="1756"/>
                </a:lnTo>
                <a:lnTo>
                  <a:pt x="17270" y="1662"/>
                </a:lnTo>
                <a:lnTo>
                  <a:pt x="17258" y="1569"/>
                </a:lnTo>
                <a:lnTo>
                  <a:pt x="17242" y="1479"/>
                </a:lnTo>
                <a:lnTo>
                  <a:pt x="17222" y="1389"/>
                </a:lnTo>
                <a:lnTo>
                  <a:pt x="17197" y="1301"/>
                </a:lnTo>
                <a:lnTo>
                  <a:pt x="17168" y="1215"/>
                </a:lnTo>
                <a:lnTo>
                  <a:pt x="17134" y="1131"/>
                </a:lnTo>
                <a:lnTo>
                  <a:pt x="17097" y="1049"/>
                </a:lnTo>
                <a:lnTo>
                  <a:pt x="17056" y="969"/>
                </a:lnTo>
                <a:lnTo>
                  <a:pt x="17012" y="891"/>
                </a:lnTo>
                <a:lnTo>
                  <a:pt x="16964" y="816"/>
                </a:lnTo>
                <a:lnTo>
                  <a:pt x="16912" y="744"/>
                </a:lnTo>
                <a:lnTo>
                  <a:pt x="16857" y="674"/>
                </a:lnTo>
                <a:lnTo>
                  <a:pt x="16799" y="607"/>
                </a:lnTo>
                <a:lnTo>
                  <a:pt x="16738" y="542"/>
                </a:lnTo>
                <a:lnTo>
                  <a:pt x="16673" y="481"/>
                </a:lnTo>
                <a:lnTo>
                  <a:pt x="16606" y="423"/>
                </a:lnTo>
                <a:lnTo>
                  <a:pt x="16536" y="368"/>
                </a:lnTo>
                <a:lnTo>
                  <a:pt x="16464" y="316"/>
                </a:lnTo>
                <a:lnTo>
                  <a:pt x="16389" y="268"/>
                </a:lnTo>
                <a:lnTo>
                  <a:pt x="16311" y="224"/>
                </a:lnTo>
                <a:lnTo>
                  <a:pt x="16231" y="183"/>
                </a:lnTo>
                <a:lnTo>
                  <a:pt x="16149" y="146"/>
                </a:lnTo>
                <a:lnTo>
                  <a:pt x="16065" y="112"/>
                </a:lnTo>
                <a:lnTo>
                  <a:pt x="15979" y="83"/>
                </a:lnTo>
                <a:lnTo>
                  <a:pt x="15891" y="58"/>
                </a:lnTo>
                <a:lnTo>
                  <a:pt x="15801" y="38"/>
                </a:lnTo>
                <a:lnTo>
                  <a:pt x="15711" y="22"/>
                </a:lnTo>
                <a:lnTo>
                  <a:pt x="15618" y="10"/>
                </a:lnTo>
                <a:lnTo>
                  <a:pt x="15524" y="2"/>
                </a:lnTo>
                <a:lnTo>
                  <a:pt x="15429" y="0"/>
                </a:lnTo>
                <a:close/>
              </a:path>
            </a:pathLst>
          </a:custGeom>
          <a:solidFill>
            <a:srgbClr val="1B98E6"/>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en-NZ"/>
          </a:p>
        </p:txBody>
      </p:sp>
      <p:sp>
        <p:nvSpPr>
          <p:cNvPr id="10" name="TextBox 9"/>
          <p:cNvSpPr txBox="1"/>
          <p:nvPr/>
        </p:nvSpPr>
        <p:spPr>
          <a:xfrm>
            <a:off x="3768037" y="1313681"/>
            <a:ext cx="7770866" cy="4339650"/>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Mike King</a:t>
            </a:r>
            <a:br>
              <a:rPr lang="en-US" sz="3200" dirty="0">
                <a:solidFill>
                  <a:schemeClr val="bg1"/>
                </a:solidFill>
                <a:effectLst>
                  <a:outerShdw blurRad="38100" dist="38100" dir="2700000" algn="tl">
                    <a:srgbClr val="000000">
                      <a:alpha val="43137"/>
                    </a:srgbClr>
                  </a:outerShdw>
                </a:effectLst>
              </a:rPr>
            </a:br>
            <a:r>
              <a:rPr lang="en-US" sz="2000" dirty="0">
                <a:solidFill>
                  <a:schemeClr val="bg1"/>
                </a:solidFill>
                <a:effectLst>
                  <a:outerShdw blurRad="38100" dist="38100" dir="2700000" algn="tl">
                    <a:srgbClr val="000000">
                      <a:alpha val="43137"/>
                    </a:srgbClr>
                  </a:outerShdw>
                </a:effectLst>
              </a:rPr>
              <a:t>Monday, 1 March</a:t>
            </a:r>
          </a:p>
          <a:p>
            <a:endParaRPr lang="en-US" sz="3200" dirty="0">
              <a:solidFill>
                <a:schemeClr val="bg1"/>
              </a:solidFill>
              <a:effectLst>
                <a:outerShdw blurRad="38100" dist="38100" dir="2700000" algn="tl">
                  <a:srgbClr val="000000">
                    <a:alpha val="43137"/>
                  </a:srgbClr>
                </a:outerShdw>
              </a:effectLst>
            </a:endParaRPr>
          </a:p>
          <a:p>
            <a:r>
              <a:rPr lang="en-US" sz="3200" dirty="0">
                <a:solidFill>
                  <a:schemeClr val="bg1"/>
                </a:solidFill>
                <a:effectLst>
                  <a:outerShdw blurRad="38100" dist="38100" dir="2700000" algn="tl">
                    <a:srgbClr val="000000">
                      <a:alpha val="43137"/>
                    </a:srgbClr>
                  </a:outerShdw>
                </a:effectLst>
              </a:rPr>
              <a:t>“Yesterday I posted that I live in Papatoetoe and my family and I would be happily vaccinated for </a:t>
            </a:r>
            <a:r>
              <a:rPr lang="en-US" sz="3200" dirty="0" err="1">
                <a:solidFill>
                  <a:schemeClr val="bg1"/>
                </a:solidFill>
                <a:effectLst>
                  <a:outerShdw blurRad="38100" dist="38100" dir="2700000" algn="tl">
                    <a:srgbClr val="000000">
                      <a:alpha val="43137"/>
                    </a:srgbClr>
                  </a:outerShdw>
                </a:effectLst>
              </a:rPr>
              <a:t>Covid</a:t>
            </a:r>
            <a:r>
              <a:rPr lang="en-US" sz="3200" dirty="0">
                <a:solidFill>
                  <a:schemeClr val="bg1"/>
                </a:solidFill>
                <a:effectLst>
                  <a:outerShdw blurRad="38100" dist="38100" dir="2700000" algn="tl">
                    <a:srgbClr val="000000">
                      <a:alpha val="43137"/>
                    </a:srgbClr>
                  </a:outerShdw>
                </a:effectLst>
              </a:rPr>
              <a:t> once it was available…</a:t>
            </a:r>
          </a:p>
          <a:p>
            <a:endParaRPr lang="en-US" sz="3200" dirty="0">
              <a:solidFill>
                <a:schemeClr val="bg1"/>
              </a:solidFill>
              <a:effectLst>
                <a:outerShdw blurRad="38100" dist="38100" dir="2700000" algn="tl">
                  <a:srgbClr val="000000">
                    <a:alpha val="43137"/>
                  </a:srgbClr>
                </a:outerShdw>
              </a:effectLst>
            </a:endParaRPr>
          </a:p>
          <a:p>
            <a:r>
              <a:rPr lang="en-US" sz="3200" dirty="0">
                <a:solidFill>
                  <a:schemeClr val="bg1"/>
                </a:solidFill>
                <a:effectLst>
                  <a:outerShdw blurRad="38100" dist="38100" dir="2700000" algn="tl">
                    <a:srgbClr val="000000">
                      <a:alpha val="43137"/>
                    </a:srgbClr>
                  </a:outerShdw>
                </a:effectLst>
              </a:rPr>
              <a:t>“What I discovered? There are a lot of feral self-righteous zealots on BOTH sides”</a:t>
            </a:r>
            <a:endParaRPr lang="en-NZ"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700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884232" y="895521"/>
            <a:ext cx="6686756" cy="532453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Dan </a:t>
            </a:r>
            <a:r>
              <a:rPr lang="en-US" sz="3200" dirty="0" err="1">
                <a:solidFill>
                  <a:schemeClr val="bg1"/>
                </a:solidFill>
                <a:effectLst>
                  <a:outerShdw blurRad="38100" dist="38100" dir="2700000" algn="tl">
                    <a:srgbClr val="000000">
                      <a:alpha val="43137"/>
                    </a:srgbClr>
                  </a:outerShdw>
                </a:effectLst>
              </a:rPr>
              <a:t>Satherley</a:t>
            </a:r>
            <a:br>
              <a:rPr lang="en-US" sz="3200" dirty="0">
                <a:solidFill>
                  <a:schemeClr val="bg1"/>
                </a:solidFill>
                <a:effectLst>
                  <a:outerShdw blurRad="38100" dist="38100" dir="2700000" algn="tl">
                    <a:srgbClr val="000000">
                      <a:alpha val="43137"/>
                    </a:srgbClr>
                  </a:outerShdw>
                </a:effectLst>
              </a:rPr>
            </a:br>
            <a:r>
              <a:rPr lang="en-US" sz="2000" dirty="0">
                <a:solidFill>
                  <a:schemeClr val="bg1"/>
                </a:solidFill>
                <a:effectLst>
                  <a:outerShdw blurRad="38100" dist="38100" dir="2700000" algn="tl">
                    <a:srgbClr val="000000">
                      <a:alpha val="43137"/>
                    </a:srgbClr>
                  </a:outerShdw>
                </a:effectLst>
              </a:rPr>
              <a:t>Tuesday, 2 March</a:t>
            </a:r>
          </a:p>
          <a:p>
            <a:endParaRPr lang="en-US" sz="3200" dirty="0">
              <a:solidFill>
                <a:schemeClr val="bg1"/>
              </a:solidFill>
              <a:effectLst>
                <a:outerShdw blurRad="38100" dist="38100" dir="2700000" algn="tl">
                  <a:srgbClr val="000000">
                    <a:alpha val="43137"/>
                  </a:srgbClr>
                </a:outerShdw>
              </a:effectLst>
            </a:endParaRPr>
          </a:p>
          <a:p>
            <a:r>
              <a:rPr lang="en-US" sz="3200" dirty="0">
                <a:solidFill>
                  <a:schemeClr val="bg1"/>
                </a:solidFill>
                <a:effectLst>
                  <a:outerShdw blurRad="38100" dist="38100" dir="2700000" algn="tl">
                    <a:srgbClr val="000000">
                      <a:alpha val="43137"/>
                    </a:srgbClr>
                  </a:outerShdw>
                </a:effectLst>
              </a:rPr>
              <a:t>“It’s not clear what conspiracies are spreading amongst south Auckland churches, but well-known false claims include that the vaccines contain microchips (they don’t); that they can alter our DNA (they can’t); and that they contain cells from aborted babies (untrue).”</a:t>
            </a:r>
            <a:endParaRPr lang="en-NZ" sz="3200" dirty="0">
              <a:solidFill>
                <a:schemeClr val="bg1"/>
              </a:solidFill>
              <a:effectLst>
                <a:outerShdw blurRad="38100" dist="38100" dir="2700000" algn="tl">
                  <a:srgbClr val="000000">
                    <a:alpha val="43137"/>
                  </a:srgbClr>
                </a:outerShdw>
              </a:effectLst>
            </a:endParaRPr>
          </a:p>
        </p:txBody>
      </p:sp>
      <p:grpSp>
        <p:nvGrpSpPr>
          <p:cNvPr id="17" name="Group 16"/>
          <p:cNvGrpSpPr/>
          <p:nvPr/>
        </p:nvGrpSpPr>
        <p:grpSpPr>
          <a:xfrm>
            <a:off x="2688336" y="2606040"/>
            <a:ext cx="2104345" cy="370624"/>
            <a:chOff x="1816100" y="1277938"/>
            <a:chExt cx="2686051" cy="473076"/>
          </a:xfrm>
          <a:effectLst>
            <a:outerShdw blurRad="50800" dist="38100" dir="2700000" algn="tl" rotWithShape="0">
              <a:prstClr val="black">
                <a:alpha val="40000"/>
              </a:prstClr>
            </a:outerShdw>
          </a:effectLst>
        </p:grpSpPr>
        <p:sp>
          <p:nvSpPr>
            <p:cNvPr id="7" name="Freeform 5"/>
            <p:cNvSpPr>
              <a:spLocks/>
            </p:cNvSpPr>
            <p:nvPr/>
          </p:nvSpPr>
          <p:spPr bwMode="auto">
            <a:xfrm>
              <a:off x="4386263" y="1635126"/>
              <a:ext cx="115888" cy="115888"/>
            </a:xfrm>
            <a:custGeom>
              <a:avLst/>
              <a:gdLst>
                <a:gd name="T0" fmla="*/ 725 w 727"/>
                <a:gd name="T1" fmla="*/ 401 h 728"/>
                <a:gd name="T2" fmla="*/ 715 w 727"/>
                <a:gd name="T3" fmla="*/ 455 h 728"/>
                <a:gd name="T4" fmla="*/ 698 w 727"/>
                <a:gd name="T5" fmla="*/ 505 h 728"/>
                <a:gd name="T6" fmla="*/ 674 w 727"/>
                <a:gd name="T7" fmla="*/ 553 h 728"/>
                <a:gd name="T8" fmla="*/ 643 w 727"/>
                <a:gd name="T9" fmla="*/ 596 h 728"/>
                <a:gd name="T10" fmla="*/ 608 w 727"/>
                <a:gd name="T11" fmla="*/ 634 h 728"/>
                <a:gd name="T12" fmla="*/ 566 w 727"/>
                <a:gd name="T13" fmla="*/ 665 h 728"/>
                <a:gd name="T14" fmla="*/ 521 w 727"/>
                <a:gd name="T15" fmla="*/ 692 h 728"/>
                <a:gd name="T16" fmla="*/ 471 w 727"/>
                <a:gd name="T17" fmla="*/ 712 h 728"/>
                <a:gd name="T18" fmla="*/ 419 w 727"/>
                <a:gd name="T19" fmla="*/ 724 h 728"/>
                <a:gd name="T20" fmla="*/ 363 w 727"/>
                <a:gd name="T21" fmla="*/ 728 h 728"/>
                <a:gd name="T22" fmla="*/ 308 w 727"/>
                <a:gd name="T23" fmla="*/ 724 h 728"/>
                <a:gd name="T24" fmla="*/ 255 w 727"/>
                <a:gd name="T25" fmla="*/ 712 h 728"/>
                <a:gd name="T26" fmla="*/ 206 w 727"/>
                <a:gd name="T27" fmla="*/ 692 h 728"/>
                <a:gd name="T28" fmla="*/ 160 w 727"/>
                <a:gd name="T29" fmla="*/ 665 h 728"/>
                <a:gd name="T30" fmla="*/ 119 w 727"/>
                <a:gd name="T31" fmla="*/ 634 h 728"/>
                <a:gd name="T32" fmla="*/ 83 w 727"/>
                <a:gd name="T33" fmla="*/ 596 h 728"/>
                <a:gd name="T34" fmla="*/ 52 w 727"/>
                <a:gd name="T35" fmla="*/ 553 h 728"/>
                <a:gd name="T36" fmla="*/ 29 w 727"/>
                <a:gd name="T37" fmla="*/ 505 h 728"/>
                <a:gd name="T38" fmla="*/ 11 w 727"/>
                <a:gd name="T39" fmla="*/ 455 h 728"/>
                <a:gd name="T40" fmla="*/ 2 w 727"/>
                <a:gd name="T41" fmla="*/ 401 h 728"/>
                <a:gd name="T42" fmla="*/ 0 w 727"/>
                <a:gd name="T43" fmla="*/ 345 h 728"/>
                <a:gd name="T44" fmla="*/ 7 w 727"/>
                <a:gd name="T45" fmla="*/ 290 h 728"/>
                <a:gd name="T46" fmla="*/ 22 w 727"/>
                <a:gd name="T47" fmla="*/ 238 h 728"/>
                <a:gd name="T48" fmla="*/ 44 w 727"/>
                <a:gd name="T49" fmla="*/ 191 h 728"/>
                <a:gd name="T50" fmla="*/ 72 w 727"/>
                <a:gd name="T51" fmla="*/ 146 h 728"/>
                <a:gd name="T52" fmla="*/ 106 w 727"/>
                <a:gd name="T53" fmla="*/ 106 h 728"/>
                <a:gd name="T54" fmla="*/ 146 w 727"/>
                <a:gd name="T55" fmla="*/ 72 h 728"/>
                <a:gd name="T56" fmla="*/ 190 w 727"/>
                <a:gd name="T57" fmla="*/ 43 h 728"/>
                <a:gd name="T58" fmla="*/ 238 w 727"/>
                <a:gd name="T59" fmla="*/ 21 h 728"/>
                <a:gd name="T60" fmla="*/ 290 w 727"/>
                <a:gd name="T61" fmla="*/ 7 h 728"/>
                <a:gd name="T62" fmla="*/ 345 w 727"/>
                <a:gd name="T63" fmla="*/ 0 h 728"/>
                <a:gd name="T64" fmla="*/ 400 w 727"/>
                <a:gd name="T65" fmla="*/ 1 h 728"/>
                <a:gd name="T66" fmla="*/ 454 w 727"/>
                <a:gd name="T67" fmla="*/ 11 h 728"/>
                <a:gd name="T68" fmla="*/ 505 w 727"/>
                <a:gd name="T69" fmla="*/ 29 h 728"/>
                <a:gd name="T70" fmla="*/ 551 w 727"/>
                <a:gd name="T71" fmla="*/ 52 h 728"/>
                <a:gd name="T72" fmla="*/ 595 w 727"/>
                <a:gd name="T73" fmla="*/ 83 h 728"/>
                <a:gd name="T74" fmla="*/ 633 w 727"/>
                <a:gd name="T75" fmla="*/ 119 h 728"/>
                <a:gd name="T76" fmla="*/ 665 w 727"/>
                <a:gd name="T77" fmla="*/ 160 h 728"/>
                <a:gd name="T78" fmla="*/ 691 w 727"/>
                <a:gd name="T79" fmla="*/ 206 h 728"/>
                <a:gd name="T80" fmla="*/ 711 w 727"/>
                <a:gd name="T81" fmla="*/ 255 h 728"/>
                <a:gd name="T82" fmla="*/ 723 w 727"/>
                <a:gd name="T83" fmla="*/ 308 h 728"/>
                <a:gd name="T84" fmla="*/ 727 w 727"/>
                <a:gd name="T85" fmla="*/ 363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7" h="728">
                  <a:moveTo>
                    <a:pt x="727" y="363"/>
                  </a:moveTo>
                  <a:lnTo>
                    <a:pt x="727" y="383"/>
                  </a:lnTo>
                  <a:lnTo>
                    <a:pt x="725" y="401"/>
                  </a:lnTo>
                  <a:lnTo>
                    <a:pt x="723" y="420"/>
                  </a:lnTo>
                  <a:lnTo>
                    <a:pt x="720" y="438"/>
                  </a:lnTo>
                  <a:lnTo>
                    <a:pt x="715" y="455"/>
                  </a:lnTo>
                  <a:lnTo>
                    <a:pt x="711" y="473"/>
                  </a:lnTo>
                  <a:lnTo>
                    <a:pt x="705" y="490"/>
                  </a:lnTo>
                  <a:lnTo>
                    <a:pt x="698" y="505"/>
                  </a:lnTo>
                  <a:lnTo>
                    <a:pt x="691" y="521"/>
                  </a:lnTo>
                  <a:lnTo>
                    <a:pt x="684" y="537"/>
                  </a:lnTo>
                  <a:lnTo>
                    <a:pt x="674" y="553"/>
                  </a:lnTo>
                  <a:lnTo>
                    <a:pt x="665" y="567"/>
                  </a:lnTo>
                  <a:lnTo>
                    <a:pt x="655" y="582"/>
                  </a:lnTo>
                  <a:lnTo>
                    <a:pt x="643" y="596"/>
                  </a:lnTo>
                  <a:lnTo>
                    <a:pt x="633" y="608"/>
                  </a:lnTo>
                  <a:lnTo>
                    <a:pt x="620" y="621"/>
                  </a:lnTo>
                  <a:lnTo>
                    <a:pt x="608" y="634"/>
                  </a:lnTo>
                  <a:lnTo>
                    <a:pt x="595" y="645"/>
                  </a:lnTo>
                  <a:lnTo>
                    <a:pt x="581" y="656"/>
                  </a:lnTo>
                  <a:lnTo>
                    <a:pt x="566" y="665"/>
                  </a:lnTo>
                  <a:lnTo>
                    <a:pt x="551" y="675"/>
                  </a:lnTo>
                  <a:lnTo>
                    <a:pt x="537" y="685"/>
                  </a:lnTo>
                  <a:lnTo>
                    <a:pt x="521" y="692"/>
                  </a:lnTo>
                  <a:lnTo>
                    <a:pt x="505" y="699"/>
                  </a:lnTo>
                  <a:lnTo>
                    <a:pt x="488" y="706"/>
                  </a:lnTo>
                  <a:lnTo>
                    <a:pt x="471" y="712"/>
                  </a:lnTo>
                  <a:lnTo>
                    <a:pt x="454" y="716"/>
                  </a:lnTo>
                  <a:lnTo>
                    <a:pt x="437" y="721"/>
                  </a:lnTo>
                  <a:lnTo>
                    <a:pt x="419" y="724"/>
                  </a:lnTo>
                  <a:lnTo>
                    <a:pt x="400" y="726"/>
                  </a:lnTo>
                  <a:lnTo>
                    <a:pt x="382" y="728"/>
                  </a:lnTo>
                  <a:lnTo>
                    <a:pt x="363" y="728"/>
                  </a:lnTo>
                  <a:lnTo>
                    <a:pt x="345" y="728"/>
                  </a:lnTo>
                  <a:lnTo>
                    <a:pt x="326" y="726"/>
                  </a:lnTo>
                  <a:lnTo>
                    <a:pt x="308" y="724"/>
                  </a:lnTo>
                  <a:lnTo>
                    <a:pt x="290" y="721"/>
                  </a:lnTo>
                  <a:lnTo>
                    <a:pt x="272" y="716"/>
                  </a:lnTo>
                  <a:lnTo>
                    <a:pt x="255" y="712"/>
                  </a:lnTo>
                  <a:lnTo>
                    <a:pt x="238" y="706"/>
                  </a:lnTo>
                  <a:lnTo>
                    <a:pt x="222" y="699"/>
                  </a:lnTo>
                  <a:lnTo>
                    <a:pt x="206" y="692"/>
                  </a:lnTo>
                  <a:lnTo>
                    <a:pt x="190" y="685"/>
                  </a:lnTo>
                  <a:lnTo>
                    <a:pt x="175" y="675"/>
                  </a:lnTo>
                  <a:lnTo>
                    <a:pt x="160" y="665"/>
                  </a:lnTo>
                  <a:lnTo>
                    <a:pt x="146" y="656"/>
                  </a:lnTo>
                  <a:lnTo>
                    <a:pt x="133" y="645"/>
                  </a:lnTo>
                  <a:lnTo>
                    <a:pt x="119" y="634"/>
                  </a:lnTo>
                  <a:lnTo>
                    <a:pt x="106" y="621"/>
                  </a:lnTo>
                  <a:lnTo>
                    <a:pt x="95" y="608"/>
                  </a:lnTo>
                  <a:lnTo>
                    <a:pt x="83" y="596"/>
                  </a:lnTo>
                  <a:lnTo>
                    <a:pt x="72" y="582"/>
                  </a:lnTo>
                  <a:lnTo>
                    <a:pt x="62" y="567"/>
                  </a:lnTo>
                  <a:lnTo>
                    <a:pt x="52" y="553"/>
                  </a:lnTo>
                  <a:lnTo>
                    <a:pt x="44" y="537"/>
                  </a:lnTo>
                  <a:lnTo>
                    <a:pt x="35" y="521"/>
                  </a:lnTo>
                  <a:lnTo>
                    <a:pt x="29" y="505"/>
                  </a:lnTo>
                  <a:lnTo>
                    <a:pt x="22" y="490"/>
                  </a:lnTo>
                  <a:lnTo>
                    <a:pt x="16" y="473"/>
                  </a:lnTo>
                  <a:lnTo>
                    <a:pt x="11" y="455"/>
                  </a:lnTo>
                  <a:lnTo>
                    <a:pt x="7" y="438"/>
                  </a:lnTo>
                  <a:lnTo>
                    <a:pt x="4" y="420"/>
                  </a:lnTo>
                  <a:lnTo>
                    <a:pt x="2" y="401"/>
                  </a:lnTo>
                  <a:lnTo>
                    <a:pt x="0" y="383"/>
                  </a:lnTo>
                  <a:lnTo>
                    <a:pt x="0" y="363"/>
                  </a:lnTo>
                  <a:lnTo>
                    <a:pt x="0" y="345"/>
                  </a:lnTo>
                  <a:lnTo>
                    <a:pt x="2" y="326"/>
                  </a:lnTo>
                  <a:lnTo>
                    <a:pt x="4" y="308"/>
                  </a:lnTo>
                  <a:lnTo>
                    <a:pt x="7" y="290"/>
                  </a:lnTo>
                  <a:lnTo>
                    <a:pt x="11" y="272"/>
                  </a:lnTo>
                  <a:lnTo>
                    <a:pt x="16" y="255"/>
                  </a:lnTo>
                  <a:lnTo>
                    <a:pt x="22" y="238"/>
                  </a:lnTo>
                  <a:lnTo>
                    <a:pt x="29" y="223"/>
                  </a:lnTo>
                  <a:lnTo>
                    <a:pt x="35" y="206"/>
                  </a:lnTo>
                  <a:lnTo>
                    <a:pt x="44" y="191"/>
                  </a:lnTo>
                  <a:lnTo>
                    <a:pt x="52" y="175"/>
                  </a:lnTo>
                  <a:lnTo>
                    <a:pt x="62" y="160"/>
                  </a:lnTo>
                  <a:lnTo>
                    <a:pt x="72" y="146"/>
                  </a:lnTo>
                  <a:lnTo>
                    <a:pt x="83" y="132"/>
                  </a:lnTo>
                  <a:lnTo>
                    <a:pt x="95" y="119"/>
                  </a:lnTo>
                  <a:lnTo>
                    <a:pt x="106" y="106"/>
                  </a:lnTo>
                  <a:lnTo>
                    <a:pt x="119" y="94"/>
                  </a:lnTo>
                  <a:lnTo>
                    <a:pt x="133" y="83"/>
                  </a:lnTo>
                  <a:lnTo>
                    <a:pt x="146" y="72"/>
                  </a:lnTo>
                  <a:lnTo>
                    <a:pt x="160" y="61"/>
                  </a:lnTo>
                  <a:lnTo>
                    <a:pt x="175" y="52"/>
                  </a:lnTo>
                  <a:lnTo>
                    <a:pt x="190" y="43"/>
                  </a:lnTo>
                  <a:lnTo>
                    <a:pt x="206" y="36"/>
                  </a:lnTo>
                  <a:lnTo>
                    <a:pt x="222" y="29"/>
                  </a:lnTo>
                  <a:lnTo>
                    <a:pt x="238" y="21"/>
                  </a:lnTo>
                  <a:lnTo>
                    <a:pt x="255" y="16"/>
                  </a:lnTo>
                  <a:lnTo>
                    <a:pt x="272" y="11"/>
                  </a:lnTo>
                  <a:lnTo>
                    <a:pt x="290" y="7"/>
                  </a:lnTo>
                  <a:lnTo>
                    <a:pt x="308" y="4"/>
                  </a:lnTo>
                  <a:lnTo>
                    <a:pt x="326" y="1"/>
                  </a:lnTo>
                  <a:lnTo>
                    <a:pt x="345" y="0"/>
                  </a:lnTo>
                  <a:lnTo>
                    <a:pt x="363" y="0"/>
                  </a:lnTo>
                  <a:lnTo>
                    <a:pt x="382" y="0"/>
                  </a:lnTo>
                  <a:lnTo>
                    <a:pt x="400" y="1"/>
                  </a:lnTo>
                  <a:lnTo>
                    <a:pt x="419" y="4"/>
                  </a:lnTo>
                  <a:lnTo>
                    <a:pt x="437" y="7"/>
                  </a:lnTo>
                  <a:lnTo>
                    <a:pt x="454" y="11"/>
                  </a:lnTo>
                  <a:lnTo>
                    <a:pt x="471" y="16"/>
                  </a:lnTo>
                  <a:lnTo>
                    <a:pt x="488" y="21"/>
                  </a:lnTo>
                  <a:lnTo>
                    <a:pt x="505" y="29"/>
                  </a:lnTo>
                  <a:lnTo>
                    <a:pt x="521" y="36"/>
                  </a:lnTo>
                  <a:lnTo>
                    <a:pt x="537" y="43"/>
                  </a:lnTo>
                  <a:lnTo>
                    <a:pt x="551" y="52"/>
                  </a:lnTo>
                  <a:lnTo>
                    <a:pt x="566" y="61"/>
                  </a:lnTo>
                  <a:lnTo>
                    <a:pt x="581" y="72"/>
                  </a:lnTo>
                  <a:lnTo>
                    <a:pt x="595" y="83"/>
                  </a:lnTo>
                  <a:lnTo>
                    <a:pt x="608" y="94"/>
                  </a:lnTo>
                  <a:lnTo>
                    <a:pt x="620" y="106"/>
                  </a:lnTo>
                  <a:lnTo>
                    <a:pt x="633" y="119"/>
                  </a:lnTo>
                  <a:lnTo>
                    <a:pt x="643" y="132"/>
                  </a:lnTo>
                  <a:lnTo>
                    <a:pt x="655" y="146"/>
                  </a:lnTo>
                  <a:lnTo>
                    <a:pt x="665" y="160"/>
                  </a:lnTo>
                  <a:lnTo>
                    <a:pt x="674" y="175"/>
                  </a:lnTo>
                  <a:lnTo>
                    <a:pt x="684" y="191"/>
                  </a:lnTo>
                  <a:lnTo>
                    <a:pt x="691" y="206"/>
                  </a:lnTo>
                  <a:lnTo>
                    <a:pt x="698" y="223"/>
                  </a:lnTo>
                  <a:lnTo>
                    <a:pt x="705" y="238"/>
                  </a:lnTo>
                  <a:lnTo>
                    <a:pt x="711" y="255"/>
                  </a:lnTo>
                  <a:lnTo>
                    <a:pt x="715" y="272"/>
                  </a:lnTo>
                  <a:lnTo>
                    <a:pt x="720" y="290"/>
                  </a:lnTo>
                  <a:lnTo>
                    <a:pt x="723" y="308"/>
                  </a:lnTo>
                  <a:lnTo>
                    <a:pt x="725" y="326"/>
                  </a:lnTo>
                  <a:lnTo>
                    <a:pt x="727" y="345"/>
                  </a:lnTo>
                  <a:lnTo>
                    <a:pt x="727" y="363"/>
                  </a:lnTo>
                  <a:close/>
                </a:path>
              </a:pathLst>
            </a:custGeom>
            <a:solidFill>
              <a:srgbClr val="1B98E6"/>
            </a:solidFill>
            <a:ln>
              <a:noFill/>
            </a:ln>
          </p:spPr>
          <p:txBody>
            <a:bodyPr vert="horz" wrap="square" lIns="91440" tIns="45720" rIns="91440" bIns="45720" numCol="1" anchor="t" anchorCtr="0" compatLnSpc="1">
              <a:prstTxWarp prst="textNoShape">
                <a:avLst/>
              </a:prstTxWarp>
            </a:bodyPr>
            <a:lstStyle/>
            <a:p>
              <a:endParaRPr lang="en-NZ"/>
            </a:p>
          </p:txBody>
        </p:sp>
        <p:sp>
          <p:nvSpPr>
            <p:cNvPr id="8" name="Freeform 6"/>
            <p:cNvSpPr>
              <a:spLocks/>
            </p:cNvSpPr>
            <p:nvPr/>
          </p:nvSpPr>
          <p:spPr bwMode="auto">
            <a:xfrm>
              <a:off x="1816100" y="1277938"/>
              <a:ext cx="387350" cy="461963"/>
            </a:xfrm>
            <a:custGeom>
              <a:avLst/>
              <a:gdLst>
                <a:gd name="T0" fmla="*/ 0 w 2445"/>
                <a:gd name="T1" fmla="*/ 2914 h 2914"/>
                <a:gd name="T2" fmla="*/ 0 w 2445"/>
                <a:gd name="T3" fmla="*/ 0 h 2914"/>
                <a:gd name="T4" fmla="*/ 632 w 2445"/>
                <a:gd name="T5" fmla="*/ 0 h 2914"/>
                <a:gd name="T6" fmla="*/ 1841 w 2445"/>
                <a:gd name="T7" fmla="*/ 1955 h 2914"/>
                <a:gd name="T8" fmla="*/ 1850 w 2445"/>
                <a:gd name="T9" fmla="*/ 1955 h 2914"/>
                <a:gd name="T10" fmla="*/ 1850 w 2445"/>
                <a:gd name="T11" fmla="*/ 0 h 2914"/>
                <a:gd name="T12" fmla="*/ 2445 w 2445"/>
                <a:gd name="T13" fmla="*/ 0 h 2914"/>
                <a:gd name="T14" fmla="*/ 2445 w 2445"/>
                <a:gd name="T15" fmla="*/ 2914 h 2914"/>
                <a:gd name="T16" fmla="*/ 1808 w 2445"/>
                <a:gd name="T17" fmla="*/ 2914 h 2914"/>
                <a:gd name="T18" fmla="*/ 604 w 2445"/>
                <a:gd name="T19" fmla="*/ 963 h 2914"/>
                <a:gd name="T20" fmla="*/ 596 w 2445"/>
                <a:gd name="T21" fmla="*/ 963 h 2914"/>
                <a:gd name="T22" fmla="*/ 596 w 2445"/>
                <a:gd name="T23" fmla="*/ 2914 h 2914"/>
                <a:gd name="T24" fmla="*/ 0 w 2445"/>
                <a:gd name="T25" fmla="*/ 2914 h 2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5" h="2914">
                  <a:moveTo>
                    <a:pt x="0" y="2914"/>
                  </a:moveTo>
                  <a:lnTo>
                    <a:pt x="0" y="0"/>
                  </a:lnTo>
                  <a:lnTo>
                    <a:pt x="632" y="0"/>
                  </a:lnTo>
                  <a:lnTo>
                    <a:pt x="1841" y="1955"/>
                  </a:lnTo>
                  <a:lnTo>
                    <a:pt x="1850" y="1955"/>
                  </a:lnTo>
                  <a:lnTo>
                    <a:pt x="1850" y="0"/>
                  </a:lnTo>
                  <a:lnTo>
                    <a:pt x="2445" y="0"/>
                  </a:lnTo>
                  <a:lnTo>
                    <a:pt x="2445" y="2914"/>
                  </a:lnTo>
                  <a:lnTo>
                    <a:pt x="1808" y="2914"/>
                  </a:lnTo>
                  <a:lnTo>
                    <a:pt x="604" y="963"/>
                  </a:lnTo>
                  <a:lnTo>
                    <a:pt x="596" y="963"/>
                  </a:lnTo>
                  <a:lnTo>
                    <a:pt x="596" y="2914"/>
                  </a:lnTo>
                  <a:lnTo>
                    <a:pt x="0" y="2914"/>
                  </a:lnTo>
                  <a:close/>
                </a:path>
              </a:pathLst>
            </a:custGeom>
            <a:solidFill>
              <a:srgbClr val="1B98E6"/>
            </a:solidFill>
            <a:ln>
              <a:noFill/>
            </a:ln>
          </p:spPr>
          <p:txBody>
            <a:bodyPr vert="horz" wrap="square" lIns="91440" tIns="45720" rIns="91440" bIns="45720" numCol="1" anchor="t" anchorCtr="0" compatLnSpc="1">
              <a:prstTxWarp prst="textNoShape">
                <a:avLst/>
              </a:prstTxWarp>
            </a:bodyPr>
            <a:lstStyle/>
            <a:p>
              <a:endParaRPr lang="en-NZ"/>
            </a:p>
          </p:txBody>
        </p:sp>
        <p:sp>
          <p:nvSpPr>
            <p:cNvPr id="9" name="Freeform 7"/>
            <p:cNvSpPr>
              <a:spLocks noEditPoints="1"/>
            </p:cNvSpPr>
            <p:nvPr/>
          </p:nvSpPr>
          <p:spPr bwMode="auto">
            <a:xfrm>
              <a:off x="2235200" y="1393826"/>
              <a:ext cx="325438" cy="346075"/>
            </a:xfrm>
            <a:custGeom>
              <a:avLst/>
              <a:gdLst>
                <a:gd name="T0" fmla="*/ 577 w 2048"/>
                <a:gd name="T1" fmla="*/ 1354 h 2186"/>
                <a:gd name="T2" fmla="*/ 624 w 2048"/>
                <a:gd name="T3" fmla="*/ 1508 h 2186"/>
                <a:gd name="T4" fmla="*/ 702 w 2048"/>
                <a:gd name="T5" fmla="*/ 1626 h 2186"/>
                <a:gd name="T6" fmla="*/ 812 w 2048"/>
                <a:gd name="T7" fmla="*/ 1705 h 2186"/>
                <a:gd name="T8" fmla="*/ 955 w 2048"/>
                <a:gd name="T9" fmla="*/ 1749 h 2186"/>
                <a:gd name="T10" fmla="*/ 1126 w 2048"/>
                <a:gd name="T11" fmla="*/ 1754 h 2186"/>
                <a:gd name="T12" fmla="*/ 1284 w 2048"/>
                <a:gd name="T13" fmla="*/ 1716 h 2186"/>
                <a:gd name="T14" fmla="*/ 1416 w 2048"/>
                <a:gd name="T15" fmla="*/ 1631 h 2186"/>
                <a:gd name="T16" fmla="*/ 1490 w 2048"/>
                <a:gd name="T17" fmla="*/ 1540 h 2186"/>
                <a:gd name="T18" fmla="*/ 1995 w 2048"/>
                <a:gd name="T19" fmla="*/ 1531 h 2186"/>
                <a:gd name="T20" fmla="*/ 1886 w 2048"/>
                <a:gd name="T21" fmla="*/ 1760 h 2186"/>
                <a:gd name="T22" fmla="*/ 1741 w 2048"/>
                <a:gd name="T23" fmla="*/ 1939 h 2186"/>
                <a:gd name="T24" fmla="*/ 1562 w 2048"/>
                <a:gd name="T25" fmla="*/ 2071 h 2186"/>
                <a:gd name="T26" fmla="*/ 1346 w 2048"/>
                <a:gd name="T27" fmla="*/ 2152 h 2186"/>
                <a:gd name="T28" fmla="*/ 1094 w 2048"/>
                <a:gd name="T29" fmla="*/ 2185 h 2186"/>
                <a:gd name="T30" fmla="*/ 879 w 2048"/>
                <a:gd name="T31" fmla="*/ 2176 h 2186"/>
                <a:gd name="T32" fmla="*/ 692 w 2048"/>
                <a:gd name="T33" fmla="*/ 2138 h 2186"/>
                <a:gd name="T34" fmla="*/ 526 w 2048"/>
                <a:gd name="T35" fmla="*/ 2071 h 2186"/>
                <a:gd name="T36" fmla="*/ 379 w 2048"/>
                <a:gd name="T37" fmla="*/ 1974 h 2186"/>
                <a:gd name="T38" fmla="*/ 251 w 2048"/>
                <a:gd name="T39" fmla="*/ 1850 h 2186"/>
                <a:gd name="T40" fmla="*/ 128 w 2048"/>
                <a:gd name="T41" fmla="*/ 1667 h 2186"/>
                <a:gd name="T42" fmla="*/ 37 w 2048"/>
                <a:gd name="T43" fmla="*/ 1423 h 2186"/>
                <a:gd name="T44" fmla="*/ 1 w 2048"/>
                <a:gd name="T45" fmla="*/ 1145 h 2186"/>
                <a:gd name="T46" fmla="*/ 8 w 2048"/>
                <a:gd name="T47" fmla="*/ 938 h 2186"/>
                <a:gd name="T48" fmla="*/ 40 w 2048"/>
                <a:gd name="T49" fmla="*/ 763 h 2186"/>
                <a:gd name="T50" fmla="*/ 96 w 2048"/>
                <a:gd name="T51" fmla="*/ 602 h 2186"/>
                <a:gd name="T52" fmla="*/ 176 w 2048"/>
                <a:gd name="T53" fmla="*/ 455 h 2186"/>
                <a:gd name="T54" fmla="*/ 280 w 2048"/>
                <a:gd name="T55" fmla="*/ 322 h 2186"/>
                <a:gd name="T56" fmla="*/ 396 w 2048"/>
                <a:gd name="T57" fmla="*/ 214 h 2186"/>
                <a:gd name="T58" fmla="*/ 515 w 2048"/>
                <a:gd name="T59" fmla="*/ 135 h 2186"/>
                <a:gd name="T60" fmla="*/ 641 w 2048"/>
                <a:gd name="T61" fmla="*/ 74 h 2186"/>
                <a:gd name="T62" fmla="*/ 777 w 2048"/>
                <a:gd name="T63" fmla="*/ 31 h 2186"/>
                <a:gd name="T64" fmla="*/ 921 w 2048"/>
                <a:gd name="T65" fmla="*/ 6 h 2186"/>
                <a:gd name="T66" fmla="*/ 1149 w 2048"/>
                <a:gd name="T67" fmla="*/ 4 h 2186"/>
                <a:gd name="T68" fmla="*/ 1336 w 2048"/>
                <a:gd name="T69" fmla="*/ 36 h 2186"/>
                <a:gd name="T70" fmla="*/ 1504 w 2048"/>
                <a:gd name="T71" fmla="*/ 100 h 2186"/>
                <a:gd name="T72" fmla="*/ 1652 w 2048"/>
                <a:gd name="T73" fmla="*/ 194 h 2186"/>
                <a:gd name="T74" fmla="*/ 1780 w 2048"/>
                <a:gd name="T75" fmla="*/ 320 h 2186"/>
                <a:gd name="T76" fmla="*/ 1895 w 2048"/>
                <a:gd name="T77" fmla="*/ 491 h 2186"/>
                <a:gd name="T78" fmla="*/ 2004 w 2048"/>
                <a:gd name="T79" fmla="*/ 761 h 2186"/>
                <a:gd name="T80" fmla="*/ 2048 w 2048"/>
                <a:gd name="T81" fmla="*/ 1066 h 2186"/>
                <a:gd name="T82" fmla="*/ 1481 w 2048"/>
                <a:gd name="T83" fmla="*/ 870 h 2186"/>
                <a:gd name="T84" fmla="*/ 1421 w 2048"/>
                <a:gd name="T85" fmla="*/ 672 h 2186"/>
                <a:gd name="T86" fmla="*/ 1368 w 2048"/>
                <a:gd name="T87" fmla="*/ 582 h 2186"/>
                <a:gd name="T88" fmla="*/ 1303 w 2048"/>
                <a:gd name="T89" fmla="*/ 513 h 2186"/>
                <a:gd name="T90" fmla="*/ 1223 w 2048"/>
                <a:gd name="T91" fmla="*/ 465 h 2186"/>
                <a:gd name="T92" fmla="*/ 1012 w 2048"/>
                <a:gd name="T93" fmla="*/ 430 h 2186"/>
                <a:gd name="T94" fmla="*/ 898 w 2048"/>
                <a:gd name="T95" fmla="*/ 443 h 2186"/>
                <a:gd name="T96" fmla="*/ 799 w 2048"/>
                <a:gd name="T97" fmla="*/ 478 h 2186"/>
                <a:gd name="T98" fmla="*/ 718 w 2048"/>
                <a:gd name="T99" fmla="*/ 533 h 2186"/>
                <a:gd name="T100" fmla="*/ 652 w 2048"/>
                <a:gd name="T101" fmla="*/ 608 h 2186"/>
                <a:gd name="T102" fmla="*/ 603 w 2048"/>
                <a:gd name="T103" fmla="*/ 704 h 2186"/>
                <a:gd name="T104" fmla="*/ 570 w 2048"/>
                <a:gd name="T105" fmla="*/ 814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48" h="2186">
                  <a:moveTo>
                    <a:pt x="2045" y="1231"/>
                  </a:moveTo>
                  <a:lnTo>
                    <a:pt x="563" y="1231"/>
                  </a:lnTo>
                  <a:lnTo>
                    <a:pt x="566" y="1263"/>
                  </a:lnTo>
                  <a:lnTo>
                    <a:pt x="569" y="1295"/>
                  </a:lnTo>
                  <a:lnTo>
                    <a:pt x="572" y="1326"/>
                  </a:lnTo>
                  <a:lnTo>
                    <a:pt x="577" y="1354"/>
                  </a:lnTo>
                  <a:lnTo>
                    <a:pt x="582" y="1383"/>
                  </a:lnTo>
                  <a:lnTo>
                    <a:pt x="589" y="1410"/>
                  </a:lnTo>
                  <a:lnTo>
                    <a:pt x="596" y="1436"/>
                  </a:lnTo>
                  <a:lnTo>
                    <a:pt x="605" y="1461"/>
                  </a:lnTo>
                  <a:lnTo>
                    <a:pt x="613" y="1486"/>
                  </a:lnTo>
                  <a:lnTo>
                    <a:pt x="624" y="1508"/>
                  </a:lnTo>
                  <a:lnTo>
                    <a:pt x="634" y="1530"/>
                  </a:lnTo>
                  <a:lnTo>
                    <a:pt x="646" y="1552"/>
                  </a:lnTo>
                  <a:lnTo>
                    <a:pt x="659" y="1572"/>
                  </a:lnTo>
                  <a:lnTo>
                    <a:pt x="672" y="1591"/>
                  </a:lnTo>
                  <a:lnTo>
                    <a:pt x="686" y="1609"/>
                  </a:lnTo>
                  <a:lnTo>
                    <a:pt x="702" y="1626"/>
                  </a:lnTo>
                  <a:lnTo>
                    <a:pt x="718" y="1642"/>
                  </a:lnTo>
                  <a:lnTo>
                    <a:pt x="735" y="1656"/>
                  </a:lnTo>
                  <a:lnTo>
                    <a:pt x="753" y="1670"/>
                  </a:lnTo>
                  <a:lnTo>
                    <a:pt x="772" y="1683"/>
                  </a:lnTo>
                  <a:lnTo>
                    <a:pt x="792" y="1695"/>
                  </a:lnTo>
                  <a:lnTo>
                    <a:pt x="812" y="1705"/>
                  </a:lnTo>
                  <a:lnTo>
                    <a:pt x="834" y="1715"/>
                  </a:lnTo>
                  <a:lnTo>
                    <a:pt x="856" y="1724"/>
                  </a:lnTo>
                  <a:lnTo>
                    <a:pt x="880" y="1732"/>
                  </a:lnTo>
                  <a:lnTo>
                    <a:pt x="904" y="1738"/>
                  </a:lnTo>
                  <a:lnTo>
                    <a:pt x="929" y="1744"/>
                  </a:lnTo>
                  <a:lnTo>
                    <a:pt x="955" y="1749"/>
                  </a:lnTo>
                  <a:lnTo>
                    <a:pt x="982" y="1752"/>
                  </a:lnTo>
                  <a:lnTo>
                    <a:pt x="1010" y="1755"/>
                  </a:lnTo>
                  <a:lnTo>
                    <a:pt x="1038" y="1756"/>
                  </a:lnTo>
                  <a:lnTo>
                    <a:pt x="1068" y="1757"/>
                  </a:lnTo>
                  <a:lnTo>
                    <a:pt x="1097" y="1756"/>
                  </a:lnTo>
                  <a:lnTo>
                    <a:pt x="1126" y="1754"/>
                  </a:lnTo>
                  <a:lnTo>
                    <a:pt x="1155" y="1751"/>
                  </a:lnTo>
                  <a:lnTo>
                    <a:pt x="1182" y="1747"/>
                  </a:lnTo>
                  <a:lnTo>
                    <a:pt x="1208" y="1740"/>
                  </a:lnTo>
                  <a:lnTo>
                    <a:pt x="1234" y="1734"/>
                  </a:lnTo>
                  <a:lnTo>
                    <a:pt x="1259" y="1725"/>
                  </a:lnTo>
                  <a:lnTo>
                    <a:pt x="1284" y="1716"/>
                  </a:lnTo>
                  <a:lnTo>
                    <a:pt x="1308" y="1705"/>
                  </a:lnTo>
                  <a:lnTo>
                    <a:pt x="1330" y="1692"/>
                  </a:lnTo>
                  <a:lnTo>
                    <a:pt x="1352" y="1679"/>
                  </a:lnTo>
                  <a:lnTo>
                    <a:pt x="1375" y="1664"/>
                  </a:lnTo>
                  <a:lnTo>
                    <a:pt x="1396" y="1648"/>
                  </a:lnTo>
                  <a:lnTo>
                    <a:pt x="1416" y="1631"/>
                  </a:lnTo>
                  <a:lnTo>
                    <a:pt x="1435" y="1612"/>
                  </a:lnTo>
                  <a:lnTo>
                    <a:pt x="1454" y="1593"/>
                  </a:lnTo>
                  <a:lnTo>
                    <a:pt x="1464" y="1579"/>
                  </a:lnTo>
                  <a:lnTo>
                    <a:pt x="1474" y="1566"/>
                  </a:lnTo>
                  <a:lnTo>
                    <a:pt x="1482" y="1554"/>
                  </a:lnTo>
                  <a:lnTo>
                    <a:pt x="1490" y="1540"/>
                  </a:lnTo>
                  <a:lnTo>
                    <a:pt x="1497" y="1527"/>
                  </a:lnTo>
                  <a:lnTo>
                    <a:pt x="1504" y="1514"/>
                  </a:lnTo>
                  <a:lnTo>
                    <a:pt x="1509" y="1501"/>
                  </a:lnTo>
                  <a:lnTo>
                    <a:pt x="1513" y="1488"/>
                  </a:lnTo>
                  <a:lnTo>
                    <a:pt x="2010" y="1488"/>
                  </a:lnTo>
                  <a:lnTo>
                    <a:pt x="1995" y="1531"/>
                  </a:lnTo>
                  <a:lnTo>
                    <a:pt x="1979" y="1573"/>
                  </a:lnTo>
                  <a:lnTo>
                    <a:pt x="1962" y="1613"/>
                  </a:lnTo>
                  <a:lnTo>
                    <a:pt x="1944" y="1651"/>
                  </a:lnTo>
                  <a:lnTo>
                    <a:pt x="1927" y="1689"/>
                  </a:lnTo>
                  <a:lnTo>
                    <a:pt x="1906" y="1725"/>
                  </a:lnTo>
                  <a:lnTo>
                    <a:pt x="1886" y="1760"/>
                  </a:lnTo>
                  <a:lnTo>
                    <a:pt x="1864" y="1793"/>
                  </a:lnTo>
                  <a:lnTo>
                    <a:pt x="1842" y="1825"/>
                  </a:lnTo>
                  <a:lnTo>
                    <a:pt x="1819" y="1856"/>
                  </a:lnTo>
                  <a:lnTo>
                    <a:pt x="1794" y="1885"/>
                  </a:lnTo>
                  <a:lnTo>
                    <a:pt x="1768" y="1913"/>
                  </a:lnTo>
                  <a:lnTo>
                    <a:pt x="1741" y="1939"/>
                  </a:lnTo>
                  <a:lnTo>
                    <a:pt x="1714" y="1965"/>
                  </a:lnTo>
                  <a:lnTo>
                    <a:pt x="1685" y="1989"/>
                  </a:lnTo>
                  <a:lnTo>
                    <a:pt x="1656" y="2011"/>
                  </a:lnTo>
                  <a:lnTo>
                    <a:pt x="1625" y="2033"/>
                  </a:lnTo>
                  <a:lnTo>
                    <a:pt x="1594" y="2052"/>
                  </a:lnTo>
                  <a:lnTo>
                    <a:pt x="1562" y="2071"/>
                  </a:lnTo>
                  <a:lnTo>
                    <a:pt x="1528" y="2088"/>
                  </a:lnTo>
                  <a:lnTo>
                    <a:pt x="1493" y="2104"/>
                  </a:lnTo>
                  <a:lnTo>
                    <a:pt x="1458" y="2117"/>
                  </a:lnTo>
                  <a:lnTo>
                    <a:pt x="1421" y="2130"/>
                  </a:lnTo>
                  <a:lnTo>
                    <a:pt x="1384" y="2142"/>
                  </a:lnTo>
                  <a:lnTo>
                    <a:pt x="1346" y="2152"/>
                  </a:lnTo>
                  <a:lnTo>
                    <a:pt x="1306" y="2161"/>
                  </a:lnTo>
                  <a:lnTo>
                    <a:pt x="1266" y="2168"/>
                  </a:lnTo>
                  <a:lnTo>
                    <a:pt x="1224" y="2175"/>
                  </a:lnTo>
                  <a:lnTo>
                    <a:pt x="1182" y="2180"/>
                  </a:lnTo>
                  <a:lnTo>
                    <a:pt x="1139" y="2183"/>
                  </a:lnTo>
                  <a:lnTo>
                    <a:pt x="1094" y="2185"/>
                  </a:lnTo>
                  <a:lnTo>
                    <a:pt x="1049" y="2186"/>
                  </a:lnTo>
                  <a:lnTo>
                    <a:pt x="1013" y="2185"/>
                  </a:lnTo>
                  <a:lnTo>
                    <a:pt x="979" y="2184"/>
                  </a:lnTo>
                  <a:lnTo>
                    <a:pt x="945" y="2182"/>
                  </a:lnTo>
                  <a:lnTo>
                    <a:pt x="911" y="2179"/>
                  </a:lnTo>
                  <a:lnTo>
                    <a:pt x="879" y="2176"/>
                  </a:lnTo>
                  <a:lnTo>
                    <a:pt x="847" y="2171"/>
                  </a:lnTo>
                  <a:lnTo>
                    <a:pt x="815" y="2166"/>
                  </a:lnTo>
                  <a:lnTo>
                    <a:pt x="783" y="2160"/>
                  </a:lnTo>
                  <a:lnTo>
                    <a:pt x="753" y="2153"/>
                  </a:lnTo>
                  <a:lnTo>
                    <a:pt x="723" y="2146"/>
                  </a:lnTo>
                  <a:lnTo>
                    <a:pt x="692" y="2138"/>
                  </a:lnTo>
                  <a:lnTo>
                    <a:pt x="664" y="2128"/>
                  </a:lnTo>
                  <a:lnTo>
                    <a:pt x="635" y="2118"/>
                  </a:lnTo>
                  <a:lnTo>
                    <a:pt x="607" y="2108"/>
                  </a:lnTo>
                  <a:lnTo>
                    <a:pt x="579" y="2096"/>
                  </a:lnTo>
                  <a:lnTo>
                    <a:pt x="553" y="2084"/>
                  </a:lnTo>
                  <a:lnTo>
                    <a:pt x="526" y="2071"/>
                  </a:lnTo>
                  <a:lnTo>
                    <a:pt x="501" y="2056"/>
                  </a:lnTo>
                  <a:lnTo>
                    <a:pt x="476" y="2041"/>
                  </a:lnTo>
                  <a:lnTo>
                    <a:pt x="450" y="2026"/>
                  </a:lnTo>
                  <a:lnTo>
                    <a:pt x="426" y="2009"/>
                  </a:lnTo>
                  <a:lnTo>
                    <a:pt x="403" y="1992"/>
                  </a:lnTo>
                  <a:lnTo>
                    <a:pt x="379" y="1974"/>
                  </a:lnTo>
                  <a:lnTo>
                    <a:pt x="356" y="1955"/>
                  </a:lnTo>
                  <a:lnTo>
                    <a:pt x="334" y="1936"/>
                  </a:lnTo>
                  <a:lnTo>
                    <a:pt x="313" y="1916"/>
                  </a:lnTo>
                  <a:lnTo>
                    <a:pt x="292" y="1895"/>
                  </a:lnTo>
                  <a:lnTo>
                    <a:pt x="272" y="1873"/>
                  </a:lnTo>
                  <a:lnTo>
                    <a:pt x="251" y="1850"/>
                  </a:lnTo>
                  <a:lnTo>
                    <a:pt x="231" y="1826"/>
                  </a:lnTo>
                  <a:lnTo>
                    <a:pt x="212" y="1802"/>
                  </a:lnTo>
                  <a:lnTo>
                    <a:pt x="194" y="1777"/>
                  </a:lnTo>
                  <a:lnTo>
                    <a:pt x="171" y="1741"/>
                  </a:lnTo>
                  <a:lnTo>
                    <a:pt x="149" y="1705"/>
                  </a:lnTo>
                  <a:lnTo>
                    <a:pt x="128" y="1667"/>
                  </a:lnTo>
                  <a:lnTo>
                    <a:pt x="109" y="1629"/>
                  </a:lnTo>
                  <a:lnTo>
                    <a:pt x="92" y="1590"/>
                  </a:lnTo>
                  <a:lnTo>
                    <a:pt x="76" y="1549"/>
                  </a:lnTo>
                  <a:lnTo>
                    <a:pt x="61" y="1508"/>
                  </a:lnTo>
                  <a:lnTo>
                    <a:pt x="48" y="1466"/>
                  </a:lnTo>
                  <a:lnTo>
                    <a:pt x="37" y="1423"/>
                  </a:lnTo>
                  <a:lnTo>
                    <a:pt x="27" y="1379"/>
                  </a:lnTo>
                  <a:lnTo>
                    <a:pt x="19" y="1334"/>
                  </a:lnTo>
                  <a:lnTo>
                    <a:pt x="12" y="1288"/>
                  </a:lnTo>
                  <a:lnTo>
                    <a:pt x="6" y="1241"/>
                  </a:lnTo>
                  <a:lnTo>
                    <a:pt x="3" y="1193"/>
                  </a:lnTo>
                  <a:lnTo>
                    <a:pt x="1" y="1145"/>
                  </a:lnTo>
                  <a:lnTo>
                    <a:pt x="0" y="1095"/>
                  </a:lnTo>
                  <a:lnTo>
                    <a:pt x="0" y="1063"/>
                  </a:lnTo>
                  <a:lnTo>
                    <a:pt x="1" y="1031"/>
                  </a:lnTo>
                  <a:lnTo>
                    <a:pt x="3" y="999"/>
                  </a:lnTo>
                  <a:lnTo>
                    <a:pt x="5" y="969"/>
                  </a:lnTo>
                  <a:lnTo>
                    <a:pt x="8" y="938"/>
                  </a:lnTo>
                  <a:lnTo>
                    <a:pt x="11" y="908"/>
                  </a:lnTo>
                  <a:lnTo>
                    <a:pt x="16" y="879"/>
                  </a:lnTo>
                  <a:lnTo>
                    <a:pt x="21" y="849"/>
                  </a:lnTo>
                  <a:lnTo>
                    <a:pt x="27" y="820"/>
                  </a:lnTo>
                  <a:lnTo>
                    <a:pt x="34" y="792"/>
                  </a:lnTo>
                  <a:lnTo>
                    <a:pt x="40" y="763"/>
                  </a:lnTo>
                  <a:lnTo>
                    <a:pt x="47" y="736"/>
                  </a:lnTo>
                  <a:lnTo>
                    <a:pt x="56" y="708"/>
                  </a:lnTo>
                  <a:lnTo>
                    <a:pt x="65" y="680"/>
                  </a:lnTo>
                  <a:lnTo>
                    <a:pt x="75" y="654"/>
                  </a:lnTo>
                  <a:lnTo>
                    <a:pt x="85" y="628"/>
                  </a:lnTo>
                  <a:lnTo>
                    <a:pt x="96" y="602"/>
                  </a:lnTo>
                  <a:lnTo>
                    <a:pt x="108" y="577"/>
                  </a:lnTo>
                  <a:lnTo>
                    <a:pt x="120" y="551"/>
                  </a:lnTo>
                  <a:lnTo>
                    <a:pt x="133" y="527"/>
                  </a:lnTo>
                  <a:lnTo>
                    <a:pt x="147" y="502"/>
                  </a:lnTo>
                  <a:lnTo>
                    <a:pt x="162" y="479"/>
                  </a:lnTo>
                  <a:lnTo>
                    <a:pt x="176" y="455"/>
                  </a:lnTo>
                  <a:lnTo>
                    <a:pt x="192" y="432"/>
                  </a:lnTo>
                  <a:lnTo>
                    <a:pt x="208" y="409"/>
                  </a:lnTo>
                  <a:lnTo>
                    <a:pt x="225" y="387"/>
                  </a:lnTo>
                  <a:lnTo>
                    <a:pt x="243" y="365"/>
                  </a:lnTo>
                  <a:lnTo>
                    <a:pt x="261" y="343"/>
                  </a:lnTo>
                  <a:lnTo>
                    <a:pt x="280" y="322"/>
                  </a:lnTo>
                  <a:lnTo>
                    <a:pt x="300" y="301"/>
                  </a:lnTo>
                  <a:lnTo>
                    <a:pt x="320" y="281"/>
                  </a:lnTo>
                  <a:lnTo>
                    <a:pt x="341" y="261"/>
                  </a:lnTo>
                  <a:lnTo>
                    <a:pt x="359" y="245"/>
                  </a:lnTo>
                  <a:lnTo>
                    <a:pt x="378" y="230"/>
                  </a:lnTo>
                  <a:lnTo>
                    <a:pt x="396" y="214"/>
                  </a:lnTo>
                  <a:lnTo>
                    <a:pt x="415" y="200"/>
                  </a:lnTo>
                  <a:lnTo>
                    <a:pt x="435" y="185"/>
                  </a:lnTo>
                  <a:lnTo>
                    <a:pt x="454" y="173"/>
                  </a:lnTo>
                  <a:lnTo>
                    <a:pt x="475" y="160"/>
                  </a:lnTo>
                  <a:lnTo>
                    <a:pt x="495" y="147"/>
                  </a:lnTo>
                  <a:lnTo>
                    <a:pt x="515" y="135"/>
                  </a:lnTo>
                  <a:lnTo>
                    <a:pt x="535" y="124"/>
                  </a:lnTo>
                  <a:lnTo>
                    <a:pt x="556" y="112"/>
                  </a:lnTo>
                  <a:lnTo>
                    <a:pt x="577" y="102"/>
                  </a:lnTo>
                  <a:lnTo>
                    <a:pt x="598" y="92"/>
                  </a:lnTo>
                  <a:lnTo>
                    <a:pt x="619" y="83"/>
                  </a:lnTo>
                  <a:lnTo>
                    <a:pt x="641" y="74"/>
                  </a:lnTo>
                  <a:lnTo>
                    <a:pt x="663" y="66"/>
                  </a:lnTo>
                  <a:lnTo>
                    <a:pt x="685" y="57"/>
                  </a:lnTo>
                  <a:lnTo>
                    <a:pt x="707" y="50"/>
                  </a:lnTo>
                  <a:lnTo>
                    <a:pt x="730" y="43"/>
                  </a:lnTo>
                  <a:lnTo>
                    <a:pt x="754" y="37"/>
                  </a:lnTo>
                  <a:lnTo>
                    <a:pt x="777" y="31"/>
                  </a:lnTo>
                  <a:lnTo>
                    <a:pt x="800" y="25"/>
                  </a:lnTo>
                  <a:lnTo>
                    <a:pt x="824" y="21"/>
                  </a:lnTo>
                  <a:lnTo>
                    <a:pt x="848" y="17"/>
                  </a:lnTo>
                  <a:lnTo>
                    <a:pt x="872" y="13"/>
                  </a:lnTo>
                  <a:lnTo>
                    <a:pt x="897" y="10"/>
                  </a:lnTo>
                  <a:lnTo>
                    <a:pt x="921" y="6"/>
                  </a:lnTo>
                  <a:lnTo>
                    <a:pt x="946" y="4"/>
                  </a:lnTo>
                  <a:lnTo>
                    <a:pt x="997" y="1"/>
                  </a:lnTo>
                  <a:lnTo>
                    <a:pt x="1049" y="0"/>
                  </a:lnTo>
                  <a:lnTo>
                    <a:pt x="1083" y="1"/>
                  </a:lnTo>
                  <a:lnTo>
                    <a:pt x="1116" y="2"/>
                  </a:lnTo>
                  <a:lnTo>
                    <a:pt x="1149" y="4"/>
                  </a:lnTo>
                  <a:lnTo>
                    <a:pt x="1182" y="7"/>
                  </a:lnTo>
                  <a:lnTo>
                    <a:pt x="1214" y="12"/>
                  </a:lnTo>
                  <a:lnTo>
                    <a:pt x="1245" y="16"/>
                  </a:lnTo>
                  <a:lnTo>
                    <a:pt x="1276" y="22"/>
                  </a:lnTo>
                  <a:lnTo>
                    <a:pt x="1307" y="29"/>
                  </a:lnTo>
                  <a:lnTo>
                    <a:pt x="1336" y="36"/>
                  </a:lnTo>
                  <a:lnTo>
                    <a:pt x="1366" y="45"/>
                  </a:lnTo>
                  <a:lnTo>
                    <a:pt x="1395" y="53"/>
                  </a:lnTo>
                  <a:lnTo>
                    <a:pt x="1423" y="64"/>
                  </a:lnTo>
                  <a:lnTo>
                    <a:pt x="1451" y="74"/>
                  </a:lnTo>
                  <a:lnTo>
                    <a:pt x="1477" y="87"/>
                  </a:lnTo>
                  <a:lnTo>
                    <a:pt x="1504" y="100"/>
                  </a:lnTo>
                  <a:lnTo>
                    <a:pt x="1530" y="112"/>
                  </a:lnTo>
                  <a:lnTo>
                    <a:pt x="1555" y="127"/>
                  </a:lnTo>
                  <a:lnTo>
                    <a:pt x="1581" y="142"/>
                  </a:lnTo>
                  <a:lnTo>
                    <a:pt x="1605" y="159"/>
                  </a:lnTo>
                  <a:lnTo>
                    <a:pt x="1628" y="176"/>
                  </a:lnTo>
                  <a:lnTo>
                    <a:pt x="1652" y="194"/>
                  </a:lnTo>
                  <a:lnTo>
                    <a:pt x="1674" y="213"/>
                  </a:lnTo>
                  <a:lnTo>
                    <a:pt x="1696" y="232"/>
                  </a:lnTo>
                  <a:lnTo>
                    <a:pt x="1718" y="253"/>
                  </a:lnTo>
                  <a:lnTo>
                    <a:pt x="1739" y="275"/>
                  </a:lnTo>
                  <a:lnTo>
                    <a:pt x="1759" y="297"/>
                  </a:lnTo>
                  <a:lnTo>
                    <a:pt x="1780" y="320"/>
                  </a:lnTo>
                  <a:lnTo>
                    <a:pt x="1799" y="344"/>
                  </a:lnTo>
                  <a:lnTo>
                    <a:pt x="1818" y="369"/>
                  </a:lnTo>
                  <a:lnTo>
                    <a:pt x="1836" y="395"/>
                  </a:lnTo>
                  <a:lnTo>
                    <a:pt x="1854" y="422"/>
                  </a:lnTo>
                  <a:lnTo>
                    <a:pt x="1870" y="449"/>
                  </a:lnTo>
                  <a:lnTo>
                    <a:pt x="1895" y="491"/>
                  </a:lnTo>
                  <a:lnTo>
                    <a:pt x="1918" y="534"/>
                  </a:lnTo>
                  <a:lnTo>
                    <a:pt x="1938" y="578"/>
                  </a:lnTo>
                  <a:lnTo>
                    <a:pt x="1957" y="622"/>
                  </a:lnTo>
                  <a:lnTo>
                    <a:pt x="1974" y="668"/>
                  </a:lnTo>
                  <a:lnTo>
                    <a:pt x="1990" y="713"/>
                  </a:lnTo>
                  <a:lnTo>
                    <a:pt x="2004" y="761"/>
                  </a:lnTo>
                  <a:lnTo>
                    <a:pt x="2015" y="810"/>
                  </a:lnTo>
                  <a:lnTo>
                    <a:pt x="2026" y="858"/>
                  </a:lnTo>
                  <a:lnTo>
                    <a:pt x="2033" y="909"/>
                  </a:lnTo>
                  <a:lnTo>
                    <a:pt x="2040" y="960"/>
                  </a:lnTo>
                  <a:lnTo>
                    <a:pt x="2045" y="1013"/>
                  </a:lnTo>
                  <a:lnTo>
                    <a:pt x="2048" y="1066"/>
                  </a:lnTo>
                  <a:lnTo>
                    <a:pt x="2048" y="1120"/>
                  </a:lnTo>
                  <a:lnTo>
                    <a:pt x="2048" y="1175"/>
                  </a:lnTo>
                  <a:lnTo>
                    <a:pt x="2045" y="1231"/>
                  </a:lnTo>
                  <a:lnTo>
                    <a:pt x="2045" y="1231"/>
                  </a:lnTo>
                  <a:close/>
                  <a:moveTo>
                    <a:pt x="563" y="870"/>
                  </a:moveTo>
                  <a:lnTo>
                    <a:pt x="1481" y="870"/>
                  </a:lnTo>
                  <a:lnTo>
                    <a:pt x="1472" y="827"/>
                  </a:lnTo>
                  <a:lnTo>
                    <a:pt x="1461" y="784"/>
                  </a:lnTo>
                  <a:lnTo>
                    <a:pt x="1450" y="744"/>
                  </a:lnTo>
                  <a:lnTo>
                    <a:pt x="1436" y="707"/>
                  </a:lnTo>
                  <a:lnTo>
                    <a:pt x="1428" y="689"/>
                  </a:lnTo>
                  <a:lnTo>
                    <a:pt x="1421" y="672"/>
                  </a:lnTo>
                  <a:lnTo>
                    <a:pt x="1414" y="656"/>
                  </a:lnTo>
                  <a:lnTo>
                    <a:pt x="1405" y="640"/>
                  </a:lnTo>
                  <a:lnTo>
                    <a:pt x="1397" y="624"/>
                  </a:lnTo>
                  <a:lnTo>
                    <a:pt x="1387" y="609"/>
                  </a:lnTo>
                  <a:lnTo>
                    <a:pt x="1378" y="596"/>
                  </a:lnTo>
                  <a:lnTo>
                    <a:pt x="1368" y="582"/>
                  </a:lnTo>
                  <a:lnTo>
                    <a:pt x="1358" y="569"/>
                  </a:lnTo>
                  <a:lnTo>
                    <a:pt x="1347" y="556"/>
                  </a:lnTo>
                  <a:lnTo>
                    <a:pt x="1336" y="545"/>
                  </a:lnTo>
                  <a:lnTo>
                    <a:pt x="1326" y="533"/>
                  </a:lnTo>
                  <a:lnTo>
                    <a:pt x="1314" y="522"/>
                  </a:lnTo>
                  <a:lnTo>
                    <a:pt x="1303" y="513"/>
                  </a:lnTo>
                  <a:lnTo>
                    <a:pt x="1290" y="503"/>
                  </a:lnTo>
                  <a:lnTo>
                    <a:pt x="1277" y="495"/>
                  </a:lnTo>
                  <a:lnTo>
                    <a:pt x="1265" y="486"/>
                  </a:lnTo>
                  <a:lnTo>
                    <a:pt x="1251" y="479"/>
                  </a:lnTo>
                  <a:lnTo>
                    <a:pt x="1237" y="472"/>
                  </a:lnTo>
                  <a:lnTo>
                    <a:pt x="1223" y="465"/>
                  </a:lnTo>
                  <a:lnTo>
                    <a:pt x="1208" y="460"/>
                  </a:lnTo>
                  <a:lnTo>
                    <a:pt x="1194" y="455"/>
                  </a:lnTo>
                  <a:lnTo>
                    <a:pt x="1179" y="449"/>
                  </a:lnTo>
                  <a:lnTo>
                    <a:pt x="1164" y="445"/>
                  </a:lnTo>
                  <a:lnTo>
                    <a:pt x="1033" y="429"/>
                  </a:lnTo>
                  <a:lnTo>
                    <a:pt x="1012" y="430"/>
                  </a:lnTo>
                  <a:lnTo>
                    <a:pt x="992" y="430"/>
                  </a:lnTo>
                  <a:lnTo>
                    <a:pt x="972" y="432"/>
                  </a:lnTo>
                  <a:lnTo>
                    <a:pt x="953" y="435"/>
                  </a:lnTo>
                  <a:lnTo>
                    <a:pt x="934" y="437"/>
                  </a:lnTo>
                  <a:lnTo>
                    <a:pt x="916" y="440"/>
                  </a:lnTo>
                  <a:lnTo>
                    <a:pt x="898" y="443"/>
                  </a:lnTo>
                  <a:lnTo>
                    <a:pt x="880" y="448"/>
                  </a:lnTo>
                  <a:lnTo>
                    <a:pt x="863" y="453"/>
                  </a:lnTo>
                  <a:lnTo>
                    <a:pt x="847" y="458"/>
                  </a:lnTo>
                  <a:lnTo>
                    <a:pt x="830" y="464"/>
                  </a:lnTo>
                  <a:lnTo>
                    <a:pt x="815" y="471"/>
                  </a:lnTo>
                  <a:lnTo>
                    <a:pt x="799" y="478"/>
                  </a:lnTo>
                  <a:lnTo>
                    <a:pt x="784" y="485"/>
                  </a:lnTo>
                  <a:lnTo>
                    <a:pt x="771" y="494"/>
                  </a:lnTo>
                  <a:lnTo>
                    <a:pt x="757" y="502"/>
                  </a:lnTo>
                  <a:lnTo>
                    <a:pt x="743" y="512"/>
                  </a:lnTo>
                  <a:lnTo>
                    <a:pt x="730" y="522"/>
                  </a:lnTo>
                  <a:lnTo>
                    <a:pt x="718" y="533"/>
                  </a:lnTo>
                  <a:lnTo>
                    <a:pt x="705" y="544"/>
                  </a:lnTo>
                  <a:lnTo>
                    <a:pt x="693" y="555"/>
                  </a:lnTo>
                  <a:lnTo>
                    <a:pt x="683" y="568"/>
                  </a:lnTo>
                  <a:lnTo>
                    <a:pt x="672" y="581"/>
                  </a:lnTo>
                  <a:lnTo>
                    <a:pt x="662" y="595"/>
                  </a:lnTo>
                  <a:lnTo>
                    <a:pt x="652" y="608"/>
                  </a:lnTo>
                  <a:lnTo>
                    <a:pt x="643" y="623"/>
                  </a:lnTo>
                  <a:lnTo>
                    <a:pt x="633" y="638"/>
                  </a:lnTo>
                  <a:lnTo>
                    <a:pt x="625" y="654"/>
                  </a:lnTo>
                  <a:lnTo>
                    <a:pt x="617" y="670"/>
                  </a:lnTo>
                  <a:lnTo>
                    <a:pt x="609" y="687"/>
                  </a:lnTo>
                  <a:lnTo>
                    <a:pt x="603" y="704"/>
                  </a:lnTo>
                  <a:lnTo>
                    <a:pt x="595" y="722"/>
                  </a:lnTo>
                  <a:lnTo>
                    <a:pt x="589" y="741"/>
                  </a:lnTo>
                  <a:lnTo>
                    <a:pt x="583" y="759"/>
                  </a:lnTo>
                  <a:lnTo>
                    <a:pt x="578" y="777"/>
                  </a:lnTo>
                  <a:lnTo>
                    <a:pt x="574" y="795"/>
                  </a:lnTo>
                  <a:lnTo>
                    <a:pt x="570" y="814"/>
                  </a:lnTo>
                  <a:lnTo>
                    <a:pt x="568" y="833"/>
                  </a:lnTo>
                  <a:lnTo>
                    <a:pt x="566" y="852"/>
                  </a:lnTo>
                  <a:lnTo>
                    <a:pt x="563" y="870"/>
                  </a:lnTo>
                  <a:lnTo>
                    <a:pt x="563" y="870"/>
                  </a:lnTo>
                  <a:close/>
                </a:path>
              </a:pathLst>
            </a:custGeom>
            <a:solidFill>
              <a:srgbClr val="1B98E6"/>
            </a:solidFill>
            <a:ln>
              <a:noFill/>
            </a:ln>
          </p:spPr>
          <p:txBody>
            <a:bodyPr vert="horz" wrap="square" lIns="91440" tIns="45720" rIns="91440" bIns="45720" numCol="1" anchor="t" anchorCtr="0" compatLnSpc="1">
              <a:prstTxWarp prst="textNoShape">
                <a:avLst/>
              </a:prstTxWarp>
            </a:bodyPr>
            <a:lstStyle/>
            <a:p>
              <a:endParaRPr lang="en-NZ"/>
            </a:p>
          </p:txBody>
        </p:sp>
        <p:sp>
          <p:nvSpPr>
            <p:cNvPr id="12" name="Freeform 8"/>
            <p:cNvSpPr>
              <a:spLocks/>
            </p:cNvSpPr>
            <p:nvPr/>
          </p:nvSpPr>
          <p:spPr bwMode="auto">
            <a:xfrm>
              <a:off x="2528888" y="1403351"/>
              <a:ext cx="514350" cy="336550"/>
            </a:xfrm>
            <a:custGeom>
              <a:avLst/>
              <a:gdLst>
                <a:gd name="T0" fmla="*/ 3239 w 3239"/>
                <a:gd name="T1" fmla="*/ 0 h 2119"/>
                <a:gd name="T2" fmla="*/ 2581 w 3239"/>
                <a:gd name="T3" fmla="*/ 2119 h 2119"/>
                <a:gd name="T4" fmla="*/ 1992 w 3239"/>
                <a:gd name="T5" fmla="*/ 2119 h 2119"/>
                <a:gd name="T6" fmla="*/ 1619 w 3239"/>
                <a:gd name="T7" fmla="*/ 696 h 2119"/>
                <a:gd name="T8" fmla="*/ 1612 w 3239"/>
                <a:gd name="T9" fmla="*/ 696 h 2119"/>
                <a:gd name="T10" fmla="*/ 1257 w 3239"/>
                <a:gd name="T11" fmla="*/ 2119 h 2119"/>
                <a:gd name="T12" fmla="*/ 662 w 3239"/>
                <a:gd name="T13" fmla="*/ 2119 h 2119"/>
                <a:gd name="T14" fmla="*/ 0 w 3239"/>
                <a:gd name="T15" fmla="*/ 0 h 2119"/>
                <a:gd name="T16" fmla="*/ 606 w 3239"/>
                <a:gd name="T17" fmla="*/ 0 h 2119"/>
                <a:gd name="T18" fmla="*/ 990 w 3239"/>
                <a:gd name="T19" fmla="*/ 1438 h 2119"/>
                <a:gd name="T20" fmla="*/ 998 w 3239"/>
                <a:gd name="T21" fmla="*/ 1438 h 2119"/>
                <a:gd name="T22" fmla="*/ 1346 w 3239"/>
                <a:gd name="T23" fmla="*/ 0 h 2119"/>
                <a:gd name="T24" fmla="*/ 1903 w 3239"/>
                <a:gd name="T25" fmla="*/ 0 h 2119"/>
                <a:gd name="T26" fmla="*/ 2258 w 3239"/>
                <a:gd name="T27" fmla="*/ 1435 h 2119"/>
                <a:gd name="T28" fmla="*/ 2266 w 3239"/>
                <a:gd name="T29" fmla="*/ 1435 h 2119"/>
                <a:gd name="T30" fmla="*/ 2649 w 3239"/>
                <a:gd name="T31" fmla="*/ 0 h 2119"/>
                <a:gd name="T32" fmla="*/ 3239 w 3239"/>
                <a:gd name="T33"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39" h="2119">
                  <a:moveTo>
                    <a:pt x="3239" y="0"/>
                  </a:moveTo>
                  <a:lnTo>
                    <a:pt x="2581" y="2119"/>
                  </a:lnTo>
                  <a:lnTo>
                    <a:pt x="1992" y="2119"/>
                  </a:lnTo>
                  <a:lnTo>
                    <a:pt x="1619" y="696"/>
                  </a:lnTo>
                  <a:lnTo>
                    <a:pt x="1612" y="696"/>
                  </a:lnTo>
                  <a:lnTo>
                    <a:pt x="1257" y="2119"/>
                  </a:lnTo>
                  <a:lnTo>
                    <a:pt x="662" y="2119"/>
                  </a:lnTo>
                  <a:lnTo>
                    <a:pt x="0" y="0"/>
                  </a:lnTo>
                  <a:lnTo>
                    <a:pt x="606" y="0"/>
                  </a:lnTo>
                  <a:lnTo>
                    <a:pt x="990" y="1438"/>
                  </a:lnTo>
                  <a:lnTo>
                    <a:pt x="998" y="1438"/>
                  </a:lnTo>
                  <a:lnTo>
                    <a:pt x="1346" y="0"/>
                  </a:lnTo>
                  <a:lnTo>
                    <a:pt x="1903" y="0"/>
                  </a:lnTo>
                  <a:lnTo>
                    <a:pt x="2258" y="1435"/>
                  </a:lnTo>
                  <a:lnTo>
                    <a:pt x="2266" y="1435"/>
                  </a:lnTo>
                  <a:lnTo>
                    <a:pt x="2649" y="0"/>
                  </a:lnTo>
                  <a:lnTo>
                    <a:pt x="3239" y="0"/>
                  </a:lnTo>
                  <a:close/>
                </a:path>
              </a:pathLst>
            </a:custGeom>
            <a:solidFill>
              <a:srgbClr val="1B98E6"/>
            </a:solidFill>
            <a:ln>
              <a:noFill/>
            </a:ln>
          </p:spPr>
          <p:txBody>
            <a:bodyPr vert="horz" wrap="square" lIns="91440" tIns="45720" rIns="91440" bIns="45720" numCol="1" anchor="t" anchorCtr="0" compatLnSpc="1">
              <a:prstTxWarp prst="textNoShape">
                <a:avLst/>
              </a:prstTxWarp>
            </a:bodyPr>
            <a:lstStyle/>
            <a:p>
              <a:endParaRPr lang="en-NZ"/>
            </a:p>
          </p:txBody>
        </p:sp>
        <p:sp>
          <p:nvSpPr>
            <p:cNvPr id="13" name="Freeform 9"/>
            <p:cNvSpPr>
              <a:spLocks/>
            </p:cNvSpPr>
            <p:nvPr/>
          </p:nvSpPr>
          <p:spPr bwMode="auto">
            <a:xfrm>
              <a:off x="3022600" y="1393826"/>
              <a:ext cx="304800" cy="346075"/>
            </a:xfrm>
            <a:custGeom>
              <a:avLst/>
              <a:gdLst>
                <a:gd name="T0" fmla="*/ 548 w 1917"/>
                <a:gd name="T1" fmla="*/ 1533 h 2186"/>
                <a:gd name="T2" fmla="*/ 581 w 1917"/>
                <a:gd name="T3" fmla="*/ 1627 h 2186"/>
                <a:gd name="T4" fmla="*/ 641 w 1917"/>
                <a:gd name="T5" fmla="*/ 1701 h 2186"/>
                <a:gd name="T6" fmla="*/ 726 w 1917"/>
                <a:gd name="T7" fmla="*/ 1756 h 2186"/>
                <a:gd name="T8" fmla="*/ 876 w 1917"/>
                <a:gd name="T9" fmla="*/ 1798 h 2186"/>
                <a:gd name="T10" fmla="*/ 1097 w 1917"/>
                <a:gd name="T11" fmla="*/ 1795 h 2186"/>
                <a:gd name="T12" fmla="*/ 1252 w 1917"/>
                <a:gd name="T13" fmla="*/ 1733 h 2186"/>
                <a:gd name="T14" fmla="*/ 1333 w 1917"/>
                <a:gd name="T15" fmla="*/ 1626 h 2186"/>
                <a:gd name="T16" fmla="*/ 1348 w 1917"/>
                <a:gd name="T17" fmla="*/ 1523 h 2186"/>
                <a:gd name="T18" fmla="*/ 1288 w 1917"/>
                <a:gd name="T19" fmla="*/ 1418 h 2186"/>
                <a:gd name="T20" fmla="*/ 1137 w 1917"/>
                <a:gd name="T21" fmla="*/ 1334 h 2186"/>
                <a:gd name="T22" fmla="*/ 838 w 1917"/>
                <a:gd name="T23" fmla="*/ 1251 h 2186"/>
                <a:gd name="T24" fmla="*/ 447 w 1917"/>
                <a:gd name="T25" fmla="*/ 1147 h 2186"/>
                <a:gd name="T26" fmla="*/ 225 w 1917"/>
                <a:gd name="T27" fmla="*/ 1030 h 2186"/>
                <a:gd name="T28" fmla="*/ 139 w 1917"/>
                <a:gd name="T29" fmla="*/ 949 h 2186"/>
                <a:gd name="T30" fmla="*/ 84 w 1917"/>
                <a:gd name="T31" fmla="*/ 856 h 2186"/>
                <a:gd name="T32" fmla="*/ 54 w 1917"/>
                <a:gd name="T33" fmla="*/ 750 h 2186"/>
                <a:gd name="T34" fmla="*/ 58 w 1917"/>
                <a:gd name="T35" fmla="*/ 530 h 2186"/>
                <a:gd name="T36" fmla="*/ 128 w 1917"/>
                <a:gd name="T37" fmla="*/ 331 h 2186"/>
                <a:gd name="T38" fmla="*/ 265 w 1917"/>
                <a:gd name="T39" fmla="*/ 177 h 2186"/>
                <a:gd name="T40" fmla="*/ 466 w 1917"/>
                <a:gd name="T41" fmla="*/ 71 h 2186"/>
                <a:gd name="T42" fmla="*/ 732 w 1917"/>
                <a:gd name="T43" fmla="*/ 13 h 2186"/>
                <a:gd name="T44" fmla="*/ 919 w 1917"/>
                <a:gd name="T45" fmla="*/ 1 h 2186"/>
                <a:gd name="T46" fmla="*/ 1215 w 1917"/>
                <a:gd name="T47" fmla="*/ 20 h 2186"/>
                <a:gd name="T48" fmla="*/ 1468 w 1917"/>
                <a:gd name="T49" fmla="*/ 91 h 2186"/>
                <a:gd name="T50" fmla="*/ 1661 w 1917"/>
                <a:gd name="T51" fmla="*/ 215 h 2186"/>
                <a:gd name="T52" fmla="*/ 1790 w 1917"/>
                <a:gd name="T53" fmla="*/ 391 h 2186"/>
                <a:gd name="T54" fmla="*/ 1854 w 1917"/>
                <a:gd name="T55" fmla="*/ 604 h 2186"/>
                <a:gd name="T56" fmla="*/ 1309 w 1917"/>
                <a:gd name="T57" fmla="*/ 597 h 2186"/>
                <a:gd name="T58" fmla="*/ 1265 w 1917"/>
                <a:gd name="T59" fmla="*/ 502 h 2186"/>
                <a:gd name="T60" fmla="*/ 1188 w 1917"/>
                <a:gd name="T61" fmla="*/ 436 h 2186"/>
                <a:gd name="T62" fmla="*/ 1077 w 1917"/>
                <a:gd name="T63" fmla="*/ 395 h 2186"/>
                <a:gd name="T64" fmla="*/ 932 w 1917"/>
                <a:gd name="T65" fmla="*/ 382 h 2186"/>
                <a:gd name="T66" fmla="*/ 728 w 1917"/>
                <a:gd name="T67" fmla="*/ 413 h 2186"/>
                <a:gd name="T68" fmla="*/ 660 w 1917"/>
                <a:gd name="T69" fmla="*/ 457 h 2186"/>
                <a:gd name="T70" fmla="*/ 624 w 1917"/>
                <a:gd name="T71" fmla="*/ 518 h 2186"/>
                <a:gd name="T72" fmla="*/ 620 w 1917"/>
                <a:gd name="T73" fmla="*/ 608 h 2186"/>
                <a:gd name="T74" fmla="*/ 697 w 1917"/>
                <a:gd name="T75" fmla="*/ 714 h 2186"/>
                <a:gd name="T76" fmla="*/ 872 w 1917"/>
                <a:gd name="T77" fmla="*/ 795 h 2186"/>
                <a:gd name="T78" fmla="*/ 1552 w 1917"/>
                <a:gd name="T79" fmla="*/ 974 h 2186"/>
                <a:gd name="T80" fmla="*/ 1767 w 1917"/>
                <a:gd name="T81" fmla="*/ 1104 h 2186"/>
                <a:gd name="T82" fmla="*/ 1840 w 1917"/>
                <a:gd name="T83" fmla="*/ 1187 h 2186"/>
                <a:gd name="T84" fmla="*/ 1892 w 1917"/>
                <a:gd name="T85" fmla="*/ 1297 h 2186"/>
                <a:gd name="T86" fmla="*/ 1915 w 1917"/>
                <a:gd name="T87" fmla="*/ 1424 h 2186"/>
                <a:gd name="T88" fmla="*/ 1904 w 1917"/>
                <a:gd name="T89" fmla="*/ 1617 h 2186"/>
                <a:gd name="T90" fmla="*/ 1841 w 1917"/>
                <a:gd name="T91" fmla="*/ 1801 h 2186"/>
                <a:gd name="T92" fmla="*/ 1727 w 1917"/>
                <a:gd name="T93" fmla="*/ 1950 h 2186"/>
                <a:gd name="T94" fmla="*/ 1562 w 1917"/>
                <a:gd name="T95" fmla="*/ 2063 h 2186"/>
                <a:gd name="T96" fmla="*/ 1334 w 1917"/>
                <a:gd name="T97" fmla="*/ 2146 h 2186"/>
                <a:gd name="T98" fmla="*/ 972 w 1917"/>
                <a:gd name="T99" fmla="*/ 2186 h 2186"/>
                <a:gd name="T100" fmla="*/ 713 w 1917"/>
                <a:gd name="T101" fmla="*/ 2168 h 2186"/>
                <a:gd name="T102" fmla="*/ 493 w 1917"/>
                <a:gd name="T103" fmla="*/ 2116 h 2186"/>
                <a:gd name="T104" fmla="*/ 313 w 1917"/>
                <a:gd name="T105" fmla="*/ 2028 h 2186"/>
                <a:gd name="T106" fmla="*/ 172 w 1917"/>
                <a:gd name="T107" fmla="*/ 1907 h 2186"/>
                <a:gd name="T108" fmla="*/ 73 w 1917"/>
                <a:gd name="T109" fmla="*/ 1761 h 2186"/>
                <a:gd name="T110" fmla="*/ 18 w 1917"/>
                <a:gd name="T111" fmla="*/ 1607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17" h="2186">
                  <a:moveTo>
                    <a:pt x="0" y="1456"/>
                  </a:moveTo>
                  <a:lnTo>
                    <a:pt x="540" y="1456"/>
                  </a:lnTo>
                  <a:lnTo>
                    <a:pt x="541" y="1472"/>
                  </a:lnTo>
                  <a:lnTo>
                    <a:pt x="542" y="1488"/>
                  </a:lnTo>
                  <a:lnTo>
                    <a:pt x="543" y="1504"/>
                  </a:lnTo>
                  <a:lnTo>
                    <a:pt x="545" y="1519"/>
                  </a:lnTo>
                  <a:lnTo>
                    <a:pt x="548" y="1533"/>
                  </a:lnTo>
                  <a:lnTo>
                    <a:pt x="551" y="1548"/>
                  </a:lnTo>
                  <a:lnTo>
                    <a:pt x="554" y="1562"/>
                  </a:lnTo>
                  <a:lnTo>
                    <a:pt x="559" y="1576"/>
                  </a:lnTo>
                  <a:lnTo>
                    <a:pt x="564" y="1590"/>
                  </a:lnTo>
                  <a:lnTo>
                    <a:pt x="569" y="1602"/>
                  </a:lnTo>
                  <a:lnTo>
                    <a:pt x="575" y="1615"/>
                  </a:lnTo>
                  <a:lnTo>
                    <a:pt x="581" y="1627"/>
                  </a:lnTo>
                  <a:lnTo>
                    <a:pt x="588" y="1638"/>
                  </a:lnTo>
                  <a:lnTo>
                    <a:pt x="596" y="1650"/>
                  </a:lnTo>
                  <a:lnTo>
                    <a:pt x="603" y="1661"/>
                  </a:lnTo>
                  <a:lnTo>
                    <a:pt x="612" y="1671"/>
                  </a:lnTo>
                  <a:lnTo>
                    <a:pt x="621" y="1682"/>
                  </a:lnTo>
                  <a:lnTo>
                    <a:pt x="631" y="1691"/>
                  </a:lnTo>
                  <a:lnTo>
                    <a:pt x="641" y="1701"/>
                  </a:lnTo>
                  <a:lnTo>
                    <a:pt x="652" y="1710"/>
                  </a:lnTo>
                  <a:lnTo>
                    <a:pt x="662" y="1719"/>
                  </a:lnTo>
                  <a:lnTo>
                    <a:pt x="674" y="1727"/>
                  </a:lnTo>
                  <a:lnTo>
                    <a:pt x="687" y="1735"/>
                  </a:lnTo>
                  <a:lnTo>
                    <a:pt x="699" y="1742"/>
                  </a:lnTo>
                  <a:lnTo>
                    <a:pt x="712" y="1750"/>
                  </a:lnTo>
                  <a:lnTo>
                    <a:pt x="726" y="1756"/>
                  </a:lnTo>
                  <a:lnTo>
                    <a:pt x="741" y="1762"/>
                  </a:lnTo>
                  <a:lnTo>
                    <a:pt x="755" y="1769"/>
                  </a:lnTo>
                  <a:lnTo>
                    <a:pt x="787" y="1779"/>
                  </a:lnTo>
                  <a:lnTo>
                    <a:pt x="820" y="1789"/>
                  </a:lnTo>
                  <a:lnTo>
                    <a:pt x="838" y="1792"/>
                  </a:lnTo>
                  <a:lnTo>
                    <a:pt x="857" y="1796"/>
                  </a:lnTo>
                  <a:lnTo>
                    <a:pt x="876" y="1798"/>
                  </a:lnTo>
                  <a:lnTo>
                    <a:pt x="895" y="1801"/>
                  </a:lnTo>
                  <a:lnTo>
                    <a:pt x="935" y="1804"/>
                  </a:lnTo>
                  <a:lnTo>
                    <a:pt x="976" y="1805"/>
                  </a:lnTo>
                  <a:lnTo>
                    <a:pt x="1008" y="1804"/>
                  </a:lnTo>
                  <a:lnTo>
                    <a:pt x="1039" y="1803"/>
                  </a:lnTo>
                  <a:lnTo>
                    <a:pt x="1068" y="1799"/>
                  </a:lnTo>
                  <a:lnTo>
                    <a:pt x="1097" y="1795"/>
                  </a:lnTo>
                  <a:lnTo>
                    <a:pt x="1123" y="1790"/>
                  </a:lnTo>
                  <a:lnTo>
                    <a:pt x="1149" y="1784"/>
                  </a:lnTo>
                  <a:lnTo>
                    <a:pt x="1172" y="1776"/>
                  </a:lnTo>
                  <a:lnTo>
                    <a:pt x="1194" y="1767"/>
                  </a:lnTo>
                  <a:lnTo>
                    <a:pt x="1215" y="1757"/>
                  </a:lnTo>
                  <a:lnTo>
                    <a:pt x="1234" y="1745"/>
                  </a:lnTo>
                  <a:lnTo>
                    <a:pt x="1252" y="1733"/>
                  </a:lnTo>
                  <a:lnTo>
                    <a:pt x="1268" y="1719"/>
                  </a:lnTo>
                  <a:lnTo>
                    <a:pt x="1284" y="1704"/>
                  </a:lnTo>
                  <a:lnTo>
                    <a:pt x="1298" y="1688"/>
                  </a:lnTo>
                  <a:lnTo>
                    <a:pt x="1309" y="1671"/>
                  </a:lnTo>
                  <a:lnTo>
                    <a:pt x="1320" y="1652"/>
                  </a:lnTo>
                  <a:lnTo>
                    <a:pt x="1326" y="1639"/>
                  </a:lnTo>
                  <a:lnTo>
                    <a:pt x="1333" y="1626"/>
                  </a:lnTo>
                  <a:lnTo>
                    <a:pt x="1337" y="1612"/>
                  </a:lnTo>
                  <a:lnTo>
                    <a:pt x="1341" y="1598"/>
                  </a:lnTo>
                  <a:lnTo>
                    <a:pt x="1344" y="1584"/>
                  </a:lnTo>
                  <a:lnTo>
                    <a:pt x="1347" y="1570"/>
                  </a:lnTo>
                  <a:lnTo>
                    <a:pt x="1348" y="1555"/>
                  </a:lnTo>
                  <a:lnTo>
                    <a:pt x="1349" y="1540"/>
                  </a:lnTo>
                  <a:lnTo>
                    <a:pt x="1348" y="1523"/>
                  </a:lnTo>
                  <a:lnTo>
                    <a:pt x="1344" y="1507"/>
                  </a:lnTo>
                  <a:lnTo>
                    <a:pt x="1340" y="1491"/>
                  </a:lnTo>
                  <a:lnTo>
                    <a:pt x="1333" y="1475"/>
                  </a:lnTo>
                  <a:lnTo>
                    <a:pt x="1325" y="1460"/>
                  </a:lnTo>
                  <a:lnTo>
                    <a:pt x="1315" y="1446"/>
                  </a:lnTo>
                  <a:lnTo>
                    <a:pt x="1302" y="1432"/>
                  </a:lnTo>
                  <a:lnTo>
                    <a:pt x="1288" y="1418"/>
                  </a:lnTo>
                  <a:lnTo>
                    <a:pt x="1272" y="1404"/>
                  </a:lnTo>
                  <a:lnTo>
                    <a:pt x="1255" y="1391"/>
                  </a:lnTo>
                  <a:lnTo>
                    <a:pt x="1234" y="1379"/>
                  </a:lnTo>
                  <a:lnTo>
                    <a:pt x="1213" y="1367"/>
                  </a:lnTo>
                  <a:lnTo>
                    <a:pt x="1190" y="1355"/>
                  </a:lnTo>
                  <a:lnTo>
                    <a:pt x="1165" y="1345"/>
                  </a:lnTo>
                  <a:lnTo>
                    <a:pt x="1137" y="1334"/>
                  </a:lnTo>
                  <a:lnTo>
                    <a:pt x="1109" y="1324"/>
                  </a:lnTo>
                  <a:lnTo>
                    <a:pt x="1077" y="1313"/>
                  </a:lnTo>
                  <a:lnTo>
                    <a:pt x="1040" y="1302"/>
                  </a:lnTo>
                  <a:lnTo>
                    <a:pt x="996" y="1290"/>
                  </a:lnTo>
                  <a:lnTo>
                    <a:pt x="949" y="1278"/>
                  </a:lnTo>
                  <a:lnTo>
                    <a:pt x="896" y="1264"/>
                  </a:lnTo>
                  <a:lnTo>
                    <a:pt x="838" y="1251"/>
                  </a:lnTo>
                  <a:lnTo>
                    <a:pt x="773" y="1235"/>
                  </a:lnTo>
                  <a:lnTo>
                    <a:pt x="704" y="1220"/>
                  </a:lnTo>
                  <a:lnTo>
                    <a:pt x="648" y="1206"/>
                  </a:lnTo>
                  <a:lnTo>
                    <a:pt x="594" y="1192"/>
                  </a:lnTo>
                  <a:lnTo>
                    <a:pt x="542" y="1178"/>
                  </a:lnTo>
                  <a:lnTo>
                    <a:pt x="493" y="1163"/>
                  </a:lnTo>
                  <a:lnTo>
                    <a:pt x="447" y="1147"/>
                  </a:lnTo>
                  <a:lnTo>
                    <a:pt x="403" y="1129"/>
                  </a:lnTo>
                  <a:lnTo>
                    <a:pt x="362" y="1111"/>
                  </a:lnTo>
                  <a:lnTo>
                    <a:pt x="324" y="1093"/>
                  </a:lnTo>
                  <a:lnTo>
                    <a:pt x="288" y="1073"/>
                  </a:lnTo>
                  <a:lnTo>
                    <a:pt x="255" y="1052"/>
                  </a:lnTo>
                  <a:lnTo>
                    <a:pt x="239" y="1041"/>
                  </a:lnTo>
                  <a:lnTo>
                    <a:pt x="225" y="1030"/>
                  </a:lnTo>
                  <a:lnTo>
                    <a:pt x="211" y="1020"/>
                  </a:lnTo>
                  <a:lnTo>
                    <a:pt x="197" y="1008"/>
                  </a:lnTo>
                  <a:lnTo>
                    <a:pt x="184" y="996"/>
                  </a:lnTo>
                  <a:lnTo>
                    <a:pt x="172" y="985"/>
                  </a:lnTo>
                  <a:lnTo>
                    <a:pt x="160" y="973"/>
                  </a:lnTo>
                  <a:lnTo>
                    <a:pt x="149" y="961"/>
                  </a:lnTo>
                  <a:lnTo>
                    <a:pt x="139" y="949"/>
                  </a:lnTo>
                  <a:lnTo>
                    <a:pt x="129" y="936"/>
                  </a:lnTo>
                  <a:lnTo>
                    <a:pt x="120" y="923"/>
                  </a:lnTo>
                  <a:lnTo>
                    <a:pt x="111" y="910"/>
                  </a:lnTo>
                  <a:lnTo>
                    <a:pt x="104" y="898"/>
                  </a:lnTo>
                  <a:lnTo>
                    <a:pt x="97" y="884"/>
                  </a:lnTo>
                  <a:lnTo>
                    <a:pt x="90" y="870"/>
                  </a:lnTo>
                  <a:lnTo>
                    <a:pt x="84" y="856"/>
                  </a:lnTo>
                  <a:lnTo>
                    <a:pt x="79" y="841"/>
                  </a:lnTo>
                  <a:lnTo>
                    <a:pt x="73" y="828"/>
                  </a:lnTo>
                  <a:lnTo>
                    <a:pt x="68" y="813"/>
                  </a:lnTo>
                  <a:lnTo>
                    <a:pt x="64" y="797"/>
                  </a:lnTo>
                  <a:lnTo>
                    <a:pt x="61" y="782"/>
                  </a:lnTo>
                  <a:lnTo>
                    <a:pt x="56" y="766"/>
                  </a:lnTo>
                  <a:lnTo>
                    <a:pt x="54" y="750"/>
                  </a:lnTo>
                  <a:lnTo>
                    <a:pt x="52" y="734"/>
                  </a:lnTo>
                  <a:lnTo>
                    <a:pt x="49" y="701"/>
                  </a:lnTo>
                  <a:lnTo>
                    <a:pt x="48" y="666"/>
                  </a:lnTo>
                  <a:lnTo>
                    <a:pt x="49" y="631"/>
                  </a:lnTo>
                  <a:lnTo>
                    <a:pt x="50" y="597"/>
                  </a:lnTo>
                  <a:lnTo>
                    <a:pt x="54" y="563"/>
                  </a:lnTo>
                  <a:lnTo>
                    <a:pt x="58" y="530"/>
                  </a:lnTo>
                  <a:lnTo>
                    <a:pt x="65" y="499"/>
                  </a:lnTo>
                  <a:lnTo>
                    <a:pt x="72" y="468"/>
                  </a:lnTo>
                  <a:lnTo>
                    <a:pt x="81" y="439"/>
                  </a:lnTo>
                  <a:lnTo>
                    <a:pt x="90" y="410"/>
                  </a:lnTo>
                  <a:lnTo>
                    <a:pt x="102" y="383"/>
                  </a:lnTo>
                  <a:lnTo>
                    <a:pt x="115" y="356"/>
                  </a:lnTo>
                  <a:lnTo>
                    <a:pt x="128" y="331"/>
                  </a:lnTo>
                  <a:lnTo>
                    <a:pt x="144" y="305"/>
                  </a:lnTo>
                  <a:lnTo>
                    <a:pt x="161" y="282"/>
                  </a:lnTo>
                  <a:lnTo>
                    <a:pt x="179" y="259"/>
                  </a:lnTo>
                  <a:lnTo>
                    <a:pt x="198" y="237"/>
                  </a:lnTo>
                  <a:lnTo>
                    <a:pt x="219" y="216"/>
                  </a:lnTo>
                  <a:lnTo>
                    <a:pt x="241" y="196"/>
                  </a:lnTo>
                  <a:lnTo>
                    <a:pt x="265" y="177"/>
                  </a:lnTo>
                  <a:lnTo>
                    <a:pt x="289" y="159"/>
                  </a:lnTo>
                  <a:lnTo>
                    <a:pt x="315" y="142"/>
                  </a:lnTo>
                  <a:lnTo>
                    <a:pt x="343" y="126"/>
                  </a:lnTo>
                  <a:lnTo>
                    <a:pt x="371" y="111"/>
                  </a:lnTo>
                  <a:lnTo>
                    <a:pt x="401" y="96"/>
                  </a:lnTo>
                  <a:lnTo>
                    <a:pt x="433" y="84"/>
                  </a:lnTo>
                  <a:lnTo>
                    <a:pt x="466" y="71"/>
                  </a:lnTo>
                  <a:lnTo>
                    <a:pt x="499" y="60"/>
                  </a:lnTo>
                  <a:lnTo>
                    <a:pt x="535" y="50"/>
                  </a:lnTo>
                  <a:lnTo>
                    <a:pt x="571" y="40"/>
                  </a:lnTo>
                  <a:lnTo>
                    <a:pt x="609" y="32"/>
                  </a:lnTo>
                  <a:lnTo>
                    <a:pt x="650" y="24"/>
                  </a:lnTo>
                  <a:lnTo>
                    <a:pt x="690" y="18"/>
                  </a:lnTo>
                  <a:lnTo>
                    <a:pt x="732" y="13"/>
                  </a:lnTo>
                  <a:lnTo>
                    <a:pt x="757" y="10"/>
                  </a:lnTo>
                  <a:lnTo>
                    <a:pt x="783" y="7"/>
                  </a:lnTo>
                  <a:lnTo>
                    <a:pt x="809" y="5"/>
                  </a:lnTo>
                  <a:lnTo>
                    <a:pt x="836" y="3"/>
                  </a:lnTo>
                  <a:lnTo>
                    <a:pt x="863" y="2"/>
                  </a:lnTo>
                  <a:lnTo>
                    <a:pt x="891" y="1"/>
                  </a:lnTo>
                  <a:lnTo>
                    <a:pt x="919" y="1"/>
                  </a:lnTo>
                  <a:lnTo>
                    <a:pt x="948" y="0"/>
                  </a:lnTo>
                  <a:lnTo>
                    <a:pt x="995" y="1"/>
                  </a:lnTo>
                  <a:lnTo>
                    <a:pt x="1042" y="2"/>
                  </a:lnTo>
                  <a:lnTo>
                    <a:pt x="1087" y="5"/>
                  </a:lnTo>
                  <a:lnTo>
                    <a:pt x="1131" y="9"/>
                  </a:lnTo>
                  <a:lnTo>
                    <a:pt x="1174" y="14"/>
                  </a:lnTo>
                  <a:lnTo>
                    <a:pt x="1215" y="20"/>
                  </a:lnTo>
                  <a:lnTo>
                    <a:pt x="1255" y="27"/>
                  </a:lnTo>
                  <a:lnTo>
                    <a:pt x="1294" y="35"/>
                  </a:lnTo>
                  <a:lnTo>
                    <a:pt x="1332" y="43"/>
                  </a:lnTo>
                  <a:lnTo>
                    <a:pt x="1368" y="54"/>
                  </a:lnTo>
                  <a:lnTo>
                    <a:pt x="1403" y="66"/>
                  </a:lnTo>
                  <a:lnTo>
                    <a:pt x="1436" y="77"/>
                  </a:lnTo>
                  <a:lnTo>
                    <a:pt x="1468" y="91"/>
                  </a:lnTo>
                  <a:lnTo>
                    <a:pt x="1500" y="106"/>
                  </a:lnTo>
                  <a:lnTo>
                    <a:pt x="1529" y="121"/>
                  </a:lnTo>
                  <a:lnTo>
                    <a:pt x="1558" y="138"/>
                  </a:lnTo>
                  <a:lnTo>
                    <a:pt x="1586" y="156"/>
                  </a:lnTo>
                  <a:lnTo>
                    <a:pt x="1612" y="174"/>
                  </a:lnTo>
                  <a:lnTo>
                    <a:pt x="1636" y="194"/>
                  </a:lnTo>
                  <a:lnTo>
                    <a:pt x="1661" y="215"/>
                  </a:lnTo>
                  <a:lnTo>
                    <a:pt x="1683" y="237"/>
                  </a:lnTo>
                  <a:lnTo>
                    <a:pt x="1704" y="260"/>
                  </a:lnTo>
                  <a:lnTo>
                    <a:pt x="1723" y="284"/>
                  </a:lnTo>
                  <a:lnTo>
                    <a:pt x="1742" y="309"/>
                  </a:lnTo>
                  <a:lnTo>
                    <a:pt x="1759" y="336"/>
                  </a:lnTo>
                  <a:lnTo>
                    <a:pt x="1775" y="364"/>
                  </a:lnTo>
                  <a:lnTo>
                    <a:pt x="1790" y="391"/>
                  </a:lnTo>
                  <a:lnTo>
                    <a:pt x="1803" y="421"/>
                  </a:lnTo>
                  <a:lnTo>
                    <a:pt x="1816" y="451"/>
                  </a:lnTo>
                  <a:lnTo>
                    <a:pt x="1827" y="483"/>
                  </a:lnTo>
                  <a:lnTo>
                    <a:pt x="1836" y="516"/>
                  </a:lnTo>
                  <a:lnTo>
                    <a:pt x="1845" y="550"/>
                  </a:lnTo>
                  <a:lnTo>
                    <a:pt x="1850" y="577"/>
                  </a:lnTo>
                  <a:lnTo>
                    <a:pt x="1854" y="604"/>
                  </a:lnTo>
                  <a:lnTo>
                    <a:pt x="1858" y="633"/>
                  </a:lnTo>
                  <a:lnTo>
                    <a:pt x="1860" y="662"/>
                  </a:lnTo>
                  <a:lnTo>
                    <a:pt x="1320" y="662"/>
                  </a:lnTo>
                  <a:lnTo>
                    <a:pt x="1319" y="644"/>
                  </a:lnTo>
                  <a:lnTo>
                    <a:pt x="1317" y="628"/>
                  </a:lnTo>
                  <a:lnTo>
                    <a:pt x="1314" y="612"/>
                  </a:lnTo>
                  <a:lnTo>
                    <a:pt x="1309" y="597"/>
                  </a:lnTo>
                  <a:lnTo>
                    <a:pt x="1305" y="581"/>
                  </a:lnTo>
                  <a:lnTo>
                    <a:pt x="1301" y="567"/>
                  </a:lnTo>
                  <a:lnTo>
                    <a:pt x="1295" y="552"/>
                  </a:lnTo>
                  <a:lnTo>
                    <a:pt x="1288" y="539"/>
                  </a:lnTo>
                  <a:lnTo>
                    <a:pt x="1281" y="527"/>
                  </a:lnTo>
                  <a:lnTo>
                    <a:pt x="1274" y="514"/>
                  </a:lnTo>
                  <a:lnTo>
                    <a:pt x="1265" y="502"/>
                  </a:lnTo>
                  <a:lnTo>
                    <a:pt x="1257" y="491"/>
                  </a:lnTo>
                  <a:lnTo>
                    <a:pt x="1246" y="480"/>
                  </a:lnTo>
                  <a:lnTo>
                    <a:pt x="1237" y="471"/>
                  </a:lnTo>
                  <a:lnTo>
                    <a:pt x="1225" y="461"/>
                  </a:lnTo>
                  <a:lnTo>
                    <a:pt x="1213" y="451"/>
                  </a:lnTo>
                  <a:lnTo>
                    <a:pt x="1201" y="443"/>
                  </a:lnTo>
                  <a:lnTo>
                    <a:pt x="1188" y="436"/>
                  </a:lnTo>
                  <a:lnTo>
                    <a:pt x="1174" y="428"/>
                  </a:lnTo>
                  <a:lnTo>
                    <a:pt x="1159" y="421"/>
                  </a:lnTo>
                  <a:lnTo>
                    <a:pt x="1145" y="414"/>
                  </a:lnTo>
                  <a:lnTo>
                    <a:pt x="1129" y="409"/>
                  </a:lnTo>
                  <a:lnTo>
                    <a:pt x="1112" y="404"/>
                  </a:lnTo>
                  <a:lnTo>
                    <a:pt x="1095" y="399"/>
                  </a:lnTo>
                  <a:lnTo>
                    <a:pt x="1077" y="395"/>
                  </a:lnTo>
                  <a:lnTo>
                    <a:pt x="1058" y="391"/>
                  </a:lnTo>
                  <a:lnTo>
                    <a:pt x="1039" y="388"/>
                  </a:lnTo>
                  <a:lnTo>
                    <a:pt x="1019" y="386"/>
                  </a:lnTo>
                  <a:lnTo>
                    <a:pt x="999" y="384"/>
                  </a:lnTo>
                  <a:lnTo>
                    <a:pt x="976" y="383"/>
                  </a:lnTo>
                  <a:lnTo>
                    <a:pt x="955" y="382"/>
                  </a:lnTo>
                  <a:lnTo>
                    <a:pt x="932" y="382"/>
                  </a:lnTo>
                  <a:lnTo>
                    <a:pt x="894" y="383"/>
                  </a:lnTo>
                  <a:lnTo>
                    <a:pt x="858" y="385"/>
                  </a:lnTo>
                  <a:lnTo>
                    <a:pt x="825" y="388"/>
                  </a:lnTo>
                  <a:lnTo>
                    <a:pt x="793" y="393"/>
                  </a:lnTo>
                  <a:lnTo>
                    <a:pt x="766" y="401"/>
                  </a:lnTo>
                  <a:lnTo>
                    <a:pt x="740" y="408"/>
                  </a:lnTo>
                  <a:lnTo>
                    <a:pt x="728" y="413"/>
                  </a:lnTo>
                  <a:lnTo>
                    <a:pt x="716" y="419"/>
                  </a:lnTo>
                  <a:lnTo>
                    <a:pt x="706" y="424"/>
                  </a:lnTo>
                  <a:lnTo>
                    <a:pt x="695" y="429"/>
                  </a:lnTo>
                  <a:lnTo>
                    <a:pt x="686" y="436"/>
                  </a:lnTo>
                  <a:lnTo>
                    <a:pt x="676" y="442"/>
                  </a:lnTo>
                  <a:lnTo>
                    <a:pt x="669" y="449"/>
                  </a:lnTo>
                  <a:lnTo>
                    <a:pt x="660" y="457"/>
                  </a:lnTo>
                  <a:lnTo>
                    <a:pt x="654" y="464"/>
                  </a:lnTo>
                  <a:lnTo>
                    <a:pt x="646" y="473"/>
                  </a:lnTo>
                  <a:lnTo>
                    <a:pt x="641" y="481"/>
                  </a:lnTo>
                  <a:lnTo>
                    <a:pt x="636" y="490"/>
                  </a:lnTo>
                  <a:lnTo>
                    <a:pt x="632" y="499"/>
                  </a:lnTo>
                  <a:lnTo>
                    <a:pt x="627" y="509"/>
                  </a:lnTo>
                  <a:lnTo>
                    <a:pt x="624" y="518"/>
                  </a:lnTo>
                  <a:lnTo>
                    <a:pt x="621" y="529"/>
                  </a:lnTo>
                  <a:lnTo>
                    <a:pt x="619" y="539"/>
                  </a:lnTo>
                  <a:lnTo>
                    <a:pt x="617" y="550"/>
                  </a:lnTo>
                  <a:lnTo>
                    <a:pt x="617" y="562"/>
                  </a:lnTo>
                  <a:lnTo>
                    <a:pt x="616" y="573"/>
                  </a:lnTo>
                  <a:lnTo>
                    <a:pt x="617" y="591"/>
                  </a:lnTo>
                  <a:lnTo>
                    <a:pt x="620" y="608"/>
                  </a:lnTo>
                  <a:lnTo>
                    <a:pt x="625" y="625"/>
                  </a:lnTo>
                  <a:lnTo>
                    <a:pt x="632" y="642"/>
                  </a:lnTo>
                  <a:lnTo>
                    <a:pt x="641" y="657"/>
                  </a:lnTo>
                  <a:lnTo>
                    <a:pt x="652" y="673"/>
                  </a:lnTo>
                  <a:lnTo>
                    <a:pt x="665" y="687"/>
                  </a:lnTo>
                  <a:lnTo>
                    <a:pt x="680" y="702"/>
                  </a:lnTo>
                  <a:lnTo>
                    <a:pt x="697" y="714"/>
                  </a:lnTo>
                  <a:lnTo>
                    <a:pt x="716" y="728"/>
                  </a:lnTo>
                  <a:lnTo>
                    <a:pt x="737" y="740"/>
                  </a:lnTo>
                  <a:lnTo>
                    <a:pt x="760" y="752"/>
                  </a:lnTo>
                  <a:lnTo>
                    <a:pt x="785" y="763"/>
                  </a:lnTo>
                  <a:lnTo>
                    <a:pt x="812" y="775"/>
                  </a:lnTo>
                  <a:lnTo>
                    <a:pt x="841" y="784"/>
                  </a:lnTo>
                  <a:lnTo>
                    <a:pt x="872" y="795"/>
                  </a:lnTo>
                  <a:lnTo>
                    <a:pt x="1260" y="883"/>
                  </a:lnTo>
                  <a:lnTo>
                    <a:pt x="1315" y="896"/>
                  </a:lnTo>
                  <a:lnTo>
                    <a:pt x="1368" y="910"/>
                  </a:lnTo>
                  <a:lnTo>
                    <a:pt x="1417" y="925"/>
                  </a:lnTo>
                  <a:lnTo>
                    <a:pt x="1465" y="941"/>
                  </a:lnTo>
                  <a:lnTo>
                    <a:pt x="1509" y="957"/>
                  </a:lnTo>
                  <a:lnTo>
                    <a:pt x="1552" y="974"/>
                  </a:lnTo>
                  <a:lnTo>
                    <a:pt x="1592" y="992"/>
                  </a:lnTo>
                  <a:lnTo>
                    <a:pt x="1629" y="1011"/>
                  </a:lnTo>
                  <a:lnTo>
                    <a:pt x="1665" y="1030"/>
                  </a:lnTo>
                  <a:lnTo>
                    <a:pt x="1697" y="1050"/>
                  </a:lnTo>
                  <a:lnTo>
                    <a:pt x="1727" y="1071"/>
                  </a:lnTo>
                  <a:lnTo>
                    <a:pt x="1755" y="1093"/>
                  </a:lnTo>
                  <a:lnTo>
                    <a:pt x="1767" y="1104"/>
                  </a:lnTo>
                  <a:lnTo>
                    <a:pt x="1780" y="1116"/>
                  </a:lnTo>
                  <a:lnTo>
                    <a:pt x="1792" y="1127"/>
                  </a:lnTo>
                  <a:lnTo>
                    <a:pt x="1802" y="1138"/>
                  </a:lnTo>
                  <a:lnTo>
                    <a:pt x="1813" y="1151"/>
                  </a:lnTo>
                  <a:lnTo>
                    <a:pt x="1822" y="1163"/>
                  </a:lnTo>
                  <a:lnTo>
                    <a:pt x="1832" y="1175"/>
                  </a:lnTo>
                  <a:lnTo>
                    <a:pt x="1840" y="1187"/>
                  </a:lnTo>
                  <a:lnTo>
                    <a:pt x="1850" y="1202"/>
                  </a:lnTo>
                  <a:lnTo>
                    <a:pt x="1858" y="1217"/>
                  </a:lnTo>
                  <a:lnTo>
                    <a:pt x="1867" y="1233"/>
                  </a:lnTo>
                  <a:lnTo>
                    <a:pt x="1874" y="1248"/>
                  </a:lnTo>
                  <a:lnTo>
                    <a:pt x="1881" y="1264"/>
                  </a:lnTo>
                  <a:lnTo>
                    <a:pt x="1887" y="1281"/>
                  </a:lnTo>
                  <a:lnTo>
                    <a:pt x="1892" y="1297"/>
                  </a:lnTo>
                  <a:lnTo>
                    <a:pt x="1897" y="1315"/>
                  </a:lnTo>
                  <a:lnTo>
                    <a:pt x="1902" y="1332"/>
                  </a:lnTo>
                  <a:lnTo>
                    <a:pt x="1906" y="1350"/>
                  </a:lnTo>
                  <a:lnTo>
                    <a:pt x="1909" y="1368"/>
                  </a:lnTo>
                  <a:lnTo>
                    <a:pt x="1912" y="1386"/>
                  </a:lnTo>
                  <a:lnTo>
                    <a:pt x="1913" y="1405"/>
                  </a:lnTo>
                  <a:lnTo>
                    <a:pt x="1915" y="1424"/>
                  </a:lnTo>
                  <a:lnTo>
                    <a:pt x="1917" y="1444"/>
                  </a:lnTo>
                  <a:lnTo>
                    <a:pt x="1917" y="1464"/>
                  </a:lnTo>
                  <a:lnTo>
                    <a:pt x="1917" y="1496"/>
                  </a:lnTo>
                  <a:lnTo>
                    <a:pt x="1914" y="1527"/>
                  </a:lnTo>
                  <a:lnTo>
                    <a:pt x="1912" y="1558"/>
                  </a:lnTo>
                  <a:lnTo>
                    <a:pt x="1908" y="1588"/>
                  </a:lnTo>
                  <a:lnTo>
                    <a:pt x="1904" y="1617"/>
                  </a:lnTo>
                  <a:lnTo>
                    <a:pt x="1897" y="1645"/>
                  </a:lnTo>
                  <a:lnTo>
                    <a:pt x="1891" y="1672"/>
                  </a:lnTo>
                  <a:lnTo>
                    <a:pt x="1883" y="1700"/>
                  </a:lnTo>
                  <a:lnTo>
                    <a:pt x="1874" y="1726"/>
                  </a:lnTo>
                  <a:lnTo>
                    <a:pt x="1864" y="1752"/>
                  </a:lnTo>
                  <a:lnTo>
                    <a:pt x="1853" y="1776"/>
                  </a:lnTo>
                  <a:lnTo>
                    <a:pt x="1841" y="1801"/>
                  </a:lnTo>
                  <a:lnTo>
                    <a:pt x="1828" y="1824"/>
                  </a:lnTo>
                  <a:lnTo>
                    <a:pt x="1814" y="1847"/>
                  </a:lnTo>
                  <a:lnTo>
                    <a:pt x="1799" y="1868"/>
                  </a:lnTo>
                  <a:lnTo>
                    <a:pt x="1782" y="1890"/>
                  </a:lnTo>
                  <a:lnTo>
                    <a:pt x="1765" y="1911"/>
                  </a:lnTo>
                  <a:lnTo>
                    <a:pt x="1747" y="1931"/>
                  </a:lnTo>
                  <a:lnTo>
                    <a:pt x="1727" y="1950"/>
                  </a:lnTo>
                  <a:lnTo>
                    <a:pt x="1707" y="1968"/>
                  </a:lnTo>
                  <a:lnTo>
                    <a:pt x="1686" y="1986"/>
                  </a:lnTo>
                  <a:lnTo>
                    <a:pt x="1663" y="2003"/>
                  </a:lnTo>
                  <a:lnTo>
                    <a:pt x="1639" y="2019"/>
                  </a:lnTo>
                  <a:lnTo>
                    <a:pt x="1615" y="2035"/>
                  </a:lnTo>
                  <a:lnTo>
                    <a:pt x="1590" y="2050"/>
                  </a:lnTo>
                  <a:lnTo>
                    <a:pt x="1562" y="2063"/>
                  </a:lnTo>
                  <a:lnTo>
                    <a:pt x="1535" y="2077"/>
                  </a:lnTo>
                  <a:lnTo>
                    <a:pt x="1506" y="2090"/>
                  </a:lnTo>
                  <a:lnTo>
                    <a:pt x="1477" y="2102"/>
                  </a:lnTo>
                  <a:lnTo>
                    <a:pt x="1445" y="2113"/>
                  </a:lnTo>
                  <a:lnTo>
                    <a:pt x="1413" y="2124"/>
                  </a:lnTo>
                  <a:lnTo>
                    <a:pt x="1380" y="2133"/>
                  </a:lnTo>
                  <a:lnTo>
                    <a:pt x="1334" y="2146"/>
                  </a:lnTo>
                  <a:lnTo>
                    <a:pt x="1286" y="2157"/>
                  </a:lnTo>
                  <a:lnTo>
                    <a:pt x="1237" y="2165"/>
                  </a:lnTo>
                  <a:lnTo>
                    <a:pt x="1186" y="2173"/>
                  </a:lnTo>
                  <a:lnTo>
                    <a:pt x="1135" y="2179"/>
                  </a:lnTo>
                  <a:lnTo>
                    <a:pt x="1082" y="2182"/>
                  </a:lnTo>
                  <a:lnTo>
                    <a:pt x="1027" y="2185"/>
                  </a:lnTo>
                  <a:lnTo>
                    <a:pt x="972" y="2186"/>
                  </a:lnTo>
                  <a:lnTo>
                    <a:pt x="933" y="2185"/>
                  </a:lnTo>
                  <a:lnTo>
                    <a:pt x="894" y="2184"/>
                  </a:lnTo>
                  <a:lnTo>
                    <a:pt x="857" y="2182"/>
                  </a:lnTo>
                  <a:lnTo>
                    <a:pt x="820" y="2180"/>
                  </a:lnTo>
                  <a:lnTo>
                    <a:pt x="783" y="2177"/>
                  </a:lnTo>
                  <a:lnTo>
                    <a:pt x="748" y="2173"/>
                  </a:lnTo>
                  <a:lnTo>
                    <a:pt x="713" y="2168"/>
                  </a:lnTo>
                  <a:lnTo>
                    <a:pt x="679" y="2163"/>
                  </a:lnTo>
                  <a:lnTo>
                    <a:pt x="646" y="2157"/>
                  </a:lnTo>
                  <a:lnTo>
                    <a:pt x="615" y="2150"/>
                  </a:lnTo>
                  <a:lnTo>
                    <a:pt x="583" y="2143"/>
                  </a:lnTo>
                  <a:lnTo>
                    <a:pt x="552" y="2134"/>
                  </a:lnTo>
                  <a:lnTo>
                    <a:pt x="523" y="2126"/>
                  </a:lnTo>
                  <a:lnTo>
                    <a:pt x="493" y="2116"/>
                  </a:lnTo>
                  <a:lnTo>
                    <a:pt x="466" y="2106"/>
                  </a:lnTo>
                  <a:lnTo>
                    <a:pt x="438" y="2094"/>
                  </a:lnTo>
                  <a:lnTo>
                    <a:pt x="412" y="2082"/>
                  </a:lnTo>
                  <a:lnTo>
                    <a:pt x="385" y="2071"/>
                  </a:lnTo>
                  <a:lnTo>
                    <a:pt x="361" y="2057"/>
                  </a:lnTo>
                  <a:lnTo>
                    <a:pt x="337" y="2043"/>
                  </a:lnTo>
                  <a:lnTo>
                    <a:pt x="313" y="2028"/>
                  </a:lnTo>
                  <a:lnTo>
                    <a:pt x="290" y="2014"/>
                  </a:lnTo>
                  <a:lnTo>
                    <a:pt x="269" y="1998"/>
                  </a:lnTo>
                  <a:lnTo>
                    <a:pt x="248" y="1981"/>
                  </a:lnTo>
                  <a:lnTo>
                    <a:pt x="228" y="1963"/>
                  </a:lnTo>
                  <a:lnTo>
                    <a:pt x="208" y="1945"/>
                  </a:lnTo>
                  <a:lnTo>
                    <a:pt x="189" y="1926"/>
                  </a:lnTo>
                  <a:lnTo>
                    <a:pt x="172" y="1907"/>
                  </a:lnTo>
                  <a:lnTo>
                    <a:pt x="154" y="1886"/>
                  </a:lnTo>
                  <a:lnTo>
                    <a:pt x="138" y="1865"/>
                  </a:lnTo>
                  <a:lnTo>
                    <a:pt x="123" y="1843"/>
                  </a:lnTo>
                  <a:lnTo>
                    <a:pt x="108" y="1821"/>
                  </a:lnTo>
                  <a:lnTo>
                    <a:pt x="95" y="1802"/>
                  </a:lnTo>
                  <a:lnTo>
                    <a:pt x="84" y="1781"/>
                  </a:lnTo>
                  <a:lnTo>
                    <a:pt x="73" y="1761"/>
                  </a:lnTo>
                  <a:lnTo>
                    <a:pt x="64" y="1741"/>
                  </a:lnTo>
                  <a:lnTo>
                    <a:pt x="54" y="1720"/>
                  </a:lnTo>
                  <a:lnTo>
                    <a:pt x="46" y="1698"/>
                  </a:lnTo>
                  <a:lnTo>
                    <a:pt x="38" y="1677"/>
                  </a:lnTo>
                  <a:lnTo>
                    <a:pt x="31" y="1653"/>
                  </a:lnTo>
                  <a:lnTo>
                    <a:pt x="25" y="1630"/>
                  </a:lnTo>
                  <a:lnTo>
                    <a:pt x="18" y="1607"/>
                  </a:lnTo>
                  <a:lnTo>
                    <a:pt x="14" y="1583"/>
                  </a:lnTo>
                  <a:lnTo>
                    <a:pt x="10" y="1559"/>
                  </a:lnTo>
                  <a:lnTo>
                    <a:pt x="6" y="1533"/>
                  </a:lnTo>
                  <a:lnTo>
                    <a:pt x="3" y="1508"/>
                  </a:lnTo>
                  <a:lnTo>
                    <a:pt x="1" y="1483"/>
                  </a:lnTo>
                  <a:lnTo>
                    <a:pt x="0" y="1456"/>
                  </a:lnTo>
                  <a:close/>
                </a:path>
              </a:pathLst>
            </a:custGeom>
            <a:solidFill>
              <a:srgbClr val="1B98E6"/>
            </a:solidFill>
            <a:ln>
              <a:noFill/>
            </a:ln>
          </p:spPr>
          <p:txBody>
            <a:bodyPr vert="horz" wrap="square" lIns="91440" tIns="45720" rIns="91440" bIns="45720" numCol="1" anchor="t" anchorCtr="0" compatLnSpc="1">
              <a:prstTxWarp prst="textNoShape">
                <a:avLst/>
              </a:prstTxWarp>
            </a:bodyPr>
            <a:lstStyle/>
            <a:p>
              <a:endParaRPr lang="en-NZ"/>
            </a:p>
          </p:txBody>
        </p:sp>
        <p:sp>
          <p:nvSpPr>
            <p:cNvPr id="14" name="Freeform 10"/>
            <p:cNvSpPr>
              <a:spLocks/>
            </p:cNvSpPr>
            <p:nvPr/>
          </p:nvSpPr>
          <p:spPr bwMode="auto">
            <a:xfrm>
              <a:off x="3368675" y="1277938"/>
              <a:ext cx="314325" cy="461963"/>
            </a:xfrm>
            <a:custGeom>
              <a:avLst/>
              <a:gdLst>
                <a:gd name="T0" fmla="*/ 580 w 1983"/>
                <a:gd name="T1" fmla="*/ 0 h 2914"/>
                <a:gd name="T2" fmla="*/ 615 w 1983"/>
                <a:gd name="T3" fmla="*/ 1064 h 2914"/>
                <a:gd name="T4" fmla="*/ 689 w 1983"/>
                <a:gd name="T5" fmla="*/ 971 h 2914"/>
                <a:gd name="T6" fmla="*/ 775 w 1983"/>
                <a:gd name="T7" fmla="*/ 894 h 2914"/>
                <a:gd name="T8" fmla="*/ 870 w 1983"/>
                <a:gd name="T9" fmla="*/ 834 h 2914"/>
                <a:gd name="T10" fmla="*/ 976 w 1983"/>
                <a:gd name="T11" fmla="*/ 788 h 2914"/>
                <a:gd name="T12" fmla="*/ 1091 w 1983"/>
                <a:gd name="T13" fmla="*/ 759 h 2914"/>
                <a:gd name="T14" fmla="*/ 1181 w 1983"/>
                <a:gd name="T15" fmla="*/ 747 h 2914"/>
                <a:gd name="T16" fmla="*/ 1281 w 1983"/>
                <a:gd name="T17" fmla="*/ 748 h 2914"/>
                <a:gd name="T18" fmla="*/ 1381 w 1983"/>
                <a:gd name="T19" fmla="*/ 758 h 2914"/>
                <a:gd name="T20" fmla="*/ 1473 w 1983"/>
                <a:gd name="T21" fmla="*/ 775 h 2914"/>
                <a:gd name="T22" fmla="*/ 1557 w 1983"/>
                <a:gd name="T23" fmla="*/ 799 h 2914"/>
                <a:gd name="T24" fmla="*/ 1634 w 1983"/>
                <a:gd name="T25" fmla="*/ 831 h 2914"/>
                <a:gd name="T26" fmla="*/ 1702 w 1983"/>
                <a:gd name="T27" fmla="*/ 871 h 2914"/>
                <a:gd name="T28" fmla="*/ 1763 w 1983"/>
                <a:gd name="T29" fmla="*/ 919 h 2914"/>
                <a:gd name="T30" fmla="*/ 1817 w 1983"/>
                <a:gd name="T31" fmla="*/ 975 h 2914"/>
                <a:gd name="T32" fmla="*/ 1862 w 1983"/>
                <a:gd name="T33" fmla="*/ 1037 h 2914"/>
                <a:gd name="T34" fmla="*/ 1899 w 1983"/>
                <a:gd name="T35" fmla="*/ 1108 h 2914"/>
                <a:gd name="T36" fmla="*/ 1930 w 1983"/>
                <a:gd name="T37" fmla="*/ 1188 h 2914"/>
                <a:gd name="T38" fmla="*/ 1973 w 1983"/>
                <a:gd name="T39" fmla="*/ 1422 h 2914"/>
                <a:gd name="T40" fmla="*/ 1981 w 1983"/>
                <a:gd name="T41" fmla="*/ 1515 h 2914"/>
                <a:gd name="T42" fmla="*/ 1983 w 1983"/>
                <a:gd name="T43" fmla="*/ 1616 h 2914"/>
                <a:gd name="T44" fmla="*/ 1402 w 1983"/>
                <a:gd name="T45" fmla="*/ 1722 h 2914"/>
                <a:gd name="T46" fmla="*/ 1396 w 1983"/>
                <a:gd name="T47" fmla="*/ 1595 h 2914"/>
                <a:gd name="T48" fmla="*/ 1386 w 1983"/>
                <a:gd name="T49" fmla="*/ 1527 h 2914"/>
                <a:gd name="T50" fmla="*/ 1373 w 1983"/>
                <a:gd name="T51" fmla="*/ 1466 h 2914"/>
                <a:gd name="T52" fmla="*/ 1353 w 1983"/>
                <a:gd name="T53" fmla="*/ 1411 h 2914"/>
                <a:gd name="T54" fmla="*/ 1330 w 1983"/>
                <a:gd name="T55" fmla="*/ 1362 h 2914"/>
                <a:gd name="T56" fmla="*/ 1303 w 1983"/>
                <a:gd name="T57" fmla="*/ 1319 h 2914"/>
                <a:gd name="T58" fmla="*/ 1271 w 1983"/>
                <a:gd name="T59" fmla="*/ 1284 h 2914"/>
                <a:gd name="T60" fmla="*/ 1235 w 1983"/>
                <a:gd name="T61" fmla="*/ 1255 h 2914"/>
                <a:gd name="T62" fmla="*/ 1194 w 1983"/>
                <a:gd name="T63" fmla="*/ 1232 h 2914"/>
                <a:gd name="T64" fmla="*/ 1148 w 1983"/>
                <a:gd name="T65" fmla="*/ 1217 h 2914"/>
                <a:gd name="T66" fmla="*/ 989 w 1983"/>
                <a:gd name="T67" fmla="*/ 1205 h 2914"/>
                <a:gd name="T68" fmla="*/ 932 w 1983"/>
                <a:gd name="T69" fmla="*/ 1211 h 2914"/>
                <a:gd name="T70" fmla="*/ 879 w 1983"/>
                <a:gd name="T71" fmla="*/ 1223 h 2914"/>
                <a:gd name="T72" fmla="*/ 830 w 1983"/>
                <a:gd name="T73" fmla="*/ 1240 h 2914"/>
                <a:gd name="T74" fmla="*/ 786 w 1983"/>
                <a:gd name="T75" fmla="*/ 1262 h 2914"/>
                <a:gd name="T76" fmla="*/ 745 w 1983"/>
                <a:gd name="T77" fmla="*/ 1291 h 2914"/>
                <a:gd name="T78" fmla="*/ 711 w 1983"/>
                <a:gd name="T79" fmla="*/ 1324 h 2914"/>
                <a:gd name="T80" fmla="*/ 679 w 1983"/>
                <a:gd name="T81" fmla="*/ 1362 h 2914"/>
                <a:gd name="T82" fmla="*/ 652 w 1983"/>
                <a:gd name="T83" fmla="*/ 1406 h 2914"/>
                <a:gd name="T84" fmla="*/ 630 w 1983"/>
                <a:gd name="T85" fmla="*/ 1455 h 2914"/>
                <a:gd name="T86" fmla="*/ 613 w 1983"/>
                <a:gd name="T87" fmla="*/ 1510 h 2914"/>
                <a:gd name="T88" fmla="*/ 593 w 1983"/>
                <a:gd name="T89" fmla="*/ 1608 h 2914"/>
                <a:gd name="T90" fmla="*/ 583 w 1983"/>
                <a:gd name="T91" fmla="*/ 1722 h 2914"/>
                <a:gd name="T92" fmla="*/ 580 w 1983"/>
                <a:gd name="T93" fmla="*/ 2914 h 2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83" h="2914">
                  <a:moveTo>
                    <a:pt x="0" y="2914"/>
                  </a:moveTo>
                  <a:lnTo>
                    <a:pt x="0" y="0"/>
                  </a:lnTo>
                  <a:lnTo>
                    <a:pt x="580" y="0"/>
                  </a:lnTo>
                  <a:lnTo>
                    <a:pt x="580" y="1098"/>
                  </a:lnTo>
                  <a:lnTo>
                    <a:pt x="593" y="1098"/>
                  </a:lnTo>
                  <a:lnTo>
                    <a:pt x="615" y="1064"/>
                  </a:lnTo>
                  <a:lnTo>
                    <a:pt x="639" y="1031"/>
                  </a:lnTo>
                  <a:lnTo>
                    <a:pt x="664" y="1000"/>
                  </a:lnTo>
                  <a:lnTo>
                    <a:pt x="689" y="971"/>
                  </a:lnTo>
                  <a:lnTo>
                    <a:pt x="717" y="944"/>
                  </a:lnTo>
                  <a:lnTo>
                    <a:pt x="745" y="918"/>
                  </a:lnTo>
                  <a:lnTo>
                    <a:pt x="775" y="894"/>
                  </a:lnTo>
                  <a:lnTo>
                    <a:pt x="806" y="872"/>
                  </a:lnTo>
                  <a:lnTo>
                    <a:pt x="837" y="852"/>
                  </a:lnTo>
                  <a:lnTo>
                    <a:pt x="870" y="834"/>
                  </a:lnTo>
                  <a:lnTo>
                    <a:pt x="904" y="817"/>
                  </a:lnTo>
                  <a:lnTo>
                    <a:pt x="939" y="801"/>
                  </a:lnTo>
                  <a:lnTo>
                    <a:pt x="976" y="788"/>
                  </a:lnTo>
                  <a:lnTo>
                    <a:pt x="1013" y="777"/>
                  </a:lnTo>
                  <a:lnTo>
                    <a:pt x="1052" y="767"/>
                  </a:lnTo>
                  <a:lnTo>
                    <a:pt x="1091" y="759"/>
                  </a:lnTo>
                  <a:lnTo>
                    <a:pt x="1122" y="753"/>
                  </a:lnTo>
                  <a:lnTo>
                    <a:pt x="1151" y="750"/>
                  </a:lnTo>
                  <a:lnTo>
                    <a:pt x="1181" y="747"/>
                  </a:lnTo>
                  <a:lnTo>
                    <a:pt x="1210" y="747"/>
                  </a:lnTo>
                  <a:lnTo>
                    <a:pt x="1246" y="747"/>
                  </a:lnTo>
                  <a:lnTo>
                    <a:pt x="1281" y="748"/>
                  </a:lnTo>
                  <a:lnTo>
                    <a:pt x="1315" y="750"/>
                  </a:lnTo>
                  <a:lnTo>
                    <a:pt x="1348" y="753"/>
                  </a:lnTo>
                  <a:lnTo>
                    <a:pt x="1381" y="758"/>
                  </a:lnTo>
                  <a:lnTo>
                    <a:pt x="1412" y="762"/>
                  </a:lnTo>
                  <a:lnTo>
                    <a:pt x="1442" y="768"/>
                  </a:lnTo>
                  <a:lnTo>
                    <a:pt x="1473" y="775"/>
                  </a:lnTo>
                  <a:lnTo>
                    <a:pt x="1502" y="782"/>
                  </a:lnTo>
                  <a:lnTo>
                    <a:pt x="1530" y="790"/>
                  </a:lnTo>
                  <a:lnTo>
                    <a:pt x="1557" y="799"/>
                  </a:lnTo>
                  <a:lnTo>
                    <a:pt x="1583" y="809"/>
                  </a:lnTo>
                  <a:lnTo>
                    <a:pt x="1608" y="819"/>
                  </a:lnTo>
                  <a:lnTo>
                    <a:pt x="1634" y="831"/>
                  </a:lnTo>
                  <a:lnTo>
                    <a:pt x="1657" y="844"/>
                  </a:lnTo>
                  <a:lnTo>
                    <a:pt x="1680" y="857"/>
                  </a:lnTo>
                  <a:lnTo>
                    <a:pt x="1702" y="871"/>
                  </a:lnTo>
                  <a:lnTo>
                    <a:pt x="1724" y="886"/>
                  </a:lnTo>
                  <a:lnTo>
                    <a:pt x="1744" y="902"/>
                  </a:lnTo>
                  <a:lnTo>
                    <a:pt x="1763" y="919"/>
                  </a:lnTo>
                  <a:lnTo>
                    <a:pt x="1782" y="937"/>
                  </a:lnTo>
                  <a:lnTo>
                    <a:pt x="1800" y="955"/>
                  </a:lnTo>
                  <a:lnTo>
                    <a:pt x="1817" y="975"/>
                  </a:lnTo>
                  <a:lnTo>
                    <a:pt x="1833" y="995"/>
                  </a:lnTo>
                  <a:lnTo>
                    <a:pt x="1847" y="1016"/>
                  </a:lnTo>
                  <a:lnTo>
                    <a:pt x="1862" y="1037"/>
                  </a:lnTo>
                  <a:lnTo>
                    <a:pt x="1875" y="1061"/>
                  </a:lnTo>
                  <a:lnTo>
                    <a:pt x="1888" y="1084"/>
                  </a:lnTo>
                  <a:lnTo>
                    <a:pt x="1899" y="1108"/>
                  </a:lnTo>
                  <a:lnTo>
                    <a:pt x="1911" y="1134"/>
                  </a:lnTo>
                  <a:lnTo>
                    <a:pt x="1920" y="1160"/>
                  </a:lnTo>
                  <a:lnTo>
                    <a:pt x="1930" y="1188"/>
                  </a:lnTo>
                  <a:lnTo>
                    <a:pt x="1967" y="1363"/>
                  </a:lnTo>
                  <a:lnTo>
                    <a:pt x="1970" y="1393"/>
                  </a:lnTo>
                  <a:lnTo>
                    <a:pt x="1973" y="1422"/>
                  </a:lnTo>
                  <a:lnTo>
                    <a:pt x="1976" y="1452"/>
                  </a:lnTo>
                  <a:lnTo>
                    <a:pt x="1978" y="1484"/>
                  </a:lnTo>
                  <a:lnTo>
                    <a:pt x="1981" y="1515"/>
                  </a:lnTo>
                  <a:lnTo>
                    <a:pt x="1982" y="1548"/>
                  </a:lnTo>
                  <a:lnTo>
                    <a:pt x="1983" y="1582"/>
                  </a:lnTo>
                  <a:lnTo>
                    <a:pt x="1983" y="1616"/>
                  </a:lnTo>
                  <a:lnTo>
                    <a:pt x="1983" y="2914"/>
                  </a:lnTo>
                  <a:lnTo>
                    <a:pt x="1402" y="2914"/>
                  </a:lnTo>
                  <a:lnTo>
                    <a:pt x="1402" y="1722"/>
                  </a:lnTo>
                  <a:lnTo>
                    <a:pt x="1401" y="1669"/>
                  </a:lnTo>
                  <a:lnTo>
                    <a:pt x="1398" y="1618"/>
                  </a:lnTo>
                  <a:lnTo>
                    <a:pt x="1396" y="1595"/>
                  </a:lnTo>
                  <a:lnTo>
                    <a:pt x="1394" y="1572"/>
                  </a:lnTo>
                  <a:lnTo>
                    <a:pt x="1390" y="1548"/>
                  </a:lnTo>
                  <a:lnTo>
                    <a:pt x="1386" y="1527"/>
                  </a:lnTo>
                  <a:lnTo>
                    <a:pt x="1382" y="1506"/>
                  </a:lnTo>
                  <a:lnTo>
                    <a:pt x="1378" y="1485"/>
                  </a:lnTo>
                  <a:lnTo>
                    <a:pt x="1373" y="1466"/>
                  </a:lnTo>
                  <a:lnTo>
                    <a:pt x="1366" y="1447"/>
                  </a:lnTo>
                  <a:lnTo>
                    <a:pt x="1360" y="1429"/>
                  </a:lnTo>
                  <a:lnTo>
                    <a:pt x="1353" y="1411"/>
                  </a:lnTo>
                  <a:lnTo>
                    <a:pt x="1346" y="1394"/>
                  </a:lnTo>
                  <a:lnTo>
                    <a:pt x="1339" y="1378"/>
                  </a:lnTo>
                  <a:lnTo>
                    <a:pt x="1330" y="1362"/>
                  </a:lnTo>
                  <a:lnTo>
                    <a:pt x="1322" y="1347"/>
                  </a:lnTo>
                  <a:lnTo>
                    <a:pt x="1313" y="1333"/>
                  </a:lnTo>
                  <a:lnTo>
                    <a:pt x="1303" y="1319"/>
                  </a:lnTo>
                  <a:lnTo>
                    <a:pt x="1293" y="1308"/>
                  </a:lnTo>
                  <a:lnTo>
                    <a:pt x="1283" y="1295"/>
                  </a:lnTo>
                  <a:lnTo>
                    <a:pt x="1271" y="1284"/>
                  </a:lnTo>
                  <a:lnTo>
                    <a:pt x="1259" y="1274"/>
                  </a:lnTo>
                  <a:lnTo>
                    <a:pt x="1248" y="1264"/>
                  </a:lnTo>
                  <a:lnTo>
                    <a:pt x="1235" y="1255"/>
                  </a:lnTo>
                  <a:lnTo>
                    <a:pt x="1221" y="1247"/>
                  </a:lnTo>
                  <a:lnTo>
                    <a:pt x="1209" y="1239"/>
                  </a:lnTo>
                  <a:lnTo>
                    <a:pt x="1194" y="1232"/>
                  </a:lnTo>
                  <a:lnTo>
                    <a:pt x="1179" y="1226"/>
                  </a:lnTo>
                  <a:lnTo>
                    <a:pt x="1164" y="1221"/>
                  </a:lnTo>
                  <a:lnTo>
                    <a:pt x="1148" y="1217"/>
                  </a:lnTo>
                  <a:lnTo>
                    <a:pt x="1030" y="1204"/>
                  </a:lnTo>
                  <a:lnTo>
                    <a:pt x="1010" y="1204"/>
                  </a:lnTo>
                  <a:lnTo>
                    <a:pt x="989" y="1205"/>
                  </a:lnTo>
                  <a:lnTo>
                    <a:pt x="970" y="1207"/>
                  </a:lnTo>
                  <a:lnTo>
                    <a:pt x="951" y="1209"/>
                  </a:lnTo>
                  <a:lnTo>
                    <a:pt x="932" y="1211"/>
                  </a:lnTo>
                  <a:lnTo>
                    <a:pt x="914" y="1214"/>
                  </a:lnTo>
                  <a:lnTo>
                    <a:pt x="896" y="1219"/>
                  </a:lnTo>
                  <a:lnTo>
                    <a:pt x="879" y="1223"/>
                  </a:lnTo>
                  <a:lnTo>
                    <a:pt x="862" y="1228"/>
                  </a:lnTo>
                  <a:lnTo>
                    <a:pt x="845" y="1234"/>
                  </a:lnTo>
                  <a:lnTo>
                    <a:pt x="830" y="1240"/>
                  </a:lnTo>
                  <a:lnTo>
                    <a:pt x="814" y="1247"/>
                  </a:lnTo>
                  <a:lnTo>
                    <a:pt x="799" y="1255"/>
                  </a:lnTo>
                  <a:lnTo>
                    <a:pt x="786" y="1262"/>
                  </a:lnTo>
                  <a:lnTo>
                    <a:pt x="772" y="1271"/>
                  </a:lnTo>
                  <a:lnTo>
                    <a:pt x="758" y="1280"/>
                  </a:lnTo>
                  <a:lnTo>
                    <a:pt x="745" y="1291"/>
                  </a:lnTo>
                  <a:lnTo>
                    <a:pt x="733" y="1300"/>
                  </a:lnTo>
                  <a:lnTo>
                    <a:pt x="721" y="1312"/>
                  </a:lnTo>
                  <a:lnTo>
                    <a:pt x="711" y="1324"/>
                  </a:lnTo>
                  <a:lnTo>
                    <a:pt x="699" y="1335"/>
                  </a:lnTo>
                  <a:lnTo>
                    <a:pt x="689" y="1349"/>
                  </a:lnTo>
                  <a:lnTo>
                    <a:pt x="679" y="1362"/>
                  </a:lnTo>
                  <a:lnTo>
                    <a:pt x="669" y="1376"/>
                  </a:lnTo>
                  <a:lnTo>
                    <a:pt x="661" y="1390"/>
                  </a:lnTo>
                  <a:lnTo>
                    <a:pt x="652" y="1406"/>
                  </a:lnTo>
                  <a:lnTo>
                    <a:pt x="645" y="1422"/>
                  </a:lnTo>
                  <a:lnTo>
                    <a:pt x="638" y="1438"/>
                  </a:lnTo>
                  <a:lnTo>
                    <a:pt x="630" y="1455"/>
                  </a:lnTo>
                  <a:lnTo>
                    <a:pt x="624" y="1473"/>
                  </a:lnTo>
                  <a:lnTo>
                    <a:pt x="619" y="1491"/>
                  </a:lnTo>
                  <a:lnTo>
                    <a:pt x="613" y="1510"/>
                  </a:lnTo>
                  <a:lnTo>
                    <a:pt x="606" y="1541"/>
                  </a:lnTo>
                  <a:lnTo>
                    <a:pt x="598" y="1573"/>
                  </a:lnTo>
                  <a:lnTo>
                    <a:pt x="593" y="1608"/>
                  </a:lnTo>
                  <a:lnTo>
                    <a:pt x="589" y="1644"/>
                  </a:lnTo>
                  <a:lnTo>
                    <a:pt x="585" y="1682"/>
                  </a:lnTo>
                  <a:lnTo>
                    <a:pt x="583" y="1722"/>
                  </a:lnTo>
                  <a:lnTo>
                    <a:pt x="580" y="1764"/>
                  </a:lnTo>
                  <a:lnTo>
                    <a:pt x="580" y="1808"/>
                  </a:lnTo>
                  <a:lnTo>
                    <a:pt x="580" y="2914"/>
                  </a:lnTo>
                  <a:lnTo>
                    <a:pt x="0" y="2914"/>
                  </a:lnTo>
                  <a:close/>
                </a:path>
              </a:pathLst>
            </a:custGeom>
            <a:solidFill>
              <a:srgbClr val="1B98E6"/>
            </a:solidFill>
            <a:ln>
              <a:noFill/>
            </a:ln>
          </p:spPr>
          <p:txBody>
            <a:bodyPr vert="horz" wrap="square" lIns="91440" tIns="45720" rIns="91440" bIns="45720" numCol="1" anchor="t" anchorCtr="0" compatLnSpc="1">
              <a:prstTxWarp prst="textNoShape">
                <a:avLst/>
              </a:prstTxWarp>
            </a:bodyPr>
            <a:lstStyle/>
            <a:p>
              <a:endParaRPr lang="en-NZ"/>
            </a:p>
          </p:txBody>
        </p:sp>
        <p:sp>
          <p:nvSpPr>
            <p:cNvPr id="15" name="Freeform 11"/>
            <p:cNvSpPr>
              <a:spLocks/>
            </p:cNvSpPr>
            <p:nvPr/>
          </p:nvSpPr>
          <p:spPr bwMode="auto">
            <a:xfrm>
              <a:off x="3705225" y="1403351"/>
              <a:ext cx="314325" cy="336550"/>
            </a:xfrm>
            <a:custGeom>
              <a:avLst/>
              <a:gdLst>
                <a:gd name="T0" fmla="*/ 1431 w 1983"/>
                <a:gd name="T1" fmla="*/ 2063 h 2119"/>
                <a:gd name="T2" fmla="*/ 1406 w 1983"/>
                <a:gd name="T3" fmla="*/ 1794 h 2119"/>
                <a:gd name="T4" fmla="*/ 1368 w 1983"/>
                <a:gd name="T5" fmla="*/ 1845 h 2119"/>
                <a:gd name="T6" fmla="*/ 1328 w 1983"/>
                <a:gd name="T7" fmla="*/ 1891 h 2119"/>
                <a:gd name="T8" fmla="*/ 1284 w 1983"/>
                <a:gd name="T9" fmla="*/ 1934 h 2119"/>
                <a:gd name="T10" fmla="*/ 1237 w 1983"/>
                <a:gd name="T11" fmla="*/ 1972 h 2119"/>
                <a:gd name="T12" fmla="*/ 1187 w 1983"/>
                <a:gd name="T13" fmla="*/ 2006 h 2119"/>
                <a:gd name="T14" fmla="*/ 1135 w 1983"/>
                <a:gd name="T15" fmla="*/ 2036 h 2119"/>
                <a:gd name="T16" fmla="*/ 1079 w 1983"/>
                <a:gd name="T17" fmla="*/ 2061 h 2119"/>
                <a:gd name="T18" fmla="*/ 1019 w 1983"/>
                <a:gd name="T19" fmla="*/ 2082 h 2119"/>
                <a:gd name="T20" fmla="*/ 958 w 1983"/>
                <a:gd name="T21" fmla="*/ 2099 h 2119"/>
                <a:gd name="T22" fmla="*/ 846 w 1983"/>
                <a:gd name="T23" fmla="*/ 2116 h 2119"/>
                <a:gd name="T24" fmla="*/ 773 w 1983"/>
                <a:gd name="T25" fmla="*/ 2119 h 2119"/>
                <a:gd name="T26" fmla="*/ 667 w 1983"/>
                <a:gd name="T27" fmla="*/ 2115 h 2119"/>
                <a:gd name="T28" fmla="*/ 570 w 1983"/>
                <a:gd name="T29" fmla="*/ 2103 h 2119"/>
                <a:gd name="T30" fmla="*/ 481 w 1983"/>
                <a:gd name="T31" fmla="*/ 2084 h 2119"/>
                <a:gd name="T32" fmla="*/ 400 w 1983"/>
                <a:gd name="T33" fmla="*/ 2058 h 2119"/>
                <a:gd name="T34" fmla="*/ 326 w 1983"/>
                <a:gd name="T35" fmla="*/ 2024 h 2119"/>
                <a:gd name="T36" fmla="*/ 259 w 1983"/>
                <a:gd name="T37" fmla="*/ 1983 h 2119"/>
                <a:gd name="T38" fmla="*/ 201 w 1983"/>
                <a:gd name="T39" fmla="*/ 1933 h 2119"/>
                <a:gd name="T40" fmla="*/ 150 w 1983"/>
                <a:gd name="T41" fmla="*/ 1877 h 2119"/>
                <a:gd name="T42" fmla="*/ 108 w 1983"/>
                <a:gd name="T43" fmla="*/ 1812 h 2119"/>
                <a:gd name="T44" fmla="*/ 72 w 1983"/>
                <a:gd name="T45" fmla="*/ 1740 h 2119"/>
                <a:gd name="T46" fmla="*/ 46 w 1983"/>
                <a:gd name="T47" fmla="*/ 1667 h 2119"/>
                <a:gd name="T48" fmla="*/ 29 w 1983"/>
                <a:gd name="T49" fmla="*/ 1600 h 2119"/>
                <a:gd name="T50" fmla="*/ 7 w 1983"/>
                <a:gd name="T51" fmla="*/ 1447 h 2119"/>
                <a:gd name="T52" fmla="*/ 0 w 1983"/>
                <a:gd name="T53" fmla="*/ 1268 h 2119"/>
                <a:gd name="T54" fmla="*/ 580 w 1983"/>
                <a:gd name="T55" fmla="*/ 1164 h 2119"/>
                <a:gd name="T56" fmla="*/ 587 w 1983"/>
                <a:gd name="T57" fmla="*/ 1290 h 2119"/>
                <a:gd name="T58" fmla="*/ 596 w 1983"/>
                <a:gd name="T59" fmla="*/ 1356 h 2119"/>
                <a:gd name="T60" fmla="*/ 610 w 1983"/>
                <a:gd name="T61" fmla="*/ 1416 h 2119"/>
                <a:gd name="T62" fmla="*/ 629 w 1983"/>
                <a:gd name="T63" fmla="*/ 1470 h 2119"/>
                <a:gd name="T64" fmla="*/ 652 w 1983"/>
                <a:gd name="T65" fmla="*/ 1517 h 2119"/>
                <a:gd name="T66" fmla="*/ 680 w 1983"/>
                <a:gd name="T67" fmla="*/ 1559 h 2119"/>
                <a:gd name="T68" fmla="*/ 712 w 1983"/>
                <a:gd name="T69" fmla="*/ 1594 h 2119"/>
                <a:gd name="T70" fmla="*/ 748 w 1983"/>
                <a:gd name="T71" fmla="*/ 1621 h 2119"/>
                <a:gd name="T72" fmla="*/ 789 w 1983"/>
                <a:gd name="T73" fmla="*/ 1643 h 2119"/>
                <a:gd name="T74" fmla="*/ 834 w 1983"/>
                <a:gd name="T75" fmla="*/ 1659 h 2119"/>
                <a:gd name="T76" fmla="*/ 921 w 1983"/>
                <a:gd name="T77" fmla="*/ 1671 h 2119"/>
                <a:gd name="T78" fmla="*/ 993 w 1983"/>
                <a:gd name="T79" fmla="*/ 1671 h 2119"/>
                <a:gd name="T80" fmla="*/ 1051 w 1983"/>
                <a:gd name="T81" fmla="*/ 1665 h 2119"/>
                <a:gd name="T82" fmla="*/ 1104 w 1983"/>
                <a:gd name="T83" fmla="*/ 1653 h 2119"/>
                <a:gd name="T84" fmla="*/ 1153 w 1983"/>
                <a:gd name="T85" fmla="*/ 1636 h 2119"/>
                <a:gd name="T86" fmla="*/ 1197 w 1983"/>
                <a:gd name="T87" fmla="*/ 1615 h 2119"/>
                <a:gd name="T88" fmla="*/ 1237 w 1983"/>
                <a:gd name="T89" fmla="*/ 1587 h 2119"/>
                <a:gd name="T90" fmla="*/ 1272 w 1983"/>
                <a:gd name="T91" fmla="*/ 1554 h 2119"/>
                <a:gd name="T92" fmla="*/ 1304 w 1983"/>
                <a:gd name="T93" fmla="*/ 1517 h 2119"/>
                <a:gd name="T94" fmla="*/ 1330 w 1983"/>
                <a:gd name="T95" fmla="*/ 1474 h 2119"/>
                <a:gd name="T96" fmla="*/ 1351 w 1983"/>
                <a:gd name="T97" fmla="*/ 1426 h 2119"/>
                <a:gd name="T98" fmla="*/ 1369 w 1983"/>
                <a:gd name="T99" fmla="*/ 1372 h 2119"/>
                <a:gd name="T100" fmla="*/ 1389 w 1983"/>
                <a:gd name="T101" fmla="*/ 1277 h 2119"/>
                <a:gd name="T102" fmla="*/ 1400 w 1983"/>
                <a:gd name="T103" fmla="*/ 1166 h 2119"/>
                <a:gd name="T104" fmla="*/ 1402 w 1983"/>
                <a:gd name="T105"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83" h="2119">
                  <a:moveTo>
                    <a:pt x="1983" y="0"/>
                  </a:moveTo>
                  <a:lnTo>
                    <a:pt x="1983" y="2063"/>
                  </a:lnTo>
                  <a:lnTo>
                    <a:pt x="1431" y="2063"/>
                  </a:lnTo>
                  <a:lnTo>
                    <a:pt x="1431" y="1776"/>
                  </a:lnTo>
                  <a:lnTo>
                    <a:pt x="1418" y="1776"/>
                  </a:lnTo>
                  <a:lnTo>
                    <a:pt x="1406" y="1794"/>
                  </a:lnTo>
                  <a:lnTo>
                    <a:pt x="1395" y="1811"/>
                  </a:lnTo>
                  <a:lnTo>
                    <a:pt x="1382" y="1828"/>
                  </a:lnTo>
                  <a:lnTo>
                    <a:pt x="1368" y="1845"/>
                  </a:lnTo>
                  <a:lnTo>
                    <a:pt x="1356" y="1861"/>
                  </a:lnTo>
                  <a:lnTo>
                    <a:pt x="1342" y="1877"/>
                  </a:lnTo>
                  <a:lnTo>
                    <a:pt x="1328" y="1891"/>
                  </a:lnTo>
                  <a:lnTo>
                    <a:pt x="1313" y="1906"/>
                  </a:lnTo>
                  <a:lnTo>
                    <a:pt x="1300" y="1920"/>
                  </a:lnTo>
                  <a:lnTo>
                    <a:pt x="1284" y="1934"/>
                  </a:lnTo>
                  <a:lnTo>
                    <a:pt x="1269" y="1948"/>
                  </a:lnTo>
                  <a:lnTo>
                    <a:pt x="1253" y="1960"/>
                  </a:lnTo>
                  <a:lnTo>
                    <a:pt x="1237" y="1972"/>
                  </a:lnTo>
                  <a:lnTo>
                    <a:pt x="1221" y="1984"/>
                  </a:lnTo>
                  <a:lnTo>
                    <a:pt x="1204" y="1995"/>
                  </a:lnTo>
                  <a:lnTo>
                    <a:pt x="1187" y="2006"/>
                  </a:lnTo>
                  <a:lnTo>
                    <a:pt x="1171" y="2017"/>
                  </a:lnTo>
                  <a:lnTo>
                    <a:pt x="1153" y="2026"/>
                  </a:lnTo>
                  <a:lnTo>
                    <a:pt x="1135" y="2036"/>
                  </a:lnTo>
                  <a:lnTo>
                    <a:pt x="1117" y="2045"/>
                  </a:lnTo>
                  <a:lnTo>
                    <a:pt x="1098" y="2054"/>
                  </a:lnTo>
                  <a:lnTo>
                    <a:pt x="1079" y="2061"/>
                  </a:lnTo>
                  <a:lnTo>
                    <a:pt x="1059" y="2068"/>
                  </a:lnTo>
                  <a:lnTo>
                    <a:pt x="1039" y="2076"/>
                  </a:lnTo>
                  <a:lnTo>
                    <a:pt x="1019" y="2082"/>
                  </a:lnTo>
                  <a:lnTo>
                    <a:pt x="999" y="2089"/>
                  </a:lnTo>
                  <a:lnTo>
                    <a:pt x="979" y="2094"/>
                  </a:lnTo>
                  <a:lnTo>
                    <a:pt x="958" y="2099"/>
                  </a:lnTo>
                  <a:lnTo>
                    <a:pt x="915" y="2108"/>
                  </a:lnTo>
                  <a:lnTo>
                    <a:pt x="870" y="2115"/>
                  </a:lnTo>
                  <a:lnTo>
                    <a:pt x="846" y="2116"/>
                  </a:lnTo>
                  <a:lnTo>
                    <a:pt x="822" y="2118"/>
                  </a:lnTo>
                  <a:lnTo>
                    <a:pt x="797" y="2118"/>
                  </a:lnTo>
                  <a:lnTo>
                    <a:pt x="773" y="2119"/>
                  </a:lnTo>
                  <a:lnTo>
                    <a:pt x="737" y="2118"/>
                  </a:lnTo>
                  <a:lnTo>
                    <a:pt x="702" y="2117"/>
                  </a:lnTo>
                  <a:lnTo>
                    <a:pt x="667" y="2115"/>
                  </a:lnTo>
                  <a:lnTo>
                    <a:pt x="634" y="2112"/>
                  </a:lnTo>
                  <a:lnTo>
                    <a:pt x="602" y="2109"/>
                  </a:lnTo>
                  <a:lnTo>
                    <a:pt x="570" y="2103"/>
                  </a:lnTo>
                  <a:lnTo>
                    <a:pt x="539" y="2098"/>
                  </a:lnTo>
                  <a:lnTo>
                    <a:pt x="510" y="2092"/>
                  </a:lnTo>
                  <a:lnTo>
                    <a:pt x="481" y="2084"/>
                  </a:lnTo>
                  <a:lnTo>
                    <a:pt x="452" y="2077"/>
                  </a:lnTo>
                  <a:lnTo>
                    <a:pt x="426" y="2067"/>
                  </a:lnTo>
                  <a:lnTo>
                    <a:pt x="400" y="2058"/>
                  </a:lnTo>
                  <a:lnTo>
                    <a:pt x="374" y="2047"/>
                  </a:lnTo>
                  <a:lnTo>
                    <a:pt x="349" y="2037"/>
                  </a:lnTo>
                  <a:lnTo>
                    <a:pt x="326" y="2024"/>
                  </a:lnTo>
                  <a:lnTo>
                    <a:pt x="302" y="2011"/>
                  </a:lnTo>
                  <a:lnTo>
                    <a:pt x="280" y="1997"/>
                  </a:lnTo>
                  <a:lnTo>
                    <a:pt x="259" y="1983"/>
                  </a:lnTo>
                  <a:lnTo>
                    <a:pt x="239" y="1967"/>
                  </a:lnTo>
                  <a:lnTo>
                    <a:pt x="220" y="1951"/>
                  </a:lnTo>
                  <a:lnTo>
                    <a:pt x="201" y="1933"/>
                  </a:lnTo>
                  <a:lnTo>
                    <a:pt x="183" y="1915"/>
                  </a:lnTo>
                  <a:lnTo>
                    <a:pt x="166" y="1896"/>
                  </a:lnTo>
                  <a:lnTo>
                    <a:pt x="150" y="1877"/>
                  </a:lnTo>
                  <a:lnTo>
                    <a:pt x="135" y="1855"/>
                  </a:lnTo>
                  <a:lnTo>
                    <a:pt x="120" y="1834"/>
                  </a:lnTo>
                  <a:lnTo>
                    <a:pt x="108" y="1812"/>
                  </a:lnTo>
                  <a:lnTo>
                    <a:pt x="95" y="1789"/>
                  </a:lnTo>
                  <a:lnTo>
                    <a:pt x="83" y="1764"/>
                  </a:lnTo>
                  <a:lnTo>
                    <a:pt x="72" y="1740"/>
                  </a:lnTo>
                  <a:lnTo>
                    <a:pt x="62" y="1714"/>
                  </a:lnTo>
                  <a:lnTo>
                    <a:pt x="53" y="1688"/>
                  </a:lnTo>
                  <a:lnTo>
                    <a:pt x="46" y="1667"/>
                  </a:lnTo>
                  <a:lnTo>
                    <a:pt x="40" y="1646"/>
                  </a:lnTo>
                  <a:lnTo>
                    <a:pt x="35" y="1623"/>
                  </a:lnTo>
                  <a:lnTo>
                    <a:pt x="29" y="1600"/>
                  </a:lnTo>
                  <a:lnTo>
                    <a:pt x="21" y="1552"/>
                  </a:lnTo>
                  <a:lnTo>
                    <a:pt x="14" y="1501"/>
                  </a:lnTo>
                  <a:lnTo>
                    <a:pt x="7" y="1447"/>
                  </a:lnTo>
                  <a:lnTo>
                    <a:pt x="3" y="1390"/>
                  </a:lnTo>
                  <a:lnTo>
                    <a:pt x="1" y="1331"/>
                  </a:lnTo>
                  <a:lnTo>
                    <a:pt x="0" y="1268"/>
                  </a:lnTo>
                  <a:lnTo>
                    <a:pt x="0" y="0"/>
                  </a:lnTo>
                  <a:lnTo>
                    <a:pt x="580" y="0"/>
                  </a:lnTo>
                  <a:lnTo>
                    <a:pt x="580" y="1164"/>
                  </a:lnTo>
                  <a:lnTo>
                    <a:pt x="582" y="1217"/>
                  </a:lnTo>
                  <a:lnTo>
                    <a:pt x="585" y="1266"/>
                  </a:lnTo>
                  <a:lnTo>
                    <a:pt x="587" y="1290"/>
                  </a:lnTo>
                  <a:lnTo>
                    <a:pt x="589" y="1313"/>
                  </a:lnTo>
                  <a:lnTo>
                    <a:pt x="592" y="1335"/>
                  </a:lnTo>
                  <a:lnTo>
                    <a:pt x="596" y="1356"/>
                  </a:lnTo>
                  <a:lnTo>
                    <a:pt x="601" y="1376"/>
                  </a:lnTo>
                  <a:lnTo>
                    <a:pt x="605" y="1397"/>
                  </a:lnTo>
                  <a:lnTo>
                    <a:pt x="610" y="1416"/>
                  </a:lnTo>
                  <a:lnTo>
                    <a:pt x="616" y="1435"/>
                  </a:lnTo>
                  <a:lnTo>
                    <a:pt x="623" y="1453"/>
                  </a:lnTo>
                  <a:lnTo>
                    <a:pt x="629" y="1470"/>
                  </a:lnTo>
                  <a:lnTo>
                    <a:pt x="636" y="1487"/>
                  </a:lnTo>
                  <a:lnTo>
                    <a:pt x="644" y="1503"/>
                  </a:lnTo>
                  <a:lnTo>
                    <a:pt x="652" y="1517"/>
                  </a:lnTo>
                  <a:lnTo>
                    <a:pt x="661" y="1532"/>
                  </a:lnTo>
                  <a:lnTo>
                    <a:pt x="669" y="1545"/>
                  </a:lnTo>
                  <a:lnTo>
                    <a:pt x="680" y="1559"/>
                  </a:lnTo>
                  <a:lnTo>
                    <a:pt x="689" y="1570"/>
                  </a:lnTo>
                  <a:lnTo>
                    <a:pt x="700" y="1582"/>
                  </a:lnTo>
                  <a:lnTo>
                    <a:pt x="712" y="1594"/>
                  </a:lnTo>
                  <a:lnTo>
                    <a:pt x="723" y="1603"/>
                  </a:lnTo>
                  <a:lnTo>
                    <a:pt x="735" y="1613"/>
                  </a:lnTo>
                  <a:lnTo>
                    <a:pt x="748" y="1621"/>
                  </a:lnTo>
                  <a:lnTo>
                    <a:pt x="761" y="1630"/>
                  </a:lnTo>
                  <a:lnTo>
                    <a:pt x="774" y="1637"/>
                  </a:lnTo>
                  <a:lnTo>
                    <a:pt x="789" y="1643"/>
                  </a:lnTo>
                  <a:lnTo>
                    <a:pt x="804" y="1650"/>
                  </a:lnTo>
                  <a:lnTo>
                    <a:pt x="818" y="1655"/>
                  </a:lnTo>
                  <a:lnTo>
                    <a:pt x="834" y="1659"/>
                  </a:lnTo>
                  <a:lnTo>
                    <a:pt x="861" y="1665"/>
                  </a:lnTo>
                  <a:lnTo>
                    <a:pt x="890" y="1669"/>
                  </a:lnTo>
                  <a:lnTo>
                    <a:pt x="921" y="1671"/>
                  </a:lnTo>
                  <a:lnTo>
                    <a:pt x="953" y="1672"/>
                  </a:lnTo>
                  <a:lnTo>
                    <a:pt x="973" y="1671"/>
                  </a:lnTo>
                  <a:lnTo>
                    <a:pt x="993" y="1671"/>
                  </a:lnTo>
                  <a:lnTo>
                    <a:pt x="1013" y="1669"/>
                  </a:lnTo>
                  <a:lnTo>
                    <a:pt x="1032" y="1667"/>
                  </a:lnTo>
                  <a:lnTo>
                    <a:pt x="1051" y="1665"/>
                  </a:lnTo>
                  <a:lnTo>
                    <a:pt x="1069" y="1661"/>
                  </a:lnTo>
                  <a:lnTo>
                    <a:pt x="1087" y="1657"/>
                  </a:lnTo>
                  <a:lnTo>
                    <a:pt x="1104" y="1653"/>
                  </a:lnTo>
                  <a:lnTo>
                    <a:pt x="1121" y="1648"/>
                  </a:lnTo>
                  <a:lnTo>
                    <a:pt x="1137" y="1642"/>
                  </a:lnTo>
                  <a:lnTo>
                    <a:pt x="1153" y="1636"/>
                  </a:lnTo>
                  <a:lnTo>
                    <a:pt x="1168" y="1630"/>
                  </a:lnTo>
                  <a:lnTo>
                    <a:pt x="1183" y="1622"/>
                  </a:lnTo>
                  <a:lnTo>
                    <a:pt x="1197" y="1615"/>
                  </a:lnTo>
                  <a:lnTo>
                    <a:pt x="1211" y="1606"/>
                  </a:lnTo>
                  <a:lnTo>
                    <a:pt x="1224" y="1597"/>
                  </a:lnTo>
                  <a:lnTo>
                    <a:pt x="1237" y="1587"/>
                  </a:lnTo>
                  <a:lnTo>
                    <a:pt x="1250" y="1577"/>
                  </a:lnTo>
                  <a:lnTo>
                    <a:pt x="1261" y="1566"/>
                  </a:lnTo>
                  <a:lnTo>
                    <a:pt x="1272" y="1554"/>
                  </a:lnTo>
                  <a:lnTo>
                    <a:pt x="1284" y="1543"/>
                  </a:lnTo>
                  <a:lnTo>
                    <a:pt x="1293" y="1530"/>
                  </a:lnTo>
                  <a:lnTo>
                    <a:pt x="1304" y="1517"/>
                  </a:lnTo>
                  <a:lnTo>
                    <a:pt x="1312" y="1504"/>
                  </a:lnTo>
                  <a:lnTo>
                    <a:pt x="1322" y="1489"/>
                  </a:lnTo>
                  <a:lnTo>
                    <a:pt x="1330" y="1474"/>
                  </a:lnTo>
                  <a:lnTo>
                    <a:pt x="1338" y="1459"/>
                  </a:lnTo>
                  <a:lnTo>
                    <a:pt x="1345" y="1442"/>
                  </a:lnTo>
                  <a:lnTo>
                    <a:pt x="1351" y="1426"/>
                  </a:lnTo>
                  <a:lnTo>
                    <a:pt x="1358" y="1409"/>
                  </a:lnTo>
                  <a:lnTo>
                    <a:pt x="1364" y="1391"/>
                  </a:lnTo>
                  <a:lnTo>
                    <a:pt x="1369" y="1372"/>
                  </a:lnTo>
                  <a:lnTo>
                    <a:pt x="1377" y="1343"/>
                  </a:lnTo>
                  <a:lnTo>
                    <a:pt x="1384" y="1311"/>
                  </a:lnTo>
                  <a:lnTo>
                    <a:pt x="1389" y="1277"/>
                  </a:lnTo>
                  <a:lnTo>
                    <a:pt x="1394" y="1242"/>
                  </a:lnTo>
                  <a:lnTo>
                    <a:pt x="1398" y="1205"/>
                  </a:lnTo>
                  <a:lnTo>
                    <a:pt x="1400" y="1166"/>
                  </a:lnTo>
                  <a:lnTo>
                    <a:pt x="1402" y="1124"/>
                  </a:lnTo>
                  <a:lnTo>
                    <a:pt x="1402" y="1081"/>
                  </a:lnTo>
                  <a:lnTo>
                    <a:pt x="1402" y="0"/>
                  </a:lnTo>
                  <a:lnTo>
                    <a:pt x="1983" y="0"/>
                  </a:lnTo>
                  <a:close/>
                </a:path>
              </a:pathLst>
            </a:custGeom>
            <a:solidFill>
              <a:srgbClr val="1B98E6"/>
            </a:solidFill>
            <a:ln>
              <a:noFill/>
            </a:ln>
          </p:spPr>
          <p:txBody>
            <a:bodyPr vert="horz" wrap="square" lIns="91440" tIns="45720" rIns="91440" bIns="45720" numCol="1" anchor="t" anchorCtr="0" compatLnSpc="1">
              <a:prstTxWarp prst="textNoShape">
                <a:avLst/>
              </a:prstTxWarp>
            </a:bodyPr>
            <a:lstStyle/>
            <a:p>
              <a:endParaRPr lang="en-NZ"/>
            </a:p>
          </p:txBody>
        </p:sp>
        <p:sp>
          <p:nvSpPr>
            <p:cNvPr id="16" name="Freeform 12"/>
            <p:cNvSpPr>
              <a:spLocks noEditPoints="1"/>
            </p:cNvSpPr>
            <p:nvPr/>
          </p:nvSpPr>
          <p:spPr bwMode="auto">
            <a:xfrm>
              <a:off x="4051300" y="1277938"/>
              <a:ext cx="334963" cy="461963"/>
            </a:xfrm>
            <a:custGeom>
              <a:avLst/>
              <a:gdLst>
                <a:gd name="T0" fmla="*/ 597 w 2116"/>
                <a:gd name="T1" fmla="*/ 1024 h 2914"/>
                <a:gd name="T2" fmla="*/ 678 w 2116"/>
                <a:gd name="T3" fmla="*/ 930 h 2914"/>
                <a:gd name="T4" fmla="*/ 775 w 2116"/>
                <a:gd name="T5" fmla="*/ 855 h 2914"/>
                <a:gd name="T6" fmla="*/ 886 w 2116"/>
                <a:gd name="T7" fmla="*/ 798 h 2914"/>
                <a:gd name="T8" fmla="*/ 1014 w 2116"/>
                <a:gd name="T9" fmla="*/ 759 h 2914"/>
                <a:gd name="T10" fmla="*/ 1157 w 2116"/>
                <a:gd name="T11" fmla="*/ 739 h 2914"/>
                <a:gd name="T12" fmla="*/ 1270 w 2116"/>
                <a:gd name="T13" fmla="*/ 732 h 2914"/>
                <a:gd name="T14" fmla="*/ 1406 w 2116"/>
                <a:gd name="T15" fmla="*/ 747 h 2914"/>
                <a:gd name="T16" fmla="*/ 1533 w 2116"/>
                <a:gd name="T17" fmla="*/ 781 h 2914"/>
                <a:gd name="T18" fmla="*/ 1650 w 2116"/>
                <a:gd name="T19" fmla="*/ 837 h 2914"/>
                <a:gd name="T20" fmla="*/ 1758 w 2116"/>
                <a:gd name="T21" fmla="*/ 913 h 2914"/>
                <a:gd name="T22" fmla="*/ 1856 w 2116"/>
                <a:gd name="T23" fmla="*/ 1010 h 2914"/>
                <a:gd name="T24" fmla="*/ 1943 w 2116"/>
                <a:gd name="T25" fmla="*/ 1127 h 2914"/>
                <a:gd name="T26" fmla="*/ 2011 w 2116"/>
                <a:gd name="T27" fmla="*/ 1256 h 2914"/>
                <a:gd name="T28" fmla="*/ 2063 w 2116"/>
                <a:gd name="T29" fmla="*/ 1400 h 2914"/>
                <a:gd name="T30" fmla="*/ 2096 w 2116"/>
                <a:gd name="T31" fmla="*/ 1558 h 2914"/>
                <a:gd name="T32" fmla="*/ 2115 w 2116"/>
                <a:gd name="T33" fmla="*/ 1862 h 2914"/>
                <a:gd name="T34" fmla="*/ 2096 w 2116"/>
                <a:gd name="T35" fmla="*/ 2090 h 2914"/>
                <a:gd name="T36" fmla="*/ 2050 w 2116"/>
                <a:gd name="T37" fmla="*/ 2292 h 2914"/>
                <a:gd name="T38" fmla="*/ 1975 w 2116"/>
                <a:gd name="T39" fmla="*/ 2469 h 2914"/>
                <a:gd name="T40" fmla="*/ 1871 w 2116"/>
                <a:gd name="T41" fmla="*/ 2621 h 2914"/>
                <a:gd name="T42" fmla="*/ 1739 w 2116"/>
                <a:gd name="T43" fmla="*/ 2747 h 2914"/>
                <a:gd name="T44" fmla="*/ 1578 w 2116"/>
                <a:gd name="T45" fmla="*/ 2843 h 2914"/>
                <a:gd name="T46" fmla="*/ 1403 w 2116"/>
                <a:gd name="T47" fmla="*/ 2899 h 2914"/>
                <a:gd name="T48" fmla="*/ 1216 w 2116"/>
                <a:gd name="T49" fmla="*/ 2913 h 2914"/>
                <a:gd name="T50" fmla="*/ 1039 w 2116"/>
                <a:gd name="T51" fmla="*/ 2898 h 2914"/>
                <a:gd name="T52" fmla="*/ 887 w 2116"/>
                <a:gd name="T53" fmla="*/ 2861 h 2914"/>
                <a:gd name="T54" fmla="*/ 758 w 2116"/>
                <a:gd name="T55" fmla="*/ 2801 h 2914"/>
                <a:gd name="T56" fmla="*/ 651 w 2116"/>
                <a:gd name="T57" fmla="*/ 2718 h 2914"/>
                <a:gd name="T58" fmla="*/ 568 w 2116"/>
                <a:gd name="T59" fmla="*/ 2613 h 2914"/>
                <a:gd name="T60" fmla="*/ 1539 w 2116"/>
                <a:gd name="T61" fmla="*/ 1825 h 2914"/>
                <a:gd name="T62" fmla="*/ 1517 w 2116"/>
                <a:gd name="T63" fmla="*/ 1587 h 2914"/>
                <a:gd name="T64" fmla="*/ 1481 w 2116"/>
                <a:gd name="T65" fmla="*/ 1469 h 2914"/>
                <a:gd name="T66" fmla="*/ 1428 w 2116"/>
                <a:gd name="T67" fmla="*/ 1368 h 2914"/>
                <a:gd name="T68" fmla="*/ 1359 w 2116"/>
                <a:gd name="T69" fmla="*/ 1285 h 2914"/>
                <a:gd name="T70" fmla="*/ 1276 w 2116"/>
                <a:gd name="T71" fmla="*/ 1222 h 2914"/>
                <a:gd name="T72" fmla="*/ 1185 w 2116"/>
                <a:gd name="T73" fmla="*/ 1181 h 2914"/>
                <a:gd name="T74" fmla="*/ 1084 w 2116"/>
                <a:gd name="T75" fmla="*/ 1161 h 2914"/>
                <a:gd name="T76" fmla="*/ 970 w 2116"/>
                <a:gd name="T77" fmla="*/ 1166 h 2914"/>
                <a:gd name="T78" fmla="*/ 865 w 2116"/>
                <a:gd name="T79" fmla="*/ 1194 h 2914"/>
                <a:gd name="T80" fmla="*/ 776 w 2116"/>
                <a:gd name="T81" fmla="*/ 1247 h 2914"/>
                <a:gd name="T82" fmla="*/ 699 w 2116"/>
                <a:gd name="T83" fmla="*/ 1326 h 2914"/>
                <a:gd name="T84" fmla="*/ 638 w 2116"/>
                <a:gd name="T85" fmla="*/ 1427 h 2914"/>
                <a:gd name="T86" fmla="*/ 584 w 2116"/>
                <a:gd name="T87" fmla="*/ 1583 h 2914"/>
                <a:gd name="T88" fmla="*/ 557 w 2116"/>
                <a:gd name="T89" fmla="*/ 1825 h 2914"/>
                <a:gd name="T90" fmla="*/ 589 w 2116"/>
                <a:gd name="T91" fmla="*/ 2097 h 2914"/>
                <a:gd name="T92" fmla="*/ 629 w 2116"/>
                <a:gd name="T93" fmla="*/ 2209 h 2914"/>
                <a:gd name="T94" fmla="*/ 685 w 2116"/>
                <a:gd name="T95" fmla="*/ 2303 h 2914"/>
                <a:gd name="T96" fmla="*/ 757 w 2116"/>
                <a:gd name="T97" fmla="*/ 2379 h 2914"/>
                <a:gd name="T98" fmla="*/ 843 w 2116"/>
                <a:gd name="T99" fmla="*/ 2438 h 2914"/>
                <a:gd name="T100" fmla="*/ 941 w 2116"/>
                <a:gd name="T101" fmla="*/ 2473 h 2914"/>
                <a:gd name="T102" fmla="*/ 1048 w 2116"/>
                <a:gd name="T103" fmla="*/ 2485 h 2914"/>
                <a:gd name="T104" fmla="*/ 1163 w 2116"/>
                <a:gd name="T105" fmla="*/ 2473 h 2914"/>
                <a:gd name="T106" fmla="*/ 1263 w 2116"/>
                <a:gd name="T107" fmla="*/ 2436 h 2914"/>
                <a:gd name="T108" fmla="*/ 1348 w 2116"/>
                <a:gd name="T109" fmla="*/ 2375 h 2914"/>
                <a:gd name="T110" fmla="*/ 1419 w 2116"/>
                <a:gd name="T111" fmla="*/ 2290 h 2914"/>
                <a:gd name="T112" fmla="*/ 1476 w 2116"/>
                <a:gd name="T113" fmla="*/ 2180 h 2914"/>
                <a:gd name="T114" fmla="*/ 1527 w 2116"/>
                <a:gd name="T115" fmla="*/ 1989 h 2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6" h="2914">
                  <a:moveTo>
                    <a:pt x="0" y="2858"/>
                  </a:moveTo>
                  <a:lnTo>
                    <a:pt x="0" y="0"/>
                  </a:lnTo>
                  <a:lnTo>
                    <a:pt x="578" y="0"/>
                  </a:lnTo>
                  <a:lnTo>
                    <a:pt x="578" y="1041"/>
                  </a:lnTo>
                  <a:lnTo>
                    <a:pt x="585" y="1041"/>
                  </a:lnTo>
                  <a:lnTo>
                    <a:pt x="597" y="1024"/>
                  </a:lnTo>
                  <a:lnTo>
                    <a:pt x="610" y="1007"/>
                  </a:lnTo>
                  <a:lnTo>
                    <a:pt x="622" y="991"/>
                  </a:lnTo>
                  <a:lnTo>
                    <a:pt x="636" y="975"/>
                  </a:lnTo>
                  <a:lnTo>
                    <a:pt x="650" y="959"/>
                  </a:lnTo>
                  <a:lnTo>
                    <a:pt x="663" y="944"/>
                  </a:lnTo>
                  <a:lnTo>
                    <a:pt x="678" y="930"/>
                  </a:lnTo>
                  <a:lnTo>
                    <a:pt x="693" y="917"/>
                  </a:lnTo>
                  <a:lnTo>
                    <a:pt x="708" y="903"/>
                  </a:lnTo>
                  <a:lnTo>
                    <a:pt x="724" y="890"/>
                  </a:lnTo>
                  <a:lnTo>
                    <a:pt x="741" y="879"/>
                  </a:lnTo>
                  <a:lnTo>
                    <a:pt x="757" y="867"/>
                  </a:lnTo>
                  <a:lnTo>
                    <a:pt x="775" y="855"/>
                  </a:lnTo>
                  <a:lnTo>
                    <a:pt x="791" y="845"/>
                  </a:lnTo>
                  <a:lnTo>
                    <a:pt x="809" y="834"/>
                  </a:lnTo>
                  <a:lnTo>
                    <a:pt x="828" y="824"/>
                  </a:lnTo>
                  <a:lnTo>
                    <a:pt x="846" y="815"/>
                  </a:lnTo>
                  <a:lnTo>
                    <a:pt x="867" y="806"/>
                  </a:lnTo>
                  <a:lnTo>
                    <a:pt x="886" y="798"/>
                  </a:lnTo>
                  <a:lnTo>
                    <a:pt x="906" y="791"/>
                  </a:lnTo>
                  <a:lnTo>
                    <a:pt x="927" y="783"/>
                  </a:lnTo>
                  <a:lnTo>
                    <a:pt x="948" y="777"/>
                  </a:lnTo>
                  <a:lnTo>
                    <a:pt x="969" y="770"/>
                  </a:lnTo>
                  <a:lnTo>
                    <a:pt x="991" y="764"/>
                  </a:lnTo>
                  <a:lnTo>
                    <a:pt x="1014" y="759"/>
                  </a:lnTo>
                  <a:lnTo>
                    <a:pt x="1037" y="755"/>
                  </a:lnTo>
                  <a:lnTo>
                    <a:pt x="1060" y="750"/>
                  </a:lnTo>
                  <a:lnTo>
                    <a:pt x="1083" y="746"/>
                  </a:lnTo>
                  <a:lnTo>
                    <a:pt x="1108" y="743"/>
                  </a:lnTo>
                  <a:lnTo>
                    <a:pt x="1132" y="741"/>
                  </a:lnTo>
                  <a:lnTo>
                    <a:pt x="1157" y="739"/>
                  </a:lnTo>
                  <a:lnTo>
                    <a:pt x="1183" y="737"/>
                  </a:lnTo>
                  <a:lnTo>
                    <a:pt x="1199" y="734"/>
                  </a:lnTo>
                  <a:lnTo>
                    <a:pt x="1214" y="733"/>
                  </a:lnTo>
                  <a:lnTo>
                    <a:pt x="1231" y="732"/>
                  </a:lnTo>
                  <a:lnTo>
                    <a:pt x="1247" y="732"/>
                  </a:lnTo>
                  <a:lnTo>
                    <a:pt x="1270" y="732"/>
                  </a:lnTo>
                  <a:lnTo>
                    <a:pt x="1294" y="733"/>
                  </a:lnTo>
                  <a:lnTo>
                    <a:pt x="1317" y="735"/>
                  </a:lnTo>
                  <a:lnTo>
                    <a:pt x="1339" y="738"/>
                  </a:lnTo>
                  <a:lnTo>
                    <a:pt x="1363" y="740"/>
                  </a:lnTo>
                  <a:lnTo>
                    <a:pt x="1385" y="743"/>
                  </a:lnTo>
                  <a:lnTo>
                    <a:pt x="1406" y="747"/>
                  </a:lnTo>
                  <a:lnTo>
                    <a:pt x="1428" y="751"/>
                  </a:lnTo>
                  <a:lnTo>
                    <a:pt x="1449" y="756"/>
                  </a:lnTo>
                  <a:lnTo>
                    <a:pt x="1470" y="761"/>
                  </a:lnTo>
                  <a:lnTo>
                    <a:pt x="1492" y="767"/>
                  </a:lnTo>
                  <a:lnTo>
                    <a:pt x="1512" y="774"/>
                  </a:lnTo>
                  <a:lnTo>
                    <a:pt x="1533" y="781"/>
                  </a:lnTo>
                  <a:lnTo>
                    <a:pt x="1553" y="790"/>
                  </a:lnTo>
                  <a:lnTo>
                    <a:pt x="1573" y="798"/>
                  </a:lnTo>
                  <a:lnTo>
                    <a:pt x="1592" y="806"/>
                  </a:lnTo>
                  <a:lnTo>
                    <a:pt x="1612" y="816"/>
                  </a:lnTo>
                  <a:lnTo>
                    <a:pt x="1631" y="827"/>
                  </a:lnTo>
                  <a:lnTo>
                    <a:pt x="1650" y="837"/>
                  </a:lnTo>
                  <a:lnTo>
                    <a:pt x="1668" y="848"/>
                  </a:lnTo>
                  <a:lnTo>
                    <a:pt x="1687" y="861"/>
                  </a:lnTo>
                  <a:lnTo>
                    <a:pt x="1705" y="872"/>
                  </a:lnTo>
                  <a:lnTo>
                    <a:pt x="1723" y="886"/>
                  </a:lnTo>
                  <a:lnTo>
                    <a:pt x="1740" y="899"/>
                  </a:lnTo>
                  <a:lnTo>
                    <a:pt x="1758" y="913"/>
                  </a:lnTo>
                  <a:lnTo>
                    <a:pt x="1775" y="928"/>
                  </a:lnTo>
                  <a:lnTo>
                    <a:pt x="1792" y="943"/>
                  </a:lnTo>
                  <a:lnTo>
                    <a:pt x="1809" y="959"/>
                  </a:lnTo>
                  <a:lnTo>
                    <a:pt x="1825" y="976"/>
                  </a:lnTo>
                  <a:lnTo>
                    <a:pt x="1840" y="993"/>
                  </a:lnTo>
                  <a:lnTo>
                    <a:pt x="1856" y="1010"/>
                  </a:lnTo>
                  <a:lnTo>
                    <a:pt x="1872" y="1029"/>
                  </a:lnTo>
                  <a:lnTo>
                    <a:pt x="1887" y="1047"/>
                  </a:lnTo>
                  <a:lnTo>
                    <a:pt x="1902" y="1066"/>
                  </a:lnTo>
                  <a:lnTo>
                    <a:pt x="1916" y="1086"/>
                  </a:lnTo>
                  <a:lnTo>
                    <a:pt x="1929" y="1106"/>
                  </a:lnTo>
                  <a:lnTo>
                    <a:pt x="1943" y="1127"/>
                  </a:lnTo>
                  <a:lnTo>
                    <a:pt x="1955" y="1147"/>
                  </a:lnTo>
                  <a:lnTo>
                    <a:pt x="1967" y="1168"/>
                  </a:lnTo>
                  <a:lnTo>
                    <a:pt x="1979" y="1189"/>
                  </a:lnTo>
                  <a:lnTo>
                    <a:pt x="1991" y="1211"/>
                  </a:lnTo>
                  <a:lnTo>
                    <a:pt x="2001" y="1234"/>
                  </a:lnTo>
                  <a:lnTo>
                    <a:pt x="2011" y="1256"/>
                  </a:lnTo>
                  <a:lnTo>
                    <a:pt x="2021" y="1279"/>
                  </a:lnTo>
                  <a:lnTo>
                    <a:pt x="2030" y="1302"/>
                  </a:lnTo>
                  <a:lnTo>
                    <a:pt x="2039" y="1326"/>
                  </a:lnTo>
                  <a:lnTo>
                    <a:pt x="2048" y="1350"/>
                  </a:lnTo>
                  <a:lnTo>
                    <a:pt x="2055" y="1374"/>
                  </a:lnTo>
                  <a:lnTo>
                    <a:pt x="2063" y="1400"/>
                  </a:lnTo>
                  <a:lnTo>
                    <a:pt x="2069" y="1425"/>
                  </a:lnTo>
                  <a:lnTo>
                    <a:pt x="2075" y="1451"/>
                  </a:lnTo>
                  <a:lnTo>
                    <a:pt x="2082" y="1477"/>
                  </a:lnTo>
                  <a:lnTo>
                    <a:pt x="2087" y="1504"/>
                  </a:lnTo>
                  <a:lnTo>
                    <a:pt x="2092" y="1530"/>
                  </a:lnTo>
                  <a:lnTo>
                    <a:pt x="2096" y="1558"/>
                  </a:lnTo>
                  <a:lnTo>
                    <a:pt x="2101" y="1585"/>
                  </a:lnTo>
                  <a:lnTo>
                    <a:pt x="2107" y="1642"/>
                  </a:lnTo>
                  <a:lnTo>
                    <a:pt x="2112" y="1700"/>
                  </a:lnTo>
                  <a:lnTo>
                    <a:pt x="2115" y="1760"/>
                  </a:lnTo>
                  <a:lnTo>
                    <a:pt x="2116" y="1821"/>
                  </a:lnTo>
                  <a:lnTo>
                    <a:pt x="2115" y="1862"/>
                  </a:lnTo>
                  <a:lnTo>
                    <a:pt x="2114" y="1901"/>
                  </a:lnTo>
                  <a:lnTo>
                    <a:pt x="2112" y="1940"/>
                  </a:lnTo>
                  <a:lnTo>
                    <a:pt x="2110" y="1979"/>
                  </a:lnTo>
                  <a:lnTo>
                    <a:pt x="2106" y="2017"/>
                  </a:lnTo>
                  <a:lnTo>
                    <a:pt x="2102" y="2053"/>
                  </a:lnTo>
                  <a:lnTo>
                    <a:pt x="2096" y="2090"/>
                  </a:lnTo>
                  <a:lnTo>
                    <a:pt x="2091" y="2125"/>
                  </a:lnTo>
                  <a:lnTo>
                    <a:pt x="2084" y="2160"/>
                  </a:lnTo>
                  <a:lnTo>
                    <a:pt x="2076" y="2194"/>
                  </a:lnTo>
                  <a:lnTo>
                    <a:pt x="2069" y="2228"/>
                  </a:lnTo>
                  <a:lnTo>
                    <a:pt x="2059" y="2259"/>
                  </a:lnTo>
                  <a:lnTo>
                    <a:pt x="2050" y="2292"/>
                  </a:lnTo>
                  <a:lnTo>
                    <a:pt x="2039" y="2323"/>
                  </a:lnTo>
                  <a:lnTo>
                    <a:pt x="2028" y="2354"/>
                  </a:lnTo>
                  <a:lnTo>
                    <a:pt x="2016" y="2383"/>
                  </a:lnTo>
                  <a:lnTo>
                    <a:pt x="2002" y="2413"/>
                  </a:lnTo>
                  <a:lnTo>
                    <a:pt x="1989" y="2441"/>
                  </a:lnTo>
                  <a:lnTo>
                    <a:pt x="1975" y="2469"/>
                  </a:lnTo>
                  <a:lnTo>
                    <a:pt x="1959" y="2496"/>
                  </a:lnTo>
                  <a:lnTo>
                    <a:pt x="1943" y="2522"/>
                  </a:lnTo>
                  <a:lnTo>
                    <a:pt x="1926" y="2548"/>
                  </a:lnTo>
                  <a:lnTo>
                    <a:pt x="1908" y="2573"/>
                  </a:lnTo>
                  <a:lnTo>
                    <a:pt x="1890" y="2597"/>
                  </a:lnTo>
                  <a:lnTo>
                    <a:pt x="1871" y="2621"/>
                  </a:lnTo>
                  <a:lnTo>
                    <a:pt x="1851" y="2643"/>
                  </a:lnTo>
                  <a:lnTo>
                    <a:pt x="1830" y="2665"/>
                  </a:lnTo>
                  <a:lnTo>
                    <a:pt x="1809" y="2688"/>
                  </a:lnTo>
                  <a:lnTo>
                    <a:pt x="1786" y="2708"/>
                  </a:lnTo>
                  <a:lnTo>
                    <a:pt x="1762" y="2728"/>
                  </a:lnTo>
                  <a:lnTo>
                    <a:pt x="1739" y="2747"/>
                  </a:lnTo>
                  <a:lnTo>
                    <a:pt x="1714" y="2766"/>
                  </a:lnTo>
                  <a:lnTo>
                    <a:pt x="1687" y="2784"/>
                  </a:lnTo>
                  <a:lnTo>
                    <a:pt x="1661" y="2800"/>
                  </a:lnTo>
                  <a:lnTo>
                    <a:pt x="1633" y="2816"/>
                  </a:lnTo>
                  <a:lnTo>
                    <a:pt x="1606" y="2831"/>
                  </a:lnTo>
                  <a:lnTo>
                    <a:pt x="1578" y="2843"/>
                  </a:lnTo>
                  <a:lnTo>
                    <a:pt x="1550" y="2856"/>
                  </a:lnTo>
                  <a:lnTo>
                    <a:pt x="1521" y="2867"/>
                  </a:lnTo>
                  <a:lnTo>
                    <a:pt x="1492" y="2877"/>
                  </a:lnTo>
                  <a:lnTo>
                    <a:pt x="1463" y="2886"/>
                  </a:lnTo>
                  <a:lnTo>
                    <a:pt x="1432" y="2893"/>
                  </a:lnTo>
                  <a:lnTo>
                    <a:pt x="1403" y="2899"/>
                  </a:lnTo>
                  <a:lnTo>
                    <a:pt x="1372" y="2905"/>
                  </a:lnTo>
                  <a:lnTo>
                    <a:pt x="1341" y="2909"/>
                  </a:lnTo>
                  <a:lnTo>
                    <a:pt x="1311" y="2911"/>
                  </a:lnTo>
                  <a:lnTo>
                    <a:pt x="1279" y="2913"/>
                  </a:lnTo>
                  <a:lnTo>
                    <a:pt x="1247" y="2914"/>
                  </a:lnTo>
                  <a:lnTo>
                    <a:pt x="1216" y="2913"/>
                  </a:lnTo>
                  <a:lnTo>
                    <a:pt x="1185" y="2912"/>
                  </a:lnTo>
                  <a:lnTo>
                    <a:pt x="1154" y="2911"/>
                  </a:lnTo>
                  <a:lnTo>
                    <a:pt x="1125" y="2909"/>
                  </a:lnTo>
                  <a:lnTo>
                    <a:pt x="1096" y="2906"/>
                  </a:lnTo>
                  <a:lnTo>
                    <a:pt x="1067" y="2903"/>
                  </a:lnTo>
                  <a:lnTo>
                    <a:pt x="1039" y="2898"/>
                  </a:lnTo>
                  <a:lnTo>
                    <a:pt x="1012" y="2894"/>
                  </a:lnTo>
                  <a:lnTo>
                    <a:pt x="986" y="2889"/>
                  </a:lnTo>
                  <a:lnTo>
                    <a:pt x="960" y="2883"/>
                  </a:lnTo>
                  <a:lnTo>
                    <a:pt x="935" y="2876"/>
                  </a:lnTo>
                  <a:lnTo>
                    <a:pt x="910" y="2869"/>
                  </a:lnTo>
                  <a:lnTo>
                    <a:pt x="887" y="2861"/>
                  </a:lnTo>
                  <a:lnTo>
                    <a:pt x="863" y="2853"/>
                  </a:lnTo>
                  <a:lnTo>
                    <a:pt x="841" y="2843"/>
                  </a:lnTo>
                  <a:lnTo>
                    <a:pt x="819" y="2834"/>
                  </a:lnTo>
                  <a:lnTo>
                    <a:pt x="798" y="2823"/>
                  </a:lnTo>
                  <a:lnTo>
                    <a:pt x="777" y="2813"/>
                  </a:lnTo>
                  <a:lnTo>
                    <a:pt x="758" y="2801"/>
                  </a:lnTo>
                  <a:lnTo>
                    <a:pt x="738" y="2788"/>
                  </a:lnTo>
                  <a:lnTo>
                    <a:pt x="720" y="2775"/>
                  </a:lnTo>
                  <a:lnTo>
                    <a:pt x="702" y="2763"/>
                  </a:lnTo>
                  <a:lnTo>
                    <a:pt x="684" y="2748"/>
                  </a:lnTo>
                  <a:lnTo>
                    <a:pt x="668" y="2734"/>
                  </a:lnTo>
                  <a:lnTo>
                    <a:pt x="651" y="2718"/>
                  </a:lnTo>
                  <a:lnTo>
                    <a:pt x="636" y="2702"/>
                  </a:lnTo>
                  <a:lnTo>
                    <a:pt x="621" y="2685"/>
                  </a:lnTo>
                  <a:lnTo>
                    <a:pt x="607" y="2668"/>
                  </a:lnTo>
                  <a:lnTo>
                    <a:pt x="594" y="2650"/>
                  </a:lnTo>
                  <a:lnTo>
                    <a:pt x="581" y="2632"/>
                  </a:lnTo>
                  <a:lnTo>
                    <a:pt x="568" y="2613"/>
                  </a:lnTo>
                  <a:lnTo>
                    <a:pt x="557" y="2593"/>
                  </a:lnTo>
                  <a:lnTo>
                    <a:pt x="549" y="2593"/>
                  </a:lnTo>
                  <a:lnTo>
                    <a:pt x="549" y="2858"/>
                  </a:lnTo>
                  <a:lnTo>
                    <a:pt x="0" y="2858"/>
                  </a:lnTo>
                  <a:lnTo>
                    <a:pt x="0" y="2858"/>
                  </a:lnTo>
                  <a:close/>
                  <a:moveTo>
                    <a:pt x="1539" y="1825"/>
                  </a:moveTo>
                  <a:lnTo>
                    <a:pt x="1539" y="1774"/>
                  </a:lnTo>
                  <a:lnTo>
                    <a:pt x="1536" y="1724"/>
                  </a:lnTo>
                  <a:lnTo>
                    <a:pt x="1532" y="1677"/>
                  </a:lnTo>
                  <a:lnTo>
                    <a:pt x="1524" y="1631"/>
                  </a:lnTo>
                  <a:lnTo>
                    <a:pt x="1521" y="1609"/>
                  </a:lnTo>
                  <a:lnTo>
                    <a:pt x="1517" y="1587"/>
                  </a:lnTo>
                  <a:lnTo>
                    <a:pt x="1512" y="1566"/>
                  </a:lnTo>
                  <a:lnTo>
                    <a:pt x="1506" y="1546"/>
                  </a:lnTo>
                  <a:lnTo>
                    <a:pt x="1501" y="1526"/>
                  </a:lnTo>
                  <a:lnTo>
                    <a:pt x="1495" y="1507"/>
                  </a:lnTo>
                  <a:lnTo>
                    <a:pt x="1487" y="1488"/>
                  </a:lnTo>
                  <a:lnTo>
                    <a:pt x="1481" y="1469"/>
                  </a:lnTo>
                  <a:lnTo>
                    <a:pt x="1474" y="1451"/>
                  </a:lnTo>
                  <a:lnTo>
                    <a:pt x="1465" y="1434"/>
                  </a:lnTo>
                  <a:lnTo>
                    <a:pt x="1457" y="1417"/>
                  </a:lnTo>
                  <a:lnTo>
                    <a:pt x="1447" y="1400"/>
                  </a:lnTo>
                  <a:lnTo>
                    <a:pt x="1438" y="1384"/>
                  </a:lnTo>
                  <a:lnTo>
                    <a:pt x="1428" y="1368"/>
                  </a:lnTo>
                  <a:lnTo>
                    <a:pt x="1417" y="1353"/>
                  </a:lnTo>
                  <a:lnTo>
                    <a:pt x="1407" y="1338"/>
                  </a:lnTo>
                  <a:lnTo>
                    <a:pt x="1395" y="1325"/>
                  </a:lnTo>
                  <a:lnTo>
                    <a:pt x="1384" y="1311"/>
                  </a:lnTo>
                  <a:lnTo>
                    <a:pt x="1372" y="1298"/>
                  </a:lnTo>
                  <a:lnTo>
                    <a:pt x="1359" y="1285"/>
                  </a:lnTo>
                  <a:lnTo>
                    <a:pt x="1347" y="1274"/>
                  </a:lnTo>
                  <a:lnTo>
                    <a:pt x="1333" y="1262"/>
                  </a:lnTo>
                  <a:lnTo>
                    <a:pt x="1318" y="1252"/>
                  </a:lnTo>
                  <a:lnTo>
                    <a:pt x="1304" y="1241"/>
                  </a:lnTo>
                  <a:lnTo>
                    <a:pt x="1291" y="1231"/>
                  </a:lnTo>
                  <a:lnTo>
                    <a:pt x="1276" y="1222"/>
                  </a:lnTo>
                  <a:lnTo>
                    <a:pt x="1262" y="1213"/>
                  </a:lnTo>
                  <a:lnTo>
                    <a:pt x="1247" y="1206"/>
                  </a:lnTo>
                  <a:lnTo>
                    <a:pt x="1232" y="1199"/>
                  </a:lnTo>
                  <a:lnTo>
                    <a:pt x="1217" y="1192"/>
                  </a:lnTo>
                  <a:lnTo>
                    <a:pt x="1201" y="1186"/>
                  </a:lnTo>
                  <a:lnTo>
                    <a:pt x="1185" y="1181"/>
                  </a:lnTo>
                  <a:lnTo>
                    <a:pt x="1169" y="1176"/>
                  </a:lnTo>
                  <a:lnTo>
                    <a:pt x="1153" y="1172"/>
                  </a:lnTo>
                  <a:lnTo>
                    <a:pt x="1136" y="1169"/>
                  </a:lnTo>
                  <a:lnTo>
                    <a:pt x="1119" y="1166"/>
                  </a:lnTo>
                  <a:lnTo>
                    <a:pt x="1102" y="1164"/>
                  </a:lnTo>
                  <a:lnTo>
                    <a:pt x="1084" y="1161"/>
                  </a:lnTo>
                  <a:lnTo>
                    <a:pt x="1066" y="1161"/>
                  </a:lnTo>
                  <a:lnTo>
                    <a:pt x="1048" y="1160"/>
                  </a:lnTo>
                  <a:lnTo>
                    <a:pt x="1028" y="1161"/>
                  </a:lnTo>
                  <a:lnTo>
                    <a:pt x="1008" y="1163"/>
                  </a:lnTo>
                  <a:lnTo>
                    <a:pt x="989" y="1164"/>
                  </a:lnTo>
                  <a:lnTo>
                    <a:pt x="970" y="1166"/>
                  </a:lnTo>
                  <a:lnTo>
                    <a:pt x="952" y="1169"/>
                  </a:lnTo>
                  <a:lnTo>
                    <a:pt x="934" y="1173"/>
                  </a:lnTo>
                  <a:lnTo>
                    <a:pt x="916" y="1177"/>
                  </a:lnTo>
                  <a:lnTo>
                    <a:pt x="899" y="1183"/>
                  </a:lnTo>
                  <a:lnTo>
                    <a:pt x="882" y="1188"/>
                  </a:lnTo>
                  <a:lnTo>
                    <a:pt x="865" y="1194"/>
                  </a:lnTo>
                  <a:lnTo>
                    <a:pt x="850" y="1202"/>
                  </a:lnTo>
                  <a:lnTo>
                    <a:pt x="834" y="1209"/>
                  </a:lnTo>
                  <a:lnTo>
                    <a:pt x="819" y="1219"/>
                  </a:lnTo>
                  <a:lnTo>
                    <a:pt x="804" y="1227"/>
                  </a:lnTo>
                  <a:lnTo>
                    <a:pt x="789" y="1237"/>
                  </a:lnTo>
                  <a:lnTo>
                    <a:pt x="776" y="1247"/>
                  </a:lnTo>
                  <a:lnTo>
                    <a:pt x="762" y="1259"/>
                  </a:lnTo>
                  <a:lnTo>
                    <a:pt x="748" y="1271"/>
                  </a:lnTo>
                  <a:lnTo>
                    <a:pt x="735" y="1283"/>
                  </a:lnTo>
                  <a:lnTo>
                    <a:pt x="723" y="1297"/>
                  </a:lnTo>
                  <a:lnTo>
                    <a:pt x="711" y="1311"/>
                  </a:lnTo>
                  <a:lnTo>
                    <a:pt x="699" y="1326"/>
                  </a:lnTo>
                  <a:lnTo>
                    <a:pt x="689" y="1341"/>
                  </a:lnTo>
                  <a:lnTo>
                    <a:pt x="677" y="1356"/>
                  </a:lnTo>
                  <a:lnTo>
                    <a:pt x="668" y="1373"/>
                  </a:lnTo>
                  <a:lnTo>
                    <a:pt x="657" y="1390"/>
                  </a:lnTo>
                  <a:lnTo>
                    <a:pt x="648" y="1408"/>
                  </a:lnTo>
                  <a:lnTo>
                    <a:pt x="638" y="1427"/>
                  </a:lnTo>
                  <a:lnTo>
                    <a:pt x="630" y="1447"/>
                  </a:lnTo>
                  <a:lnTo>
                    <a:pt x="621" y="1467"/>
                  </a:lnTo>
                  <a:lnTo>
                    <a:pt x="614" y="1488"/>
                  </a:lnTo>
                  <a:lnTo>
                    <a:pt x="605" y="1509"/>
                  </a:lnTo>
                  <a:lnTo>
                    <a:pt x="595" y="1545"/>
                  </a:lnTo>
                  <a:lnTo>
                    <a:pt x="584" y="1583"/>
                  </a:lnTo>
                  <a:lnTo>
                    <a:pt x="576" y="1621"/>
                  </a:lnTo>
                  <a:lnTo>
                    <a:pt x="569" y="1660"/>
                  </a:lnTo>
                  <a:lnTo>
                    <a:pt x="564" y="1700"/>
                  </a:lnTo>
                  <a:lnTo>
                    <a:pt x="560" y="1741"/>
                  </a:lnTo>
                  <a:lnTo>
                    <a:pt x="558" y="1782"/>
                  </a:lnTo>
                  <a:lnTo>
                    <a:pt x="557" y="1825"/>
                  </a:lnTo>
                  <a:lnTo>
                    <a:pt x="558" y="1876"/>
                  </a:lnTo>
                  <a:lnTo>
                    <a:pt x="561" y="1923"/>
                  </a:lnTo>
                  <a:lnTo>
                    <a:pt x="565" y="1970"/>
                  </a:lnTo>
                  <a:lnTo>
                    <a:pt x="571" y="2015"/>
                  </a:lnTo>
                  <a:lnTo>
                    <a:pt x="579" y="2057"/>
                  </a:lnTo>
                  <a:lnTo>
                    <a:pt x="589" y="2097"/>
                  </a:lnTo>
                  <a:lnTo>
                    <a:pt x="595" y="2117"/>
                  </a:lnTo>
                  <a:lnTo>
                    <a:pt x="601" y="2136"/>
                  </a:lnTo>
                  <a:lnTo>
                    <a:pt x="607" y="2156"/>
                  </a:lnTo>
                  <a:lnTo>
                    <a:pt x="614" y="2174"/>
                  </a:lnTo>
                  <a:lnTo>
                    <a:pt x="621" y="2192"/>
                  </a:lnTo>
                  <a:lnTo>
                    <a:pt x="629" y="2209"/>
                  </a:lnTo>
                  <a:lnTo>
                    <a:pt x="637" y="2225"/>
                  </a:lnTo>
                  <a:lnTo>
                    <a:pt x="646" y="2241"/>
                  </a:lnTo>
                  <a:lnTo>
                    <a:pt x="655" y="2257"/>
                  </a:lnTo>
                  <a:lnTo>
                    <a:pt x="665" y="2273"/>
                  </a:lnTo>
                  <a:lnTo>
                    <a:pt x="674" y="2288"/>
                  </a:lnTo>
                  <a:lnTo>
                    <a:pt x="685" y="2303"/>
                  </a:lnTo>
                  <a:lnTo>
                    <a:pt x="696" y="2317"/>
                  </a:lnTo>
                  <a:lnTo>
                    <a:pt x="707" y="2330"/>
                  </a:lnTo>
                  <a:lnTo>
                    <a:pt x="718" y="2343"/>
                  </a:lnTo>
                  <a:lnTo>
                    <a:pt x="731" y="2356"/>
                  </a:lnTo>
                  <a:lnTo>
                    <a:pt x="744" y="2367"/>
                  </a:lnTo>
                  <a:lnTo>
                    <a:pt x="757" y="2379"/>
                  </a:lnTo>
                  <a:lnTo>
                    <a:pt x="770" y="2391"/>
                  </a:lnTo>
                  <a:lnTo>
                    <a:pt x="784" y="2401"/>
                  </a:lnTo>
                  <a:lnTo>
                    <a:pt x="799" y="2412"/>
                  </a:lnTo>
                  <a:lnTo>
                    <a:pt x="814" y="2422"/>
                  </a:lnTo>
                  <a:lnTo>
                    <a:pt x="828" y="2430"/>
                  </a:lnTo>
                  <a:lnTo>
                    <a:pt x="843" y="2438"/>
                  </a:lnTo>
                  <a:lnTo>
                    <a:pt x="859" y="2446"/>
                  </a:lnTo>
                  <a:lnTo>
                    <a:pt x="875" y="2452"/>
                  </a:lnTo>
                  <a:lnTo>
                    <a:pt x="891" y="2459"/>
                  </a:lnTo>
                  <a:lnTo>
                    <a:pt x="907" y="2465"/>
                  </a:lnTo>
                  <a:lnTo>
                    <a:pt x="924" y="2469"/>
                  </a:lnTo>
                  <a:lnTo>
                    <a:pt x="941" y="2473"/>
                  </a:lnTo>
                  <a:lnTo>
                    <a:pt x="957" y="2478"/>
                  </a:lnTo>
                  <a:lnTo>
                    <a:pt x="975" y="2480"/>
                  </a:lnTo>
                  <a:lnTo>
                    <a:pt x="993" y="2483"/>
                  </a:lnTo>
                  <a:lnTo>
                    <a:pt x="1011" y="2484"/>
                  </a:lnTo>
                  <a:lnTo>
                    <a:pt x="1029" y="2485"/>
                  </a:lnTo>
                  <a:lnTo>
                    <a:pt x="1048" y="2485"/>
                  </a:lnTo>
                  <a:lnTo>
                    <a:pt x="1069" y="2485"/>
                  </a:lnTo>
                  <a:lnTo>
                    <a:pt x="1089" y="2484"/>
                  </a:lnTo>
                  <a:lnTo>
                    <a:pt x="1108" y="2483"/>
                  </a:lnTo>
                  <a:lnTo>
                    <a:pt x="1127" y="2480"/>
                  </a:lnTo>
                  <a:lnTo>
                    <a:pt x="1145" y="2477"/>
                  </a:lnTo>
                  <a:lnTo>
                    <a:pt x="1163" y="2473"/>
                  </a:lnTo>
                  <a:lnTo>
                    <a:pt x="1181" y="2469"/>
                  </a:lnTo>
                  <a:lnTo>
                    <a:pt x="1198" y="2464"/>
                  </a:lnTo>
                  <a:lnTo>
                    <a:pt x="1214" y="2458"/>
                  </a:lnTo>
                  <a:lnTo>
                    <a:pt x="1231" y="2451"/>
                  </a:lnTo>
                  <a:lnTo>
                    <a:pt x="1247" y="2445"/>
                  </a:lnTo>
                  <a:lnTo>
                    <a:pt x="1263" y="2436"/>
                  </a:lnTo>
                  <a:lnTo>
                    <a:pt x="1278" y="2428"/>
                  </a:lnTo>
                  <a:lnTo>
                    <a:pt x="1293" y="2418"/>
                  </a:lnTo>
                  <a:lnTo>
                    <a:pt x="1308" y="2409"/>
                  </a:lnTo>
                  <a:lnTo>
                    <a:pt x="1321" y="2398"/>
                  </a:lnTo>
                  <a:lnTo>
                    <a:pt x="1335" y="2388"/>
                  </a:lnTo>
                  <a:lnTo>
                    <a:pt x="1348" y="2375"/>
                  </a:lnTo>
                  <a:lnTo>
                    <a:pt x="1361" y="2363"/>
                  </a:lnTo>
                  <a:lnTo>
                    <a:pt x="1373" y="2349"/>
                  </a:lnTo>
                  <a:lnTo>
                    <a:pt x="1386" y="2336"/>
                  </a:lnTo>
                  <a:lnTo>
                    <a:pt x="1397" y="2321"/>
                  </a:lnTo>
                  <a:lnTo>
                    <a:pt x="1408" y="2306"/>
                  </a:lnTo>
                  <a:lnTo>
                    <a:pt x="1419" y="2290"/>
                  </a:lnTo>
                  <a:lnTo>
                    <a:pt x="1429" y="2273"/>
                  </a:lnTo>
                  <a:lnTo>
                    <a:pt x="1440" y="2255"/>
                  </a:lnTo>
                  <a:lnTo>
                    <a:pt x="1449" y="2237"/>
                  </a:lnTo>
                  <a:lnTo>
                    <a:pt x="1458" y="2219"/>
                  </a:lnTo>
                  <a:lnTo>
                    <a:pt x="1467" y="2200"/>
                  </a:lnTo>
                  <a:lnTo>
                    <a:pt x="1476" y="2180"/>
                  </a:lnTo>
                  <a:lnTo>
                    <a:pt x="1483" y="2159"/>
                  </a:lnTo>
                  <a:lnTo>
                    <a:pt x="1490" y="2138"/>
                  </a:lnTo>
                  <a:lnTo>
                    <a:pt x="1502" y="2101"/>
                  </a:lnTo>
                  <a:lnTo>
                    <a:pt x="1512" y="2065"/>
                  </a:lnTo>
                  <a:lnTo>
                    <a:pt x="1520" y="2027"/>
                  </a:lnTo>
                  <a:lnTo>
                    <a:pt x="1527" y="1989"/>
                  </a:lnTo>
                  <a:lnTo>
                    <a:pt x="1533" y="1950"/>
                  </a:lnTo>
                  <a:lnTo>
                    <a:pt x="1537" y="1910"/>
                  </a:lnTo>
                  <a:lnTo>
                    <a:pt x="1539" y="1867"/>
                  </a:lnTo>
                  <a:lnTo>
                    <a:pt x="1539" y="1825"/>
                  </a:lnTo>
                  <a:lnTo>
                    <a:pt x="1539" y="1825"/>
                  </a:lnTo>
                  <a:close/>
                </a:path>
              </a:pathLst>
            </a:custGeom>
            <a:solidFill>
              <a:srgbClr val="1B98E6"/>
            </a:solidFill>
            <a:ln>
              <a:noFill/>
            </a:ln>
          </p:spPr>
          <p:txBody>
            <a:bodyPr vert="horz" wrap="square" lIns="91440" tIns="45720" rIns="91440" bIns="45720" numCol="1" anchor="t" anchorCtr="0" compatLnSpc="1">
              <a:prstTxWarp prst="textNoShape">
                <a:avLst/>
              </a:prstTxWarp>
            </a:bodyPr>
            <a:lstStyle/>
            <a:p>
              <a:endParaRPr lang="en-NZ"/>
            </a:p>
          </p:txBody>
        </p:sp>
      </p:grpSp>
    </p:spTree>
    <p:extLst>
      <p:ext uri="{BB962C8B-B14F-4D97-AF65-F5344CB8AC3E}">
        <p14:creationId xmlns:p14="http://schemas.microsoft.com/office/powerpoint/2010/main" val="331720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9"/>
          <p:cNvSpPr>
            <a:spLocks/>
          </p:cNvSpPr>
          <p:nvPr/>
        </p:nvSpPr>
        <p:spPr bwMode="auto">
          <a:xfrm>
            <a:off x="2687450" y="2606764"/>
            <a:ext cx="859536" cy="859536"/>
          </a:xfrm>
          <a:custGeom>
            <a:avLst/>
            <a:gdLst>
              <a:gd name="T0" fmla="*/ 1662 w 17280"/>
              <a:gd name="T1" fmla="*/ 10 h 17280"/>
              <a:gd name="T2" fmla="*/ 1301 w 17280"/>
              <a:gd name="T3" fmla="*/ 83 h 17280"/>
              <a:gd name="T4" fmla="*/ 969 w 17280"/>
              <a:gd name="T5" fmla="*/ 224 h 17280"/>
              <a:gd name="T6" fmla="*/ 674 w 17280"/>
              <a:gd name="T7" fmla="*/ 423 h 17280"/>
              <a:gd name="T8" fmla="*/ 423 w 17280"/>
              <a:gd name="T9" fmla="*/ 674 h 17280"/>
              <a:gd name="T10" fmla="*/ 224 w 17280"/>
              <a:gd name="T11" fmla="*/ 969 h 17280"/>
              <a:gd name="T12" fmla="*/ 83 w 17280"/>
              <a:gd name="T13" fmla="*/ 1301 h 17280"/>
              <a:gd name="T14" fmla="*/ 10 w 17280"/>
              <a:gd name="T15" fmla="*/ 1662 h 17280"/>
              <a:gd name="T16" fmla="*/ 2 w 17280"/>
              <a:gd name="T17" fmla="*/ 15524 h 17280"/>
              <a:gd name="T18" fmla="*/ 58 w 17280"/>
              <a:gd name="T19" fmla="*/ 15891 h 17280"/>
              <a:gd name="T20" fmla="*/ 183 w 17280"/>
              <a:gd name="T21" fmla="*/ 16231 h 17280"/>
              <a:gd name="T22" fmla="*/ 368 w 17280"/>
              <a:gd name="T23" fmla="*/ 16536 h 17280"/>
              <a:gd name="T24" fmla="*/ 607 w 17280"/>
              <a:gd name="T25" fmla="*/ 16799 h 17280"/>
              <a:gd name="T26" fmla="*/ 891 w 17280"/>
              <a:gd name="T27" fmla="*/ 17012 h 17280"/>
              <a:gd name="T28" fmla="*/ 1215 w 17280"/>
              <a:gd name="T29" fmla="*/ 17168 h 17280"/>
              <a:gd name="T30" fmla="*/ 1569 w 17280"/>
              <a:gd name="T31" fmla="*/ 17258 h 17280"/>
              <a:gd name="T32" fmla="*/ 7145 w 17280"/>
              <a:gd name="T33" fmla="*/ 17280 h 17280"/>
              <a:gd name="T34" fmla="*/ 7145 w 17280"/>
              <a:gd name="T35" fmla="*/ 8640 h 17280"/>
              <a:gd name="T36" fmla="*/ 7182 w 17280"/>
              <a:gd name="T37" fmla="*/ 5887 h 17280"/>
              <a:gd name="T38" fmla="*/ 7343 w 17280"/>
              <a:gd name="T39" fmla="*/ 5116 h 17280"/>
              <a:gd name="T40" fmla="*/ 7624 w 17280"/>
              <a:gd name="T41" fmla="*/ 4451 h 17280"/>
              <a:gd name="T42" fmla="*/ 8017 w 17280"/>
              <a:gd name="T43" fmla="*/ 3894 h 17280"/>
              <a:gd name="T44" fmla="*/ 8515 w 17280"/>
              <a:gd name="T45" fmla="*/ 3450 h 17280"/>
              <a:gd name="T46" fmla="*/ 9109 w 17280"/>
              <a:gd name="T47" fmla="*/ 3120 h 17280"/>
              <a:gd name="T48" fmla="*/ 9792 w 17280"/>
              <a:gd name="T49" fmla="*/ 2907 h 17280"/>
              <a:gd name="T50" fmla="*/ 10556 w 17280"/>
              <a:gd name="T51" fmla="*/ 2814 h 17280"/>
              <a:gd name="T52" fmla="*/ 11053 w 17280"/>
              <a:gd name="T53" fmla="*/ 2816 h 17280"/>
              <a:gd name="T54" fmla="*/ 11440 w 17280"/>
              <a:gd name="T55" fmla="*/ 2834 h 17280"/>
              <a:gd name="T56" fmla="*/ 11809 w 17280"/>
              <a:gd name="T57" fmla="*/ 2862 h 17280"/>
              <a:gd name="T58" fmla="*/ 12367 w 17280"/>
              <a:gd name="T59" fmla="*/ 2921 h 17280"/>
              <a:gd name="T60" fmla="*/ 12792 w 17280"/>
              <a:gd name="T61" fmla="*/ 2981 h 17280"/>
              <a:gd name="T62" fmla="*/ 12900 w 17280"/>
              <a:gd name="T63" fmla="*/ 5350 h 17280"/>
              <a:gd name="T64" fmla="*/ 11381 w 17280"/>
              <a:gd name="T65" fmla="*/ 5370 h 17280"/>
              <a:gd name="T66" fmla="*/ 11027 w 17280"/>
              <a:gd name="T67" fmla="*/ 5449 h 17280"/>
              <a:gd name="T68" fmla="*/ 10740 w 17280"/>
              <a:gd name="T69" fmla="*/ 5583 h 17280"/>
              <a:gd name="T70" fmla="*/ 10516 w 17280"/>
              <a:gd name="T71" fmla="*/ 5763 h 17280"/>
              <a:gd name="T72" fmla="*/ 10349 w 17280"/>
              <a:gd name="T73" fmla="*/ 5980 h 17280"/>
              <a:gd name="T74" fmla="*/ 10233 w 17280"/>
              <a:gd name="T75" fmla="*/ 6227 h 17280"/>
              <a:gd name="T76" fmla="*/ 10164 w 17280"/>
              <a:gd name="T77" fmla="*/ 6494 h 17280"/>
              <a:gd name="T78" fmla="*/ 10136 w 17280"/>
              <a:gd name="T79" fmla="*/ 6774 h 17280"/>
              <a:gd name="T80" fmla="*/ 12363 w 17280"/>
              <a:gd name="T81" fmla="*/ 11405 h 17280"/>
              <a:gd name="T82" fmla="*/ 15524 w 17280"/>
              <a:gd name="T83" fmla="*/ 17278 h 17280"/>
              <a:gd name="T84" fmla="*/ 15891 w 17280"/>
              <a:gd name="T85" fmla="*/ 17222 h 17280"/>
              <a:gd name="T86" fmla="*/ 16231 w 17280"/>
              <a:gd name="T87" fmla="*/ 17097 h 17280"/>
              <a:gd name="T88" fmla="*/ 16536 w 17280"/>
              <a:gd name="T89" fmla="*/ 16912 h 17280"/>
              <a:gd name="T90" fmla="*/ 16799 w 17280"/>
              <a:gd name="T91" fmla="*/ 16673 h 17280"/>
              <a:gd name="T92" fmla="*/ 17012 w 17280"/>
              <a:gd name="T93" fmla="*/ 16389 h 17280"/>
              <a:gd name="T94" fmla="*/ 17168 w 17280"/>
              <a:gd name="T95" fmla="*/ 16065 h 17280"/>
              <a:gd name="T96" fmla="*/ 17258 w 17280"/>
              <a:gd name="T97" fmla="*/ 15711 h 17280"/>
              <a:gd name="T98" fmla="*/ 17280 w 17280"/>
              <a:gd name="T99" fmla="*/ 1851 h 17280"/>
              <a:gd name="T100" fmla="*/ 17242 w 17280"/>
              <a:gd name="T101" fmla="*/ 1479 h 17280"/>
              <a:gd name="T102" fmla="*/ 17134 w 17280"/>
              <a:gd name="T103" fmla="*/ 1131 h 17280"/>
              <a:gd name="T104" fmla="*/ 16964 w 17280"/>
              <a:gd name="T105" fmla="*/ 816 h 17280"/>
              <a:gd name="T106" fmla="*/ 16738 w 17280"/>
              <a:gd name="T107" fmla="*/ 542 h 17280"/>
              <a:gd name="T108" fmla="*/ 16464 w 17280"/>
              <a:gd name="T109" fmla="*/ 316 h 17280"/>
              <a:gd name="T110" fmla="*/ 16149 w 17280"/>
              <a:gd name="T111" fmla="*/ 146 h 17280"/>
              <a:gd name="T112" fmla="*/ 15801 w 17280"/>
              <a:gd name="T113" fmla="*/ 38 h 17280"/>
              <a:gd name="T114" fmla="*/ 15429 w 17280"/>
              <a:gd name="T115" fmla="*/ 0 h 17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280" h="17280">
                <a:moveTo>
                  <a:pt x="15429" y="0"/>
                </a:moveTo>
                <a:lnTo>
                  <a:pt x="1851" y="0"/>
                </a:lnTo>
                <a:lnTo>
                  <a:pt x="1756" y="2"/>
                </a:lnTo>
                <a:lnTo>
                  <a:pt x="1662" y="10"/>
                </a:lnTo>
                <a:lnTo>
                  <a:pt x="1569" y="22"/>
                </a:lnTo>
                <a:lnTo>
                  <a:pt x="1479" y="38"/>
                </a:lnTo>
                <a:lnTo>
                  <a:pt x="1389" y="58"/>
                </a:lnTo>
                <a:lnTo>
                  <a:pt x="1301" y="83"/>
                </a:lnTo>
                <a:lnTo>
                  <a:pt x="1215" y="112"/>
                </a:lnTo>
                <a:lnTo>
                  <a:pt x="1131" y="146"/>
                </a:lnTo>
                <a:lnTo>
                  <a:pt x="1049" y="183"/>
                </a:lnTo>
                <a:lnTo>
                  <a:pt x="969" y="224"/>
                </a:lnTo>
                <a:lnTo>
                  <a:pt x="891" y="268"/>
                </a:lnTo>
                <a:lnTo>
                  <a:pt x="816" y="316"/>
                </a:lnTo>
                <a:lnTo>
                  <a:pt x="744" y="368"/>
                </a:lnTo>
                <a:lnTo>
                  <a:pt x="674" y="423"/>
                </a:lnTo>
                <a:lnTo>
                  <a:pt x="607" y="481"/>
                </a:lnTo>
                <a:lnTo>
                  <a:pt x="542" y="542"/>
                </a:lnTo>
                <a:lnTo>
                  <a:pt x="481" y="607"/>
                </a:lnTo>
                <a:lnTo>
                  <a:pt x="423" y="674"/>
                </a:lnTo>
                <a:lnTo>
                  <a:pt x="368" y="744"/>
                </a:lnTo>
                <a:lnTo>
                  <a:pt x="316" y="816"/>
                </a:lnTo>
                <a:lnTo>
                  <a:pt x="268" y="891"/>
                </a:lnTo>
                <a:lnTo>
                  <a:pt x="224" y="969"/>
                </a:lnTo>
                <a:lnTo>
                  <a:pt x="183" y="1049"/>
                </a:lnTo>
                <a:lnTo>
                  <a:pt x="146" y="1131"/>
                </a:lnTo>
                <a:lnTo>
                  <a:pt x="112" y="1215"/>
                </a:lnTo>
                <a:lnTo>
                  <a:pt x="83" y="1301"/>
                </a:lnTo>
                <a:lnTo>
                  <a:pt x="58" y="1389"/>
                </a:lnTo>
                <a:lnTo>
                  <a:pt x="38" y="1479"/>
                </a:lnTo>
                <a:lnTo>
                  <a:pt x="22" y="1569"/>
                </a:lnTo>
                <a:lnTo>
                  <a:pt x="10" y="1662"/>
                </a:lnTo>
                <a:lnTo>
                  <a:pt x="2" y="1756"/>
                </a:lnTo>
                <a:lnTo>
                  <a:pt x="0" y="1851"/>
                </a:lnTo>
                <a:lnTo>
                  <a:pt x="0" y="15429"/>
                </a:lnTo>
                <a:lnTo>
                  <a:pt x="2" y="15524"/>
                </a:lnTo>
                <a:lnTo>
                  <a:pt x="10" y="15618"/>
                </a:lnTo>
                <a:lnTo>
                  <a:pt x="22" y="15711"/>
                </a:lnTo>
                <a:lnTo>
                  <a:pt x="38" y="15801"/>
                </a:lnTo>
                <a:lnTo>
                  <a:pt x="58" y="15891"/>
                </a:lnTo>
                <a:lnTo>
                  <a:pt x="83" y="15979"/>
                </a:lnTo>
                <a:lnTo>
                  <a:pt x="112" y="16065"/>
                </a:lnTo>
                <a:lnTo>
                  <a:pt x="146" y="16149"/>
                </a:lnTo>
                <a:lnTo>
                  <a:pt x="183" y="16231"/>
                </a:lnTo>
                <a:lnTo>
                  <a:pt x="224" y="16311"/>
                </a:lnTo>
                <a:lnTo>
                  <a:pt x="268" y="16389"/>
                </a:lnTo>
                <a:lnTo>
                  <a:pt x="316" y="16464"/>
                </a:lnTo>
                <a:lnTo>
                  <a:pt x="368" y="16536"/>
                </a:lnTo>
                <a:lnTo>
                  <a:pt x="423" y="16606"/>
                </a:lnTo>
                <a:lnTo>
                  <a:pt x="481" y="16673"/>
                </a:lnTo>
                <a:lnTo>
                  <a:pt x="542" y="16738"/>
                </a:lnTo>
                <a:lnTo>
                  <a:pt x="607" y="16799"/>
                </a:lnTo>
                <a:lnTo>
                  <a:pt x="674" y="16857"/>
                </a:lnTo>
                <a:lnTo>
                  <a:pt x="744" y="16912"/>
                </a:lnTo>
                <a:lnTo>
                  <a:pt x="816" y="16964"/>
                </a:lnTo>
                <a:lnTo>
                  <a:pt x="891" y="17012"/>
                </a:lnTo>
                <a:lnTo>
                  <a:pt x="969" y="17056"/>
                </a:lnTo>
                <a:lnTo>
                  <a:pt x="1049" y="17097"/>
                </a:lnTo>
                <a:lnTo>
                  <a:pt x="1131" y="17134"/>
                </a:lnTo>
                <a:lnTo>
                  <a:pt x="1215" y="17168"/>
                </a:lnTo>
                <a:lnTo>
                  <a:pt x="1301" y="17197"/>
                </a:lnTo>
                <a:lnTo>
                  <a:pt x="1389" y="17222"/>
                </a:lnTo>
                <a:lnTo>
                  <a:pt x="1479" y="17242"/>
                </a:lnTo>
                <a:lnTo>
                  <a:pt x="1569" y="17258"/>
                </a:lnTo>
                <a:lnTo>
                  <a:pt x="1662" y="17270"/>
                </a:lnTo>
                <a:lnTo>
                  <a:pt x="1756" y="17278"/>
                </a:lnTo>
                <a:lnTo>
                  <a:pt x="1851" y="17280"/>
                </a:lnTo>
                <a:lnTo>
                  <a:pt x="7145" y="17280"/>
                </a:lnTo>
                <a:lnTo>
                  <a:pt x="7145" y="11405"/>
                </a:lnTo>
                <a:lnTo>
                  <a:pt x="4715" y="11405"/>
                </a:lnTo>
                <a:lnTo>
                  <a:pt x="4715" y="8640"/>
                </a:lnTo>
                <a:lnTo>
                  <a:pt x="7145" y="8640"/>
                </a:lnTo>
                <a:lnTo>
                  <a:pt x="7145" y="6533"/>
                </a:lnTo>
                <a:lnTo>
                  <a:pt x="7150" y="6310"/>
                </a:lnTo>
                <a:lnTo>
                  <a:pt x="7161" y="6096"/>
                </a:lnTo>
                <a:lnTo>
                  <a:pt x="7182" y="5887"/>
                </a:lnTo>
                <a:lnTo>
                  <a:pt x="7211" y="5684"/>
                </a:lnTo>
                <a:lnTo>
                  <a:pt x="7247" y="5489"/>
                </a:lnTo>
                <a:lnTo>
                  <a:pt x="7291" y="5298"/>
                </a:lnTo>
                <a:lnTo>
                  <a:pt x="7343" y="5116"/>
                </a:lnTo>
                <a:lnTo>
                  <a:pt x="7402" y="4940"/>
                </a:lnTo>
                <a:lnTo>
                  <a:pt x="7469" y="4770"/>
                </a:lnTo>
                <a:lnTo>
                  <a:pt x="7543" y="4607"/>
                </a:lnTo>
                <a:lnTo>
                  <a:pt x="7624" y="4451"/>
                </a:lnTo>
                <a:lnTo>
                  <a:pt x="7712" y="4302"/>
                </a:lnTo>
                <a:lnTo>
                  <a:pt x="7807" y="4159"/>
                </a:lnTo>
                <a:lnTo>
                  <a:pt x="7909" y="4023"/>
                </a:lnTo>
                <a:lnTo>
                  <a:pt x="8017" y="3894"/>
                </a:lnTo>
                <a:lnTo>
                  <a:pt x="8132" y="3772"/>
                </a:lnTo>
                <a:lnTo>
                  <a:pt x="8253" y="3658"/>
                </a:lnTo>
                <a:lnTo>
                  <a:pt x="8381" y="3550"/>
                </a:lnTo>
                <a:lnTo>
                  <a:pt x="8515" y="3450"/>
                </a:lnTo>
                <a:lnTo>
                  <a:pt x="8655" y="3357"/>
                </a:lnTo>
                <a:lnTo>
                  <a:pt x="8800" y="3270"/>
                </a:lnTo>
                <a:lnTo>
                  <a:pt x="8952" y="3191"/>
                </a:lnTo>
                <a:lnTo>
                  <a:pt x="9109" y="3120"/>
                </a:lnTo>
                <a:lnTo>
                  <a:pt x="9272" y="3055"/>
                </a:lnTo>
                <a:lnTo>
                  <a:pt x="9440" y="2998"/>
                </a:lnTo>
                <a:lnTo>
                  <a:pt x="9613" y="2949"/>
                </a:lnTo>
                <a:lnTo>
                  <a:pt x="9792" y="2907"/>
                </a:lnTo>
                <a:lnTo>
                  <a:pt x="9976" y="2873"/>
                </a:lnTo>
                <a:lnTo>
                  <a:pt x="10164" y="2846"/>
                </a:lnTo>
                <a:lnTo>
                  <a:pt x="10357" y="2826"/>
                </a:lnTo>
                <a:lnTo>
                  <a:pt x="10556" y="2814"/>
                </a:lnTo>
                <a:lnTo>
                  <a:pt x="10758" y="2811"/>
                </a:lnTo>
                <a:lnTo>
                  <a:pt x="10856" y="2811"/>
                </a:lnTo>
                <a:lnTo>
                  <a:pt x="10954" y="2813"/>
                </a:lnTo>
                <a:lnTo>
                  <a:pt x="11053" y="2816"/>
                </a:lnTo>
                <a:lnTo>
                  <a:pt x="11151" y="2819"/>
                </a:lnTo>
                <a:lnTo>
                  <a:pt x="11248" y="2823"/>
                </a:lnTo>
                <a:lnTo>
                  <a:pt x="11344" y="2829"/>
                </a:lnTo>
                <a:lnTo>
                  <a:pt x="11440" y="2834"/>
                </a:lnTo>
                <a:lnTo>
                  <a:pt x="11534" y="2840"/>
                </a:lnTo>
                <a:lnTo>
                  <a:pt x="11627" y="2847"/>
                </a:lnTo>
                <a:lnTo>
                  <a:pt x="11719" y="2854"/>
                </a:lnTo>
                <a:lnTo>
                  <a:pt x="11809" y="2862"/>
                </a:lnTo>
                <a:lnTo>
                  <a:pt x="11896" y="2871"/>
                </a:lnTo>
                <a:lnTo>
                  <a:pt x="12064" y="2887"/>
                </a:lnTo>
                <a:lnTo>
                  <a:pt x="12221" y="2904"/>
                </a:lnTo>
                <a:lnTo>
                  <a:pt x="12367" y="2921"/>
                </a:lnTo>
                <a:lnTo>
                  <a:pt x="12498" y="2939"/>
                </a:lnTo>
                <a:lnTo>
                  <a:pt x="12614" y="2955"/>
                </a:lnTo>
                <a:lnTo>
                  <a:pt x="12713" y="2969"/>
                </a:lnTo>
                <a:lnTo>
                  <a:pt x="12792" y="2981"/>
                </a:lnTo>
                <a:lnTo>
                  <a:pt x="12851" y="2989"/>
                </a:lnTo>
                <a:lnTo>
                  <a:pt x="12888" y="2996"/>
                </a:lnTo>
                <a:lnTo>
                  <a:pt x="12900" y="2998"/>
                </a:lnTo>
                <a:lnTo>
                  <a:pt x="12900" y="5350"/>
                </a:lnTo>
                <a:lnTo>
                  <a:pt x="11693" y="5350"/>
                </a:lnTo>
                <a:lnTo>
                  <a:pt x="11585" y="5352"/>
                </a:lnTo>
                <a:lnTo>
                  <a:pt x="11480" y="5359"/>
                </a:lnTo>
                <a:lnTo>
                  <a:pt x="11381" y="5370"/>
                </a:lnTo>
                <a:lnTo>
                  <a:pt x="11286" y="5384"/>
                </a:lnTo>
                <a:lnTo>
                  <a:pt x="11195" y="5402"/>
                </a:lnTo>
                <a:lnTo>
                  <a:pt x="11109" y="5424"/>
                </a:lnTo>
                <a:lnTo>
                  <a:pt x="11027" y="5449"/>
                </a:lnTo>
                <a:lnTo>
                  <a:pt x="10949" y="5478"/>
                </a:lnTo>
                <a:lnTo>
                  <a:pt x="10876" y="5510"/>
                </a:lnTo>
                <a:lnTo>
                  <a:pt x="10805" y="5545"/>
                </a:lnTo>
                <a:lnTo>
                  <a:pt x="10740" y="5583"/>
                </a:lnTo>
                <a:lnTo>
                  <a:pt x="10678" y="5624"/>
                </a:lnTo>
                <a:lnTo>
                  <a:pt x="10621" y="5668"/>
                </a:lnTo>
                <a:lnTo>
                  <a:pt x="10566" y="5714"/>
                </a:lnTo>
                <a:lnTo>
                  <a:pt x="10516" y="5763"/>
                </a:lnTo>
                <a:lnTo>
                  <a:pt x="10468" y="5814"/>
                </a:lnTo>
                <a:lnTo>
                  <a:pt x="10425" y="5868"/>
                </a:lnTo>
                <a:lnTo>
                  <a:pt x="10385" y="5923"/>
                </a:lnTo>
                <a:lnTo>
                  <a:pt x="10349" y="5980"/>
                </a:lnTo>
                <a:lnTo>
                  <a:pt x="10315" y="6039"/>
                </a:lnTo>
                <a:lnTo>
                  <a:pt x="10284" y="6100"/>
                </a:lnTo>
                <a:lnTo>
                  <a:pt x="10257" y="6162"/>
                </a:lnTo>
                <a:lnTo>
                  <a:pt x="10233" y="6227"/>
                </a:lnTo>
                <a:lnTo>
                  <a:pt x="10211" y="6292"/>
                </a:lnTo>
                <a:lnTo>
                  <a:pt x="10193" y="6358"/>
                </a:lnTo>
                <a:lnTo>
                  <a:pt x="10177" y="6426"/>
                </a:lnTo>
                <a:lnTo>
                  <a:pt x="10164" y="6494"/>
                </a:lnTo>
                <a:lnTo>
                  <a:pt x="10153" y="6563"/>
                </a:lnTo>
                <a:lnTo>
                  <a:pt x="10144" y="6633"/>
                </a:lnTo>
                <a:lnTo>
                  <a:pt x="10139" y="6704"/>
                </a:lnTo>
                <a:lnTo>
                  <a:pt x="10136" y="6774"/>
                </a:lnTo>
                <a:lnTo>
                  <a:pt x="10135" y="6844"/>
                </a:lnTo>
                <a:lnTo>
                  <a:pt x="10135" y="8640"/>
                </a:lnTo>
                <a:lnTo>
                  <a:pt x="12787" y="8640"/>
                </a:lnTo>
                <a:lnTo>
                  <a:pt x="12363" y="11405"/>
                </a:lnTo>
                <a:lnTo>
                  <a:pt x="10135" y="11405"/>
                </a:lnTo>
                <a:lnTo>
                  <a:pt x="10135" y="17280"/>
                </a:lnTo>
                <a:lnTo>
                  <a:pt x="15429" y="17280"/>
                </a:lnTo>
                <a:lnTo>
                  <a:pt x="15524" y="17278"/>
                </a:lnTo>
                <a:lnTo>
                  <a:pt x="15618" y="17270"/>
                </a:lnTo>
                <a:lnTo>
                  <a:pt x="15711" y="17258"/>
                </a:lnTo>
                <a:lnTo>
                  <a:pt x="15801" y="17242"/>
                </a:lnTo>
                <a:lnTo>
                  <a:pt x="15891" y="17222"/>
                </a:lnTo>
                <a:lnTo>
                  <a:pt x="15979" y="17197"/>
                </a:lnTo>
                <a:lnTo>
                  <a:pt x="16065" y="17168"/>
                </a:lnTo>
                <a:lnTo>
                  <a:pt x="16149" y="17134"/>
                </a:lnTo>
                <a:lnTo>
                  <a:pt x="16231" y="17097"/>
                </a:lnTo>
                <a:lnTo>
                  <a:pt x="16311" y="17056"/>
                </a:lnTo>
                <a:lnTo>
                  <a:pt x="16389" y="17012"/>
                </a:lnTo>
                <a:lnTo>
                  <a:pt x="16464" y="16964"/>
                </a:lnTo>
                <a:lnTo>
                  <a:pt x="16536" y="16912"/>
                </a:lnTo>
                <a:lnTo>
                  <a:pt x="16606" y="16857"/>
                </a:lnTo>
                <a:lnTo>
                  <a:pt x="16673" y="16799"/>
                </a:lnTo>
                <a:lnTo>
                  <a:pt x="16738" y="16738"/>
                </a:lnTo>
                <a:lnTo>
                  <a:pt x="16799" y="16673"/>
                </a:lnTo>
                <a:lnTo>
                  <a:pt x="16857" y="16606"/>
                </a:lnTo>
                <a:lnTo>
                  <a:pt x="16912" y="16536"/>
                </a:lnTo>
                <a:lnTo>
                  <a:pt x="16964" y="16464"/>
                </a:lnTo>
                <a:lnTo>
                  <a:pt x="17012" y="16389"/>
                </a:lnTo>
                <a:lnTo>
                  <a:pt x="17056" y="16311"/>
                </a:lnTo>
                <a:lnTo>
                  <a:pt x="17097" y="16231"/>
                </a:lnTo>
                <a:lnTo>
                  <a:pt x="17134" y="16149"/>
                </a:lnTo>
                <a:lnTo>
                  <a:pt x="17168" y="16065"/>
                </a:lnTo>
                <a:lnTo>
                  <a:pt x="17197" y="15979"/>
                </a:lnTo>
                <a:lnTo>
                  <a:pt x="17222" y="15891"/>
                </a:lnTo>
                <a:lnTo>
                  <a:pt x="17242" y="15801"/>
                </a:lnTo>
                <a:lnTo>
                  <a:pt x="17258" y="15711"/>
                </a:lnTo>
                <a:lnTo>
                  <a:pt x="17270" y="15618"/>
                </a:lnTo>
                <a:lnTo>
                  <a:pt x="17278" y="15524"/>
                </a:lnTo>
                <a:lnTo>
                  <a:pt x="17280" y="15429"/>
                </a:lnTo>
                <a:lnTo>
                  <a:pt x="17280" y="1851"/>
                </a:lnTo>
                <a:lnTo>
                  <a:pt x="17278" y="1756"/>
                </a:lnTo>
                <a:lnTo>
                  <a:pt x="17270" y="1662"/>
                </a:lnTo>
                <a:lnTo>
                  <a:pt x="17258" y="1569"/>
                </a:lnTo>
                <a:lnTo>
                  <a:pt x="17242" y="1479"/>
                </a:lnTo>
                <a:lnTo>
                  <a:pt x="17222" y="1389"/>
                </a:lnTo>
                <a:lnTo>
                  <a:pt x="17197" y="1301"/>
                </a:lnTo>
                <a:lnTo>
                  <a:pt x="17168" y="1215"/>
                </a:lnTo>
                <a:lnTo>
                  <a:pt x="17134" y="1131"/>
                </a:lnTo>
                <a:lnTo>
                  <a:pt x="17097" y="1049"/>
                </a:lnTo>
                <a:lnTo>
                  <a:pt x="17056" y="969"/>
                </a:lnTo>
                <a:lnTo>
                  <a:pt x="17012" y="891"/>
                </a:lnTo>
                <a:lnTo>
                  <a:pt x="16964" y="816"/>
                </a:lnTo>
                <a:lnTo>
                  <a:pt x="16912" y="744"/>
                </a:lnTo>
                <a:lnTo>
                  <a:pt x="16857" y="674"/>
                </a:lnTo>
                <a:lnTo>
                  <a:pt x="16799" y="607"/>
                </a:lnTo>
                <a:lnTo>
                  <a:pt x="16738" y="542"/>
                </a:lnTo>
                <a:lnTo>
                  <a:pt x="16673" y="481"/>
                </a:lnTo>
                <a:lnTo>
                  <a:pt x="16606" y="423"/>
                </a:lnTo>
                <a:lnTo>
                  <a:pt x="16536" y="368"/>
                </a:lnTo>
                <a:lnTo>
                  <a:pt x="16464" y="316"/>
                </a:lnTo>
                <a:lnTo>
                  <a:pt x="16389" y="268"/>
                </a:lnTo>
                <a:lnTo>
                  <a:pt x="16311" y="224"/>
                </a:lnTo>
                <a:lnTo>
                  <a:pt x="16231" y="183"/>
                </a:lnTo>
                <a:lnTo>
                  <a:pt x="16149" y="146"/>
                </a:lnTo>
                <a:lnTo>
                  <a:pt x="16065" y="112"/>
                </a:lnTo>
                <a:lnTo>
                  <a:pt x="15979" y="83"/>
                </a:lnTo>
                <a:lnTo>
                  <a:pt x="15891" y="58"/>
                </a:lnTo>
                <a:lnTo>
                  <a:pt x="15801" y="38"/>
                </a:lnTo>
                <a:lnTo>
                  <a:pt x="15711" y="22"/>
                </a:lnTo>
                <a:lnTo>
                  <a:pt x="15618" y="10"/>
                </a:lnTo>
                <a:lnTo>
                  <a:pt x="15524" y="2"/>
                </a:lnTo>
                <a:lnTo>
                  <a:pt x="15429" y="0"/>
                </a:lnTo>
                <a:close/>
              </a:path>
            </a:pathLst>
          </a:custGeom>
          <a:solidFill>
            <a:srgbClr val="1B98E6"/>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en-NZ"/>
          </a:p>
        </p:txBody>
      </p:sp>
      <p:sp>
        <p:nvSpPr>
          <p:cNvPr id="10" name="TextBox 9"/>
          <p:cNvSpPr txBox="1"/>
          <p:nvPr/>
        </p:nvSpPr>
        <p:spPr>
          <a:xfrm>
            <a:off x="3768037" y="1313681"/>
            <a:ext cx="7770866" cy="4339650"/>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Hannah Tamaki</a:t>
            </a:r>
            <a:br>
              <a:rPr lang="en-US" sz="3200" dirty="0">
                <a:solidFill>
                  <a:schemeClr val="bg1"/>
                </a:solidFill>
                <a:effectLst>
                  <a:outerShdw blurRad="38100" dist="38100" dir="2700000" algn="tl">
                    <a:srgbClr val="000000">
                      <a:alpha val="43137"/>
                    </a:srgbClr>
                  </a:outerShdw>
                </a:effectLst>
              </a:rPr>
            </a:br>
            <a:r>
              <a:rPr lang="en-US" sz="2000" dirty="0">
                <a:solidFill>
                  <a:schemeClr val="bg1"/>
                </a:solidFill>
                <a:effectLst>
                  <a:outerShdw blurRad="38100" dist="38100" dir="2700000" algn="tl">
                    <a:srgbClr val="000000">
                      <a:alpha val="43137"/>
                    </a:srgbClr>
                  </a:outerShdw>
                </a:effectLst>
              </a:rPr>
              <a:t>Wednesday, 3 March</a:t>
            </a:r>
          </a:p>
          <a:p>
            <a:endParaRPr lang="en-US" sz="3200" dirty="0">
              <a:solidFill>
                <a:schemeClr val="bg1"/>
              </a:solidFill>
              <a:effectLst>
                <a:outerShdw blurRad="38100" dist="38100" dir="2700000" algn="tl">
                  <a:srgbClr val="000000">
                    <a:alpha val="43137"/>
                  </a:srgbClr>
                </a:outerShdw>
              </a:effectLst>
            </a:endParaRPr>
          </a:p>
          <a:p>
            <a:r>
              <a:rPr lang="en-US" sz="3200" dirty="0">
                <a:solidFill>
                  <a:schemeClr val="bg1"/>
                </a:solidFill>
                <a:effectLst>
                  <a:outerShdw blurRad="38100" dist="38100" dir="2700000" algn="tl">
                    <a:srgbClr val="000000">
                      <a:alpha val="43137"/>
                    </a:srgbClr>
                  </a:outerShdw>
                </a:effectLst>
              </a:rPr>
              <a:t>“Everything in your life is a choice.. make sure you choose for yourself, not be talked into something you are not happy to do .. </a:t>
            </a:r>
          </a:p>
          <a:p>
            <a:endParaRPr lang="en-US" sz="3200" dirty="0">
              <a:solidFill>
                <a:schemeClr val="bg1"/>
              </a:solidFill>
              <a:effectLst>
                <a:outerShdw blurRad="38100" dist="38100" dir="2700000" algn="tl">
                  <a:srgbClr val="000000">
                    <a:alpha val="43137"/>
                  </a:srgbClr>
                </a:outerShdw>
              </a:effectLst>
            </a:endParaRPr>
          </a:p>
          <a:p>
            <a:r>
              <a:rPr lang="en-US" sz="3200" dirty="0">
                <a:solidFill>
                  <a:schemeClr val="bg1"/>
                </a:solidFill>
                <a:effectLst>
                  <a:outerShdw blurRad="38100" dist="38100" dir="2700000" algn="tl">
                    <a:srgbClr val="000000">
                      <a:alpha val="43137"/>
                    </a:srgbClr>
                  </a:outerShdw>
                </a:effectLst>
              </a:rPr>
              <a:t>“I’m not taking the vaccine.. that’s my choice..”</a:t>
            </a:r>
            <a:endParaRPr lang="en-NZ"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88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noEditPoints="1"/>
          </p:cNvSpPr>
          <p:nvPr/>
        </p:nvSpPr>
        <p:spPr bwMode="auto">
          <a:xfrm>
            <a:off x="2688336" y="2606040"/>
            <a:ext cx="857637" cy="857637"/>
          </a:xfrm>
          <a:custGeom>
            <a:avLst/>
            <a:gdLst>
              <a:gd name="T0" fmla="*/ 1131 w 17280"/>
              <a:gd name="T1" fmla="*/ 146 h 17280"/>
              <a:gd name="T2" fmla="*/ 423 w 17280"/>
              <a:gd name="T3" fmla="*/ 674 h 17280"/>
              <a:gd name="T4" fmla="*/ 38 w 17280"/>
              <a:gd name="T5" fmla="*/ 1479 h 17280"/>
              <a:gd name="T6" fmla="*/ 58 w 17280"/>
              <a:gd name="T7" fmla="*/ 15891 h 17280"/>
              <a:gd name="T8" fmla="*/ 481 w 17280"/>
              <a:gd name="T9" fmla="*/ 16673 h 17280"/>
              <a:gd name="T10" fmla="*/ 1215 w 17280"/>
              <a:gd name="T11" fmla="*/ 17168 h 17280"/>
              <a:gd name="T12" fmla="*/ 15618 w 17280"/>
              <a:gd name="T13" fmla="*/ 17270 h 17280"/>
              <a:gd name="T14" fmla="*/ 16464 w 17280"/>
              <a:gd name="T15" fmla="*/ 16964 h 17280"/>
              <a:gd name="T16" fmla="*/ 17056 w 17280"/>
              <a:gd name="T17" fmla="*/ 16311 h 17280"/>
              <a:gd name="T18" fmla="*/ 17280 w 17280"/>
              <a:gd name="T19" fmla="*/ 15429 h 17280"/>
              <a:gd name="T20" fmla="*/ 17097 w 17280"/>
              <a:gd name="T21" fmla="*/ 1049 h 17280"/>
              <a:gd name="T22" fmla="*/ 16536 w 17280"/>
              <a:gd name="T23" fmla="*/ 368 h 17280"/>
              <a:gd name="T24" fmla="*/ 15711 w 17280"/>
              <a:gd name="T25" fmla="*/ 22 h 17280"/>
              <a:gd name="T26" fmla="*/ 13550 w 17280"/>
              <a:gd name="T27" fmla="*/ 6371 h 17280"/>
              <a:gd name="T28" fmla="*/ 13080 w 17280"/>
              <a:gd name="T29" fmla="*/ 8989 h 17280"/>
              <a:gd name="T30" fmla="*/ 11211 w 17280"/>
              <a:gd name="T31" fmla="*/ 11803 h 17280"/>
              <a:gd name="T32" fmla="*/ 7997 w 17280"/>
              <a:gd name="T33" fmla="*/ 13478 h 17280"/>
              <a:gd name="T34" fmla="*/ 5558 w 17280"/>
              <a:gd name="T35" fmla="*/ 13607 h 17280"/>
              <a:gd name="T36" fmla="*/ 4292 w 17280"/>
              <a:gd name="T37" fmla="*/ 13352 h 17280"/>
              <a:gd name="T38" fmla="*/ 3119 w 17280"/>
              <a:gd name="T39" fmla="*/ 12888 h 17280"/>
              <a:gd name="T40" fmla="*/ 2772 w 17280"/>
              <a:gd name="T41" fmla="*/ 12541 h 17280"/>
              <a:gd name="T42" fmla="*/ 3734 w 17280"/>
              <a:gd name="T43" fmla="*/ 12505 h 17280"/>
              <a:gd name="T44" fmla="*/ 4766 w 17280"/>
              <a:gd name="T45" fmla="*/ 12262 h 17280"/>
              <a:gd name="T46" fmla="*/ 5707 w 17280"/>
              <a:gd name="T47" fmla="*/ 11820 h 17280"/>
              <a:gd name="T48" fmla="*/ 5810 w 17280"/>
              <a:gd name="T49" fmla="*/ 11426 h 17280"/>
              <a:gd name="T50" fmla="*/ 4898 w 17280"/>
              <a:gd name="T51" fmla="*/ 11068 h 17280"/>
              <a:gd name="T52" fmla="*/ 4201 w 17280"/>
              <a:gd name="T53" fmla="*/ 10406 h 17280"/>
              <a:gd name="T54" fmla="*/ 3998 w 17280"/>
              <a:gd name="T55" fmla="*/ 9731 h 17280"/>
              <a:gd name="T56" fmla="*/ 4702 w 17280"/>
              <a:gd name="T57" fmla="*/ 9725 h 17280"/>
              <a:gd name="T58" fmla="*/ 4378 w 17280"/>
              <a:gd name="T59" fmla="*/ 9454 h 17280"/>
              <a:gd name="T60" fmla="*/ 3549 w 17280"/>
              <a:gd name="T61" fmla="*/ 8798 h 17280"/>
              <a:gd name="T62" fmla="*/ 3057 w 17280"/>
              <a:gd name="T63" fmla="*/ 7848 h 17280"/>
              <a:gd name="T64" fmla="*/ 3131 w 17280"/>
              <a:gd name="T65" fmla="*/ 7234 h 17280"/>
              <a:gd name="T66" fmla="*/ 3477 w 17280"/>
              <a:gd name="T67" fmla="*/ 7366 h 17280"/>
              <a:gd name="T68" fmla="*/ 3844 w 17280"/>
              <a:gd name="T69" fmla="*/ 7447 h 17280"/>
              <a:gd name="T70" fmla="*/ 3921 w 17280"/>
              <a:gd name="T71" fmla="*/ 7331 h 17280"/>
              <a:gd name="T72" fmla="*/ 3403 w 17280"/>
              <a:gd name="T73" fmla="*/ 6760 h 17280"/>
              <a:gd name="T74" fmla="*/ 3082 w 17280"/>
              <a:gd name="T75" fmla="*/ 6063 h 17280"/>
              <a:gd name="T76" fmla="*/ 2985 w 17280"/>
              <a:gd name="T77" fmla="*/ 5368 h 17280"/>
              <a:gd name="T78" fmla="*/ 3014 w 17280"/>
              <a:gd name="T79" fmla="*/ 4978 h 17280"/>
              <a:gd name="T80" fmla="*/ 3110 w 17280"/>
              <a:gd name="T81" fmla="*/ 4572 h 17280"/>
              <a:gd name="T82" fmla="*/ 3269 w 17280"/>
              <a:gd name="T83" fmla="*/ 4196 h 17280"/>
              <a:gd name="T84" fmla="*/ 4231 w 17280"/>
              <a:gd name="T85" fmla="*/ 5016 h 17280"/>
              <a:gd name="T86" fmla="*/ 5783 w 17280"/>
              <a:gd name="T87" fmla="*/ 6031 h 17280"/>
              <a:gd name="T88" fmla="*/ 7578 w 17280"/>
              <a:gd name="T89" fmla="*/ 6620 h 17280"/>
              <a:gd name="T90" fmla="*/ 8491 w 17280"/>
              <a:gd name="T91" fmla="*/ 5958 h 17280"/>
              <a:gd name="T92" fmla="*/ 8979 w 17280"/>
              <a:gd name="T93" fmla="*/ 4645 h 17280"/>
              <a:gd name="T94" fmla="*/ 10052 w 17280"/>
              <a:gd name="T95" fmla="*/ 3815 h 17280"/>
              <a:gd name="T96" fmla="*/ 11215 w 17280"/>
              <a:gd name="T97" fmla="*/ 3634 h 17280"/>
              <a:gd name="T98" fmla="*/ 11856 w 17280"/>
              <a:gd name="T99" fmla="*/ 3769 h 17280"/>
              <a:gd name="T100" fmla="*/ 12426 w 17280"/>
              <a:gd name="T101" fmla="*/ 4055 h 17280"/>
              <a:gd name="T102" fmla="*/ 12914 w 17280"/>
              <a:gd name="T103" fmla="*/ 4414 h 17280"/>
              <a:gd name="T104" fmla="*/ 13438 w 17280"/>
              <a:gd name="T105" fmla="*/ 4277 h 17280"/>
              <a:gd name="T106" fmla="*/ 13943 w 17280"/>
              <a:gd name="T107" fmla="*/ 4085 h 17280"/>
              <a:gd name="T108" fmla="*/ 14419 w 17280"/>
              <a:gd name="T109" fmla="*/ 3842 h 17280"/>
              <a:gd name="T110" fmla="*/ 14257 w 17280"/>
              <a:gd name="T111" fmla="*/ 4285 h 17280"/>
              <a:gd name="T112" fmla="*/ 13924 w 17280"/>
              <a:gd name="T113" fmla="*/ 4742 h 17280"/>
              <a:gd name="T114" fmla="*/ 13498 w 17280"/>
              <a:gd name="T115" fmla="*/ 5115 h 17280"/>
              <a:gd name="T116" fmla="*/ 14011 w 17280"/>
              <a:gd name="T117" fmla="*/ 5088 h 17280"/>
              <a:gd name="T118" fmla="*/ 14779 w 17280"/>
              <a:gd name="T119" fmla="*/ 4861 h 17280"/>
              <a:gd name="T120" fmla="*/ 14427 w 17280"/>
              <a:gd name="T121" fmla="*/ 5314 h 17280"/>
              <a:gd name="T122" fmla="*/ 14028 w 17280"/>
              <a:gd name="T123" fmla="*/ 5725 h 17280"/>
              <a:gd name="T124" fmla="*/ 13589 w 17280"/>
              <a:gd name="T125" fmla="*/ 6091 h 17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280" h="17280">
                <a:moveTo>
                  <a:pt x="15429" y="0"/>
                </a:moveTo>
                <a:lnTo>
                  <a:pt x="1851" y="0"/>
                </a:lnTo>
                <a:lnTo>
                  <a:pt x="1756" y="2"/>
                </a:lnTo>
                <a:lnTo>
                  <a:pt x="1662" y="10"/>
                </a:lnTo>
                <a:lnTo>
                  <a:pt x="1569" y="22"/>
                </a:lnTo>
                <a:lnTo>
                  <a:pt x="1479" y="38"/>
                </a:lnTo>
                <a:lnTo>
                  <a:pt x="1389" y="58"/>
                </a:lnTo>
                <a:lnTo>
                  <a:pt x="1301" y="83"/>
                </a:lnTo>
                <a:lnTo>
                  <a:pt x="1215" y="112"/>
                </a:lnTo>
                <a:lnTo>
                  <a:pt x="1131" y="146"/>
                </a:lnTo>
                <a:lnTo>
                  <a:pt x="1049" y="183"/>
                </a:lnTo>
                <a:lnTo>
                  <a:pt x="969" y="224"/>
                </a:lnTo>
                <a:lnTo>
                  <a:pt x="892" y="268"/>
                </a:lnTo>
                <a:lnTo>
                  <a:pt x="816" y="316"/>
                </a:lnTo>
                <a:lnTo>
                  <a:pt x="744" y="368"/>
                </a:lnTo>
                <a:lnTo>
                  <a:pt x="674" y="423"/>
                </a:lnTo>
                <a:lnTo>
                  <a:pt x="607" y="481"/>
                </a:lnTo>
                <a:lnTo>
                  <a:pt x="542" y="542"/>
                </a:lnTo>
                <a:lnTo>
                  <a:pt x="481" y="607"/>
                </a:lnTo>
                <a:lnTo>
                  <a:pt x="423" y="674"/>
                </a:lnTo>
                <a:lnTo>
                  <a:pt x="368" y="744"/>
                </a:lnTo>
                <a:lnTo>
                  <a:pt x="316" y="816"/>
                </a:lnTo>
                <a:lnTo>
                  <a:pt x="268" y="892"/>
                </a:lnTo>
                <a:lnTo>
                  <a:pt x="224" y="969"/>
                </a:lnTo>
                <a:lnTo>
                  <a:pt x="183" y="1049"/>
                </a:lnTo>
                <a:lnTo>
                  <a:pt x="146" y="1131"/>
                </a:lnTo>
                <a:lnTo>
                  <a:pt x="112" y="1215"/>
                </a:lnTo>
                <a:lnTo>
                  <a:pt x="83" y="1301"/>
                </a:lnTo>
                <a:lnTo>
                  <a:pt x="58" y="1389"/>
                </a:lnTo>
                <a:lnTo>
                  <a:pt x="38" y="1479"/>
                </a:lnTo>
                <a:lnTo>
                  <a:pt x="22" y="1569"/>
                </a:lnTo>
                <a:lnTo>
                  <a:pt x="10" y="1662"/>
                </a:lnTo>
                <a:lnTo>
                  <a:pt x="2" y="1756"/>
                </a:lnTo>
                <a:lnTo>
                  <a:pt x="0" y="1851"/>
                </a:lnTo>
                <a:lnTo>
                  <a:pt x="0" y="15429"/>
                </a:lnTo>
                <a:lnTo>
                  <a:pt x="2" y="15524"/>
                </a:lnTo>
                <a:lnTo>
                  <a:pt x="10" y="15618"/>
                </a:lnTo>
                <a:lnTo>
                  <a:pt x="22" y="15711"/>
                </a:lnTo>
                <a:lnTo>
                  <a:pt x="38" y="15801"/>
                </a:lnTo>
                <a:lnTo>
                  <a:pt x="58" y="15891"/>
                </a:lnTo>
                <a:lnTo>
                  <a:pt x="83" y="15979"/>
                </a:lnTo>
                <a:lnTo>
                  <a:pt x="112" y="16065"/>
                </a:lnTo>
                <a:lnTo>
                  <a:pt x="146" y="16149"/>
                </a:lnTo>
                <a:lnTo>
                  <a:pt x="183" y="16231"/>
                </a:lnTo>
                <a:lnTo>
                  <a:pt x="224" y="16311"/>
                </a:lnTo>
                <a:lnTo>
                  <a:pt x="268" y="16388"/>
                </a:lnTo>
                <a:lnTo>
                  <a:pt x="316" y="16464"/>
                </a:lnTo>
                <a:lnTo>
                  <a:pt x="368" y="16536"/>
                </a:lnTo>
                <a:lnTo>
                  <a:pt x="423" y="16606"/>
                </a:lnTo>
                <a:lnTo>
                  <a:pt x="481" y="16673"/>
                </a:lnTo>
                <a:lnTo>
                  <a:pt x="542" y="16738"/>
                </a:lnTo>
                <a:lnTo>
                  <a:pt x="607" y="16799"/>
                </a:lnTo>
                <a:lnTo>
                  <a:pt x="674" y="16857"/>
                </a:lnTo>
                <a:lnTo>
                  <a:pt x="744" y="16912"/>
                </a:lnTo>
                <a:lnTo>
                  <a:pt x="816" y="16964"/>
                </a:lnTo>
                <a:lnTo>
                  <a:pt x="892" y="17012"/>
                </a:lnTo>
                <a:lnTo>
                  <a:pt x="969" y="17056"/>
                </a:lnTo>
                <a:lnTo>
                  <a:pt x="1049" y="17097"/>
                </a:lnTo>
                <a:lnTo>
                  <a:pt x="1131" y="17134"/>
                </a:lnTo>
                <a:lnTo>
                  <a:pt x="1215" y="17168"/>
                </a:lnTo>
                <a:lnTo>
                  <a:pt x="1301" y="17197"/>
                </a:lnTo>
                <a:lnTo>
                  <a:pt x="1389" y="17222"/>
                </a:lnTo>
                <a:lnTo>
                  <a:pt x="1479" y="17242"/>
                </a:lnTo>
                <a:lnTo>
                  <a:pt x="1569" y="17258"/>
                </a:lnTo>
                <a:lnTo>
                  <a:pt x="1662" y="17270"/>
                </a:lnTo>
                <a:lnTo>
                  <a:pt x="1756" y="17278"/>
                </a:lnTo>
                <a:lnTo>
                  <a:pt x="1851" y="17280"/>
                </a:lnTo>
                <a:lnTo>
                  <a:pt x="15429" y="17280"/>
                </a:lnTo>
                <a:lnTo>
                  <a:pt x="15524" y="17278"/>
                </a:lnTo>
                <a:lnTo>
                  <a:pt x="15618" y="17270"/>
                </a:lnTo>
                <a:lnTo>
                  <a:pt x="15711" y="17258"/>
                </a:lnTo>
                <a:lnTo>
                  <a:pt x="15801" y="17242"/>
                </a:lnTo>
                <a:lnTo>
                  <a:pt x="15891" y="17222"/>
                </a:lnTo>
                <a:lnTo>
                  <a:pt x="15979" y="17197"/>
                </a:lnTo>
                <a:lnTo>
                  <a:pt x="16065" y="17168"/>
                </a:lnTo>
                <a:lnTo>
                  <a:pt x="16149" y="17134"/>
                </a:lnTo>
                <a:lnTo>
                  <a:pt x="16231" y="17097"/>
                </a:lnTo>
                <a:lnTo>
                  <a:pt x="16311" y="17056"/>
                </a:lnTo>
                <a:lnTo>
                  <a:pt x="16388" y="17012"/>
                </a:lnTo>
                <a:lnTo>
                  <a:pt x="16464" y="16964"/>
                </a:lnTo>
                <a:lnTo>
                  <a:pt x="16536" y="16912"/>
                </a:lnTo>
                <a:lnTo>
                  <a:pt x="16606" y="16857"/>
                </a:lnTo>
                <a:lnTo>
                  <a:pt x="16673" y="16799"/>
                </a:lnTo>
                <a:lnTo>
                  <a:pt x="16738" y="16738"/>
                </a:lnTo>
                <a:lnTo>
                  <a:pt x="16799" y="16673"/>
                </a:lnTo>
                <a:lnTo>
                  <a:pt x="16857" y="16606"/>
                </a:lnTo>
                <a:lnTo>
                  <a:pt x="16912" y="16536"/>
                </a:lnTo>
                <a:lnTo>
                  <a:pt x="16964" y="16464"/>
                </a:lnTo>
                <a:lnTo>
                  <a:pt x="17012" y="16388"/>
                </a:lnTo>
                <a:lnTo>
                  <a:pt x="17056" y="16311"/>
                </a:lnTo>
                <a:lnTo>
                  <a:pt x="17097" y="16231"/>
                </a:lnTo>
                <a:lnTo>
                  <a:pt x="17134" y="16149"/>
                </a:lnTo>
                <a:lnTo>
                  <a:pt x="17168" y="16065"/>
                </a:lnTo>
                <a:lnTo>
                  <a:pt x="17197" y="15979"/>
                </a:lnTo>
                <a:lnTo>
                  <a:pt x="17222" y="15891"/>
                </a:lnTo>
                <a:lnTo>
                  <a:pt x="17242" y="15801"/>
                </a:lnTo>
                <a:lnTo>
                  <a:pt x="17258" y="15711"/>
                </a:lnTo>
                <a:lnTo>
                  <a:pt x="17270" y="15618"/>
                </a:lnTo>
                <a:lnTo>
                  <a:pt x="17278" y="15524"/>
                </a:lnTo>
                <a:lnTo>
                  <a:pt x="17280" y="15429"/>
                </a:lnTo>
                <a:lnTo>
                  <a:pt x="17280" y="1851"/>
                </a:lnTo>
                <a:lnTo>
                  <a:pt x="17278" y="1756"/>
                </a:lnTo>
                <a:lnTo>
                  <a:pt x="17270" y="1662"/>
                </a:lnTo>
                <a:lnTo>
                  <a:pt x="17258" y="1569"/>
                </a:lnTo>
                <a:lnTo>
                  <a:pt x="17242" y="1479"/>
                </a:lnTo>
                <a:lnTo>
                  <a:pt x="17222" y="1389"/>
                </a:lnTo>
                <a:lnTo>
                  <a:pt x="17197" y="1301"/>
                </a:lnTo>
                <a:lnTo>
                  <a:pt x="17168" y="1215"/>
                </a:lnTo>
                <a:lnTo>
                  <a:pt x="17134" y="1131"/>
                </a:lnTo>
                <a:lnTo>
                  <a:pt x="17097" y="1049"/>
                </a:lnTo>
                <a:lnTo>
                  <a:pt x="17056" y="969"/>
                </a:lnTo>
                <a:lnTo>
                  <a:pt x="17012" y="892"/>
                </a:lnTo>
                <a:lnTo>
                  <a:pt x="16964" y="816"/>
                </a:lnTo>
                <a:lnTo>
                  <a:pt x="16912" y="744"/>
                </a:lnTo>
                <a:lnTo>
                  <a:pt x="16857" y="674"/>
                </a:lnTo>
                <a:lnTo>
                  <a:pt x="16799" y="607"/>
                </a:lnTo>
                <a:lnTo>
                  <a:pt x="16738" y="542"/>
                </a:lnTo>
                <a:lnTo>
                  <a:pt x="16673" y="481"/>
                </a:lnTo>
                <a:lnTo>
                  <a:pt x="16606" y="423"/>
                </a:lnTo>
                <a:lnTo>
                  <a:pt x="16536" y="368"/>
                </a:lnTo>
                <a:lnTo>
                  <a:pt x="16464" y="316"/>
                </a:lnTo>
                <a:lnTo>
                  <a:pt x="16388" y="268"/>
                </a:lnTo>
                <a:lnTo>
                  <a:pt x="16311" y="224"/>
                </a:lnTo>
                <a:lnTo>
                  <a:pt x="16231" y="183"/>
                </a:lnTo>
                <a:lnTo>
                  <a:pt x="16149" y="146"/>
                </a:lnTo>
                <a:lnTo>
                  <a:pt x="16065" y="112"/>
                </a:lnTo>
                <a:lnTo>
                  <a:pt x="15979" y="83"/>
                </a:lnTo>
                <a:lnTo>
                  <a:pt x="15891" y="58"/>
                </a:lnTo>
                <a:lnTo>
                  <a:pt x="15801" y="38"/>
                </a:lnTo>
                <a:lnTo>
                  <a:pt x="15711" y="22"/>
                </a:lnTo>
                <a:lnTo>
                  <a:pt x="15618" y="10"/>
                </a:lnTo>
                <a:lnTo>
                  <a:pt x="15524" y="2"/>
                </a:lnTo>
                <a:lnTo>
                  <a:pt x="15429" y="0"/>
                </a:lnTo>
                <a:close/>
                <a:moveTo>
                  <a:pt x="13542" y="6125"/>
                </a:moveTo>
                <a:lnTo>
                  <a:pt x="13545" y="6166"/>
                </a:lnTo>
                <a:lnTo>
                  <a:pt x="13546" y="6207"/>
                </a:lnTo>
                <a:lnTo>
                  <a:pt x="13549" y="6248"/>
                </a:lnTo>
                <a:lnTo>
                  <a:pt x="13550" y="6289"/>
                </a:lnTo>
                <a:lnTo>
                  <a:pt x="13550" y="6330"/>
                </a:lnTo>
                <a:lnTo>
                  <a:pt x="13550" y="6371"/>
                </a:lnTo>
                <a:lnTo>
                  <a:pt x="13550" y="6412"/>
                </a:lnTo>
                <a:lnTo>
                  <a:pt x="13550" y="6453"/>
                </a:lnTo>
                <a:lnTo>
                  <a:pt x="13543" y="6768"/>
                </a:lnTo>
                <a:lnTo>
                  <a:pt x="13521" y="7085"/>
                </a:lnTo>
                <a:lnTo>
                  <a:pt x="13484" y="7403"/>
                </a:lnTo>
                <a:lnTo>
                  <a:pt x="13432" y="7722"/>
                </a:lnTo>
                <a:lnTo>
                  <a:pt x="13365" y="8042"/>
                </a:lnTo>
                <a:lnTo>
                  <a:pt x="13285" y="8359"/>
                </a:lnTo>
                <a:lnTo>
                  <a:pt x="13189" y="8675"/>
                </a:lnTo>
                <a:lnTo>
                  <a:pt x="13080" y="8989"/>
                </a:lnTo>
                <a:lnTo>
                  <a:pt x="12956" y="9299"/>
                </a:lnTo>
                <a:lnTo>
                  <a:pt x="12817" y="9604"/>
                </a:lnTo>
                <a:lnTo>
                  <a:pt x="12665" y="9905"/>
                </a:lnTo>
                <a:lnTo>
                  <a:pt x="12499" y="10200"/>
                </a:lnTo>
                <a:lnTo>
                  <a:pt x="12320" y="10488"/>
                </a:lnTo>
                <a:lnTo>
                  <a:pt x="12125" y="10770"/>
                </a:lnTo>
                <a:lnTo>
                  <a:pt x="11918" y="11042"/>
                </a:lnTo>
                <a:lnTo>
                  <a:pt x="11695" y="11305"/>
                </a:lnTo>
                <a:lnTo>
                  <a:pt x="11461" y="11559"/>
                </a:lnTo>
                <a:lnTo>
                  <a:pt x="11211" y="11803"/>
                </a:lnTo>
                <a:lnTo>
                  <a:pt x="10950" y="12036"/>
                </a:lnTo>
                <a:lnTo>
                  <a:pt x="10675" y="12255"/>
                </a:lnTo>
                <a:lnTo>
                  <a:pt x="10385" y="12462"/>
                </a:lnTo>
                <a:lnTo>
                  <a:pt x="10083" y="12654"/>
                </a:lnTo>
                <a:lnTo>
                  <a:pt x="9768" y="12833"/>
                </a:lnTo>
                <a:lnTo>
                  <a:pt x="9440" y="12996"/>
                </a:lnTo>
                <a:lnTo>
                  <a:pt x="9099" y="13143"/>
                </a:lnTo>
                <a:lnTo>
                  <a:pt x="8745" y="13273"/>
                </a:lnTo>
                <a:lnTo>
                  <a:pt x="8378" y="13384"/>
                </a:lnTo>
                <a:lnTo>
                  <a:pt x="7997" y="13478"/>
                </a:lnTo>
                <a:lnTo>
                  <a:pt x="7605" y="13553"/>
                </a:lnTo>
                <a:lnTo>
                  <a:pt x="7200" y="13606"/>
                </a:lnTo>
                <a:lnTo>
                  <a:pt x="6782" y="13639"/>
                </a:lnTo>
                <a:lnTo>
                  <a:pt x="6353" y="13650"/>
                </a:lnTo>
                <a:lnTo>
                  <a:pt x="6219" y="13649"/>
                </a:lnTo>
                <a:lnTo>
                  <a:pt x="6085" y="13646"/>
                </a:lnTo>
                <a:lnTo>
                  <a:pt x="5952" y="13639"/>
                </a:lnTo>
                <a:lnTo>
                  <a:pt x="5820" y="13631"/>
                </a:lnTo>
                <a:lnTo>
                  <a:pt x="5688" y="13620"/>
                </a:lnTo>
                <a:lnTo>
                  <a:pt x="5558" y="13607"/>
                </a:lnTo>
                <a:lnTo>
                  <a:pt x="5427" y="13592"/>
                </a:lnTo>
                <a:lnTo>
                  <a:pt x="5297" y="13575"/>
                </a:lnTo>
                <a:lnTo>
                  <a:pt x="5169" y="13554"/>
                </a:lnTo>
                <a:lnTo>
                  <a:pt x="5041" y="13532"/>
                </a:lnTo>
                <a:lnTo>
                  <a:pt x="4914" y="13508"/>
                </a:lnTo>
                <a:lnTo>
                  <a:pt x="4788" y="13481"/>
                </a:lnTo>
                <a:lnTo>
                  <a:pt x="4662" y="13451"/>
                </a:lnTo>
                <a:lnTo>
                  <a:pt x="4538" y="13421"/>
                </a:lnTo>
                <a:lnTo>
                  <a:pt x="4415" y="13388"/>
                </a:lnTo>
                <a:lnTo>
                  <a:pt x="4292" y="13352"/>
                </a:lnTo>
                <a:lnTo>
                  <a:pt x="4170" y="13315"/>
                </a:lnTo>
                <a:lnTo>
                  <a:pt x="4050" y="13275"/>
                </a:lnTo>
                <a:lnTo>
                  <a:pt x="3930" y="13234"/>
                </a:lnTo>
                <a:lnTo>
                  <a:pt x="3810" y="13190"/>
                </a:lnTo>
                <a:lnTo>
                  <a:pt x="3693" y="13145"/>
                </a:lnTo>
                <a:lnTo>
                  <a:pt x="3576" y="13097"/>
                </a:lnTo>
                <a:lnTo>
                  <a:pt x="3460" y="13047"/>
                </a:lnTo>
                <a:lnTo>
                  <a:pt x="3346" y="12997"/>
                </a:lnTo>
                <a:lnTo>
                  <a:pt x="3232" y="12943"/>
                </a:lnTo>
                <a:lnTo>
                  <a:pt x="3119" y="12888"/>
                </a:lnTo>
                <a:lnTo>
                  <a:pt x="3008" y="12830"/>
                </a:lnTo>
                <a:lnTo>
                  <a:pt x="2898" y="12771"/>
                </a:lnTo>
                <a:lnTo>
                  <a:pt x="2789" y="12711"/>
                </a:lnTo>
                <a:lnTo>
                  <a:pt x="2681" y="12648"/>
                </a:lnTo>
                <a:lnTo>
                  <a:pt x="2574" y="12583"/>
                </a:lnTo>
                <a:lnTo>
                  <a:pt x="2469" y="12516"/>
                </a:lnTo>
                <a:lnTo>
                  <a:pt x="2544" y="12525"/>
                </a:lnTo>
                <a:lnTo>
                  <a:pt x="2621" y="12531"/>
                </a:lnTo>
                <a:lnTo>
                  <a:pt x="2697" y="12537"/>
                </a:lnTo>
                <a:lnTo>
                  <a:pt x="2772" y="12541"/>
                </a:lnTo>
                <a:lnTo>
                  <a:pt x="2848" y="12543"/>
                </a:lnTo>
                <a:lnTo>
                  <a:pt x="2924" y="12545"/>
                </a:lnTo>
                <a:lnTo>
                  <a:pt x="3000" y="12547"/>
                </a:lnTo>
                <a:lnTo>
                  <a:pt x="3078" y="12547"/>
                </a:lnTo>
                <a:lnTo>
                  <a:pt x="3189" y="12546"/>
                </a:lnTo>
                <a:lnTo>
                  <a:pt x="3299" y="12543"/>
                </a:lnTo>
                <a:lnTo>
                  <a:pt x="3408" y="12537"/>
                </a:lnTo>
                <a:lnTo>
                  <a:pt x="3518" y="12529"/>
                </a:lnTo>
                <a:lnTo>
                  <a:pt x="3626" y="12518"/>
                </a:lnTo>
                <a:lnTo>
                  <a:pt x="3734" y="12505"/>
                </a:lnTo>
                <a:lnTo>
                  <a:pt x="3840" y="12491"/>
                </a:lnTo>
                <a:lnTo>
                  <a:pt x="3946" y="12474"/>
                </a:lnTo>
                <a:lnTo>
                  <a:pt x="4051" y="12455"/>
                </a:lnTo>
                <a:lnTo>
                  <a:pt x="4156" y="12434"/>
                </a:lnTo>
                <a:lnTo>
                  <a:pt x="4260" y="12410"/>
                </a:lnTo>
                <a:lnTo>
                  <a:pt x="4363" y="12384"/>
                </a:lnTo>
                <a:lnTo>
                  <a:pt x="4465" y="12357"/>
                </a:lnTo>
                <a:lnTo>
                  <a:pt x="4566" y="12327"/>
                </a:lnTo>
                <a:lnTo>
                  <a:pt x="4667" y="12296"/>
                </a:lnTo>
                <a:lnTo>
                  <a:pt x="4766" y="12262"/>
                </a:lnTo>
                <a:lnTo>
                  <a:pt x="4865" y="12227"/>
                </a:lnTo>
                <a:lnTo>
                  <a:pt x="4963" y="12189"/>
                </a:lnTo>
                <a:lnTo>
                  <a:pt x="5060" y="12149"/>
                </a:lnTo>
                <a:lnTo>
                  <a:pt x="5155" y="12107"/>
                </a:lnTo>
                <a:lnTo>
                  <a:pt x="5250" y="12064"/>
                </a:lnTo>
                <a:lnTo>
                  <a:pt x="5344" y="12018"/>
                </a:lnTo>
                <a:lnTo>
                  <a:pt x="5436" y="11972"/>
                </a:lnTo>
                <a:lnTo>
                  <a:pt x="5527" y="11922"/>
                </a:lnTo>
                <a:lnTo>
                  <a:pt x="5618" y="11871"/>
                </a:lnTo>
                <a:lnTo>
                  <a:pt x="5707" y="11820"/>
                </a:lnTo>
                <a:lnTo>
                  <a:pt x="5795" y="11764"/>
                </a:lnTo>
                <a:lnTo>
                  <a:pt x="5882" y="11708"/>
                </a:lnTo>
                <a:lnTo>
                  <a:pt x="5968" y="11651"/>
                </a:lnTo>
                <a:lnTo>
                  <a:pt x="6052" y="11592"/>
                </a:lnTo>
                <a:lnTo>
                  <a:pt x="6135" y="11530"/>
                </a:lnTo>
                <a:lnTo>
                  <a:pt x="6218" y="11467"/>
                </a:lnTo>
                <a:lnTo>
                  <a:pt x="6114" y="11463"/>
                </a:lnTo>
                <a:lnTo>
                  <a:pt x="6011" y="11454"/>
                </a:lnTo>
                <a:lnTo>
                  <a:pt x="5911" y="11443"/>
                </a:lnTo>
                <a:lnTo>
                  <a:pt x="5810" y="11426"/>
                </a:lnTo>
                <a:lnTo>
                  <a:pt x="5712" y="11406"/>
                </a:lnTo>
                <a:lnTo>
                  <a:pt x="5615" y="11383"/>
                </a:lnTo>
                <a:lnTo>
                  <a:pt x="5519" y="11355"/>
                </a:lnTo>
                <a:lnTo>
                  <a:pt x="5425" y="11324"/>
                </a:lnTo>
                <a:lnTo>
                  <a:pt x="5332" y="11290"/>
                </a:lnTo>
                <a:lnTo>
                  <a:pt x="5241" y="11251"/>
                </a:lnTo>
                <a:lnTo>
                  <a:pt x="5153" y="11210"/>
                </a:lnTo>
                <a:lnTo>
                  <a:pt x="5066" y="11166"/>
                </a:lnTo>
                <a:lnTo>
                  <a:pt x="4981" y="11119"/>
                </a:lnTo>
                <a:lnTo>
                  <a:pt x="4898" y="11068"/>
                </a:lnTo>
                <a:lnTo>
                  <a:pt x="4818" y="11014"/>
                </a:lnTo>
                <a:lnTo>
                  <a:pt x="4739" y="10958"/>
                </a:lnTo>
                <a:lnTo>
                  <a:pt x="4662" y="10897"/>
                </a:lnTo>
                <a:lnTo>
                  <a:pt x="4589" y="10835"/>
                </a:lnTo>
                <a:lnTo>
                  <a:pt x="4518" y="10770"/>
                </a:lnTo>
                <a:lnTo>
                  <a:pt x="4450" y="10702"/>
                </a:lnTo>
                <a:lnTo>
                  <a:pt x="4383" y="10632"/>
                </a:lnTo>
                <a:lnTo>
                  <a:pt x="4320" y="10559"/>
                </a:lnTo>
                <a:lnTo>
                  <a:pt x="4260" y="10484"/>
                </a:lnTo>
                <a:lnTo>
                  <a:pt x="4201" y="10406"/>
                </a:lnTo>
                <a:lnTo>
                  <a:pt x="4147" y="10327"/>
                </a:lnTo>
                <a:lnTo>
                  <a:pt x="4095" y="10245"/>
                </a:lnTo>
                <a:lnTo>
                  <a:pt x="4047" y="10161"/>
                </a:lnTo>
                <a:lnTo>
                  <a:pt x="4001" y="10074"/>
                </a:lnTo>
                <a:lnTo>
                  <a:pt x="3959" y="9987"/>
                </a:lnTo>
                <a:lnTo>
                  <a:pt x="3920" y="9897"/>
                </a:lnTo>
                <a:lnTo>
                  <a:pt x="3885" y="9805"/>
                </a:lnTo>
                <a:lnTo>
                  <a:pt x="3853" y="9712"/>
                </a:lnTo>
                <a:lnTo>
                  <a:pt x="3926" y="9722"/>
                </a:lnTo>
                <a:lnTo>
                  <a:pt x="3998" y="9731"/>
                </a:lnTo>
                <a:lnTo>
                  <a:pt x="4069" y="9738"/>
                </a:lnTo>
                <a:lnTo>
                  <a:pt x="4140" y="9744"/>
                </a:lnTo>
                <a:lnTo>
                  <a:pt x="4210" y="9748"/>
                </a:lnTo>
                <a:lnTo>
                  <a:pt x="4280" y="9750"/>
                </a:lnTo>
                <a:lnTo>
                  <a:pt x="4350" y="9751"/>
                </a:lnTo>
                <a:lnTo>
                  <a:pt x="4419" y="9750"/>
                </a:lnTo>
                <a:lnTo>
                  <a:pt x="4490" y="9747"/>
                </a:lnTo>
                <a:lnTo>
                  <a:pt x="4560" y="9742"/>
                </a:lnTo>
                <a:lnTo>
                  <a:pt x="4631" y="9734"/>
                </a:lnTo>
                <a:lnTo>
                  <a:pt x="4702" y="9725"/>
                </a:lnTo>
                <a:lnTo>
                  <a:pt x="4774" y="9714"/>
                </a:lnTo>
                <a:lnTo>
                  <a:pt x="4847" y="9701"/>
                </a:lnTo>
                <a:lnTo>
                  <a:pt x="4920" y="9684"/>
                </a:lnTo>
                <a:lnTo>
                  <a:pt x="4995" y="9666"/>
                </a:lnTo>
                <a:lnTo>
                  <a:pt x="4887" y="9641"/>
                </a:lnTo>
                <a:lnTo>
                  <a:pt x="4781" y="9613"/>
                </a:lnTo>
                <a:lnTo>
                  <a:pt x="4677" y="9580"/>
                </a:lnTo>
                <a:lnTo>
                  <a:pt x="4576" y="9542"/>
                </a:lnTo>
                <a:lnTo>
                  <a:pt x="4476" y="9501"/>
                </a:lnTo>
                <a:lnTo>
                  <a:pt x="4378" y="9454"/>
                </a:lnTo>
                <a:lnTo>
                  <a:pt x="4283" y="9405"/>
                </a:lnTo>
                <a:lnTo>
                  <a:pt x="4190" y="9352"/>
                </a:lnTo>
                <a:lnTo>
                  <a:pt x="4100" y="9294"/>
                </a:lnTo>
                <a:lnTo>
                  <a:pt x="4012" y="9233"/>
                </a:lnTo>
                <a:lnTo>
                  <a:pt x="3928" y="9169"/>
                </a:lnTo>
                <a:lnTo>
                  <a:pt x="3846" y="9101"/>
                </a:lnTo>
                <a:lnTo>
                  <a:pt x="3767" y="9030"/>
                </a:lnTo>
                <a:lnTo>
                  <a:pt x="3690" y="8955"/>
                </a:lnTo>
                <a:lnTo>
                  <a:pt x="3618" y="8878"/>
                </a:lnTo>
                <a:lnTo>
                  <a:pt x="3549" y="8798"/>
                </a:lnTo>
                <a:lnTo>
                  <a:pt x="3483" y="8713"/>
                </a:lnTo>
                <a:lnTo>
                  <a:pt x="3420" y="8627"/>
                </a:lnTo>
                <a:lnTo>
                  <a:pt x="3361" y="8538"/>
                </a:lnTo>
                <a:lnTo>
                  <a:pt x="3306" y="8447"/>
                </a:lnTo>
                <a:lnTo>
                  <a:pt x="3254" y="8353"/>
                </a:lnTo>
                <a:lnTo>
                  <a:pt x="3207" y="8256"/>
                </a:lnTo>
                <a:lnTo>
                  <a:pt x="3163" y="8157"/>
                </a:lnTo>
                <a:lnTo>
                  <a:pt x="3123" y="8056"/>
                </a:lnTo>
                <a:lnTo>
                  <a:pt x="3089" y="7953"/>
                </a:lnTo>
                <a:lnTo>
                  <a:pt x="3057" y="7848"/>
                </a:lnTo>
                <a:lnTo>
                  <a:pt x="3032" y="7741"/>
                </a:lnTo>
                <a:lnTo>
                  <a:pt x="3010" y="7632"/>
                </a:lnTo>
                <a:lnTo>
                  <a:pt x="2993" y="7522"/>
                </a:lnTo>
                <a:lnTo>
                  <a:pt x="2980" y="7410"/>
                </a:lnTo>
                <a:lnTo>
                  <a:pt x="2972" y="7296"/>
                </a:lnTo>
                <a:lnTo>
                  <a:pt x="2970" y="7182"/>
                </a:lnTo>
                <a:lnTo>
                  <a:pt x="2970" y="7151"/>
                </a:lnTo>
                <a:lnTo>
                  <a:pt x="3034" y="7185"/>
                </a:lnTo>
                <a:lnTo>
                  <a:pt x="3099" y="7219"/>
                </a:lnTo>
                <a:lnTo>
                  <a:pt x="3131" y="7234"/>
                </a:lnTo>
                <a:lnTo>
                  <a:pt x="3164" y="7250"/>
                </a:lnTo>
                <a:lnTo>
                  <a:pt x="3198" y="7264"/>
                </a:lnTo>
                <a:lnTo>
                  <a:pt x="3232" y="7279"/>
                </a:lnTo>
                <a:lnTo>
                  <a:pt x="3266" y="7292"/>
                </a:lnTo>
                <a:lnTo>
                  <a:pt x="3300" y="7306"/>
                </a:lnTo>
                <a:lnTo>
                  <a:pt x="3335" y="7319"/>
                </a:lnTo>
                <a:lnTo>
                  <a:pt x="3370" y="7331"/>
                </a:lnTo>
                <a:lnTo>
                  <a:pt x="3405" y="7343"/>
                </a:lnTo>
                <a:lnTo>
                  <a:pt x="3441" y="7355"/>
                </a:lnTo>
                <a:lnTo>
                  <a:pt x="3477" y="7366"/>
                </a:lnTo>
                <a:lnTo>
                  <a:pt x="3512" y="7376"/>
                </a:lnTo>
                <a:lnTo>
                  <a:pt x="3548" y="7386"/>
                </a:lnTo>
                <a:lnTo>
                  <a:pt x="3585" y="7396"/>
                </a:lnTo>
                <a:lnTo>
                  <a:pt x="3621" y="7404"/>
                </a:lnTo>
                <a:lnTo>
                  <a:pt x="3658" y="7413"/>
                </a:lnTo>
                <a:lnTo>
                  <a:pt x="3695" y="7421"/>
                </a:lnTo>
                <a:lnTo>
                  <a:pt x="3731" y="7428"/>
                </a:lnTo>
                <a:lnTo>
                  <a:pt x="3769" y="7435"/>
                </a:lnTo>
                <a:lnTo>
                  <a:pt x="3806" y="7441"/>
                </a:lnTo>
                <a:lnTo>
                  <a:pt x="3844" y="7447"/>
                </a:lnTo>
                <a:lnTo>
                  <a:pt x="3882" y="7452"/>
                </a:lnTo>
                <a:lnTo>
                  <a:pt x="3919" y="7456"/>
                </a:lnTo>
                <a:lnTo>
                  <a:pt x="3958" y="7461"/>
                </a:lnTo>
                <a:lnTo>
                  <a:pt x="3996" y="7464"/>
                </a:lnTo>
                <a:lnTo>
                  <a:pt x="4035" y="7467"/>
                </a:lnTo>
                <a:lnTo>
                  <a:pt x="4073" y="7469"/>
                </a:lnTo>
                <a:lnTo>
                  <a:pt x="4112" y="7471"/>
                </a:lnTo>
                <a:lnTo>
                  <a:pt x="4047" y="7426"/>
                </a:lnTo>
                <a:lnTo>
                  <a:pt x="3983" y="7380"/>
                </a:lnTo>
                <a:lnTo>
                  <a:pt x="3921" y="7331"/>
                </a:lnTo>
                <a:lnTo>
                  <a:pt x="3861" y="7281"/>
                </a:lnTo>
                <a:lnTo>
                  <a:pt x="3803" y="7230"/>
                </a:lnTo>
                <a:lnTo>
                  <a:pt x="3747" y="7177"/>
                </a:lnTo>
                <a:lnTo>
                  <a:pt x="3691" y="7122"/>
                </a:lnTo>
                <a:lnTo>
                  <a:pt x="3640" y="7064"/>
                </a:lnTo>
                <a:lnTo>
                  <a:pt x="3588" y="7006"/>
                </a:lnTo>
                <a:lnTo>
                  <a:pt x="3539" y="6947"/>
                </a:lnTo>
                <a:lnTo>
                  <a:pt x="3492" y="6886"/>
                </a:lnTo>
                <a:lnTo>
                  <a:pt x="3446" y="6823"/>
                </a:lnTo>
                <a:lnTo>
                  <a:pt x="3403" y="6760"/>
                </a:lnTo>
                <a:lnTo>
                  <a:pt x="3362" y="6695"/>
                </a:lnTo>
                <a:lnTo>
                  <a:pt x="3322" y="6629"/>
                </a:lnTo>
                <a:lnTo>
                  <a:pt x="3285" y="6562"/>
                </a:lnTo>
                <a:lnTo>
                  <a:pt x="3250" y="6494"/>
                </a:lnTo>
                <a:lnTo>
                  <a:pt x="3216" y="6424"/>
                </a:lnTo>
                <a:lnTo>
                  <a:pt x="3185" y="6354"/>
                </a:lnTo>
                <a:lnTo>
                  <a:pt x="3157" y="6282"/>
                </a:lnTo>
                <a:lnTo>
                  <a:pt x="3130" y="6210"/>
                </a:lnTo>
                <a:lnTo>
                  <a:pt x="3105" y="6137"/>
                </a:lnTo>
                <a:lnTo>
                  <a:pt x="3082" y="6063"/>
                </a:lnTo>
                <a:lnTo>
                  <a:pt x="3063" y="5989"/>
                </a:lnTo>
                <a:lnTo>
                  <a:pt x="3045" y="5913"/>
                </a:lnTo>
                <a:lnTo>
                  <a:pt x="3029" y="5837"/>
                </a:lnTo>
                <a:lnTo>
                  <a:pt x="3015" y="5761"/>
                </a:lnTo>
                <a:lnTo>
                  <a:pt x="3005" y="5683"/>
                </a:lnTo>
                <a:lnTo>
                  <a:pt x="2997" y="5605"/>
                </a:lnTo>
                <a:lnTo>
                  <a:pt x="2991" y="5527"/>
                </a:lnTo>
                <a:lnTo>
                  <a:pt x="2986" y="5449"/>
                </a:lnTo>
                <a:lnTo>
                  <a:pt x="2985" y="5370"/>
                </a:lnTo>
                <a:lnTo>
                  <a:pt x="2985" y="5368"/>
                </a:lnTo>
                <a:lnTo>
                  <a:pt x="2985" y="5365"/>
                </a:lnTo>
                <a:lnTo>
                  <a:pt x="2986" y="5321"/>
                </a:lnTo>
                <a:lnTo>
                  <a:pt x="2987" y="5278"/>
                </a:lnTo>
                <a:lnTo>
                  <a:pt x="2988" y="5234"/>
                </a:lnTo>
                <a:lnTo>
                  <a:pt x="2992" y="5190"/>
                </a:lnTo>
                <a:lnTo>
                  <a:pt x="2995" y="5147"/>
                </a:lnTo>
                <a:lnTo>
                  <a:pt x="2998" y="5105"/>
                </a:lnTo>
                <a:lnTo>
                  <a:pt x="3002" y="5062"/>
                </a:lnTo>
                <a:lnTo>
                  <a:pt x="3008" y="5020"/>
                </a:lnTo>
                <a:lnTo>
                  <a:pt x="3014" y="4978"/>
                </a:lnTo>
                <a:lnTo>
                  <a:pt x="3021" y="4937"/>
                </a:lnTo>
                <a:lnTo>
                  <a:pt x="3028" y="4895"/>
                </a:lnTo>
                <a:lnTo>
                  <a:pt x="3036" y="4854"/>
                </a:lnTo>
                <a:lnTo>
                  <a:pt x="3045" y="4812"/>
                </a:lnTo>
                <a:lnTo>
                  <a:pt x="3054" y="4771"/>
                </a:lnTo>
                <a:lnTo>
                  <a:pt x="3064" y="4731"/>
                </a:lnTo>
                <a:lnTo>
                  <a:pt x="3075" y="4690"/>
                </a:lnTo>
                <a:lnTo>
                  <a:pt x="3086" y="4650"/>
                </a:lnTo>
                <a:lnTo>
                  <a:pt x="3097" y="4612"/>
                </a:lnTo>
                <a:lnTo>
                  <a:pt x="3110" y="4572"/>
                </a:lnTo>
                <a:lnTo>
                  <a:pt x="3123" y="4533"/>
                </a:lnTo>
                <a:lnTo>
                  <a:pt x="3137" y="4494"/>
                </a:lnTo>
                <a:lnTo>
                  <a:pt x="3151" y="4456"/>
                </a:lnTo>
                <a:lnTo>
                  <a:pt x="3167" y="4417"/>
                </a:lnTo>
                <a:lnTo>
                  <a:pt x="3183" y="4379"/>
                </a:lnTo>
                <a:lnTo>
                  <a:pt x="3199" y="4343"/>
                </a:lnTo>
                <a:lnTo>
                  <a:pt x="3215" y="4305"/>
                </a:lnTo>
                <a:lnTo>
                  <a:pt x="3232" y="4268"/>
                </a:lnTo>
                <a:lnTo>
                  <a:pt x="3251" y="4231"/>
                </a:lnTo>
                <a:lnTo>
                  <a:pt x="3269" y="4196"/>
                </a:lnTo>
                <a:lnTo>
                  <a:pt x="3289" y="4159"/>
                </a:lnTo>
                <a:lnTo>
                  <a:pt x="3308" y="4123"/>
                </a:lnTo>
                <a:lnTo>
                  <a:pt x="3329" y="4089"/>
                </a:lnTo>
                <a:lnTo>
                  <a:pt x="3447" y="4231"/>
                </a:lnTo>
                <a:lnTo>
                  <a:pt x="3569" y="4370"/>
                </a:lnTo>
                <a:lnTo>
                  <a:pt x="3696" y="4506"/>
                </a:lnTo>
                <a:lnTo>
                  <a:pt x="3824" y="4639"/>
                </a:lnTo>
                <a:lnTo>
                  <a:pt x="3957" y="4768"/>
                </a:lnTo>
                <a:lnTo>
                  <a:pt x="4093" y="4893"/>
                </a:lnTo>
                <a:lnTo>
                  <a:pt x="4231" y="5016"/>
                </a:lnTo>
                <a:lnTo>
                  <a:pt x="4374" y="5134"/>
                </a:lnTo>
                <a:lnTo>
                  <a:pt x="4520" y="5250"/>
                </a:lnTo>
                <a:lnTo>
                  <a:pt x="4668" y="5361"/>
                </a:lnTo>
                <a:lnTo>
                  <a:pt x="4819" y="5468"/>
                </a:lnTo>
                <a:lnTo>
                  <a:pt x="4973" y="5572"/>
                </a:lnTo>
                <a:lnTo>
                  <a:pt x="5130" y="5672"/>
                </a:lnTo>
                <a:lnTo>
                  <a:pt x="5290" y="5767"/>
                </a:lnTo>
                <a:lnTo>
                  <a:pt x="5452" y="5859"/>
                </a:lnTo>
                <a:lnTo>
                  <a:pt x="5616" y="5946"/>
                </a:lnTo>
                <a:lnTo>
                  <a:pt x="5783" y="6031"/>
                </a:lnTo>
                <a:lnTo>
                  <a:pt x="5954" y="6110"/>
                </a:lnTo>
                <a:lnTo>
                  <a:pt x="6126" y="6184"/>
                </a:lnTo>
                <a:lnTo>
                  <a:pt x="6300" y="6254"/>
                </a:lnTo>
                <a:lnTo>
                  <a:pt x="6477" y="6321"/>
                </a:lnTo>
                <a:lnTo>
                  <a:pt x="6655" y="6383"/>
                </a:lnTo>
                <a:lnTo>
                  <a:pt x="6836" y="6439"/>
                </a:lnTo>
                <a:lnTo>
                  <a:pt x="7019" y="6492"/>
                </a:lnTo>
                <a:lnTo>
                  <a:pt x="7204" y="6539"/>
                </a:lnTo>
                <a:lnTo>
                  <a:pt x="7390" y="6582"/>
                </a:lnTo>
                <a:lnTo>
                  <a:pt x="7578" y="6620"/>
                </a:lnTo>
                <a:lnTo>
                  <a:pt x="7768" y="6653"/>
                </a:lnTo>
                <a:lnTo>
                  <a:pt x="7960" y="6681"/>
                </a:lnTo>
                <a:lnTo>
                  <a:pt x="8153" y="6704"/>
                </a:lnTo>
                <a:lnTo>
                  <a:pt x="8347" y="6722"/>
                </a:lnTo>
                <a:lnTo>
                  <a:pt x="8544" y="6735"/>
                </a:lnTo>
                <a:lnTo>
                  <a:pt x="8515" y="6575"/>
                </a:lnTo>
                <a:lnTo>
                  <a:pt x="8495" y="6417"/>
                </a:lnTo>
                <a:lnTo>
                  <a:pt x="8484" y="6262"/>
                </a:lnTo>
                <a:lnTo>
                  <a:pt x="8483" y="6108"/>
                </a:lnTo>
                <a:lnTo>
                  <a:pt x="8491" y="5958"/>
                </a:lnTo>
                <a:lnTo>
                  <a:pt x="8506" y="5810"/>
                </a:lnTo>
                <a:lnTo>
                  <a:pt x="8530" y="5666"/>
                </a:lnTo>
                <a:lnTo>
                  <a:pt x="8561" y="5525"/>
                </a:lnTo>
                <a:lnTo>
                  <a:pt x="8600" y="5387"/>
                </a:lnTo>
                <a:lnTo>
                  <a:pt x="8646" y="5253"/>
                </a:lnTo>
                <a:lnTo>
                  <a:pt x="8699" y="5122"/>
                </a:lnTo>
                <a:lnTo>
                  <a:pt x="8760" y="4997"/>
                </a:lnTo>
                <a:lnTo>
                  <a:pt x="8827" y="4875"/>
                </a:lnTo>
                <a:lnTo>
                  <a:pt x="8900" y="4757"/>
                </a:lnTo>
                <a:lnTo>
                  <a:pt x="8979" y="4645"/>
                </a:lnTo>
                <a:lnTo>
                  <a:pt x="9064" y="4537"/>
                </a:lnTo>
                <a:lnTo>
                  <a:pt x="9155" y="4433"/>
                </a:lnTo>
                <a:lnTo>
                  <a:pt x="9251" y="4336"/>
                </a:lnTo>
                <a:lnTo>
                  <a:pt x="9353" y="4243"/>
                </a:lnTo>
                <a:lnTo>
                  <a:pt x="9459" y="4157"/>
                </a:lnTo>
                <a:lnTo>
                  <a:pt x="9569" y="4076"/>
                </a:lnTo>
                <a:lnTo>
                  <a:pt x="9683" y="4001"/>
                </a:lnTo>
                <a:lnTo>
                  <a:pt x="9802" y="3932"/>
                </a:lnTo>
                <a:lnTo>
                  <a:pt x="9925" y="3871"/>
                </a:lnTo>
                <a:lnTo>
                  <a:pt x="10052" y="3815"/>
                </a:lnTo>
                <a:lnTo>
                  <a:pt x="10181" y="3766"/>
                </a:lnTo>
                <a:lnTo>
                  <a:pt x="10313" y="3724"/>
                </a:lnTo>
                <a:lnTo>
                  <a:pt x="10448" y="3689"/>
                </a:lnTo>
                <a:lnTo>
                  <a:pt x="10586" y="3661"/>
                </a:lnTo>
                <a:lnTo>
                  <a:pt x="10727" y="3642"/>
                </a:lnTo>
                <a:lnTo>
                  <a:pt x="10868" y="3630"/>
                </a:lnTo>
                <a:lnTo>
                  <a:pt x="11012" y="3626"/>
                </a:lnTo>
                <a:lnTo>
                  <a:pt x="11081" y="3627"/>
                </a:lnTo>
                <a:lnTo>
                  <a:pt x="11148" y="3630"/>
                </a:lnTo>
                <a:lnTo>
                  <a:pt x="11215" y="3634"/>
                </a:lnTo>
                <a:lnTo>
                  <a:pt x="11282" y="3640"/>
                </a:lnTo>
                <a:lnTo>
                  <a:pt x="11348" y="3648"/>
                </a:lnTo>
                <a:lnTo>
                  <a:pt x="11413" y="3657"/>
                </a:lnTo>
                <a:lnTo>
                  <a:pt x="11478" y="3669"/>
                </a:lnTo>
                <a:lnTo>
                  <a:pt x="11543" y="3681"/>
                </a:lnTo>
                <a:lnTo>
                  <a:pt x="11607" y="3696"/>
                </a:lnTo>
                <a:lnTo>
                  <a:pt x="11670" y="3712"/>
                </a:lnTo>
                <a:lnTo>
                  <a:pt x="11733" y="3729"/>
                </a:lnTo>
                <a:lnTo>
                  <a:pt x="11795" y="3749"/>
                </a:lnTo>
                <a:lnTo>
                  <a:pt x="11856" y="3769"/>
                </a:lnTo>
                <a:lnTo>
                  <a:pt x="11917" y="3791"/>
                </a:lnTo>
                <a:lnTo>
                  <a:pt x="11977" y="3815"/>
                </a:lnTo>
                <a:lnTo>
                  <a:pt x="12036" y="3839"/>
                </a:lnTo>
                <a:lnTo>
                  <a:pt x="12094" y="3866"/>
                </a:lnTo>
                <a:lnTo>
                  <a:pt x="12151" y="3894"/>
                </a:lnTo>
                <a:lnTo>
                  <a:pt x="12208" y="3924"/>
                </a:lnTo>
                <a:lnTo>
                  <a:pt x="12264" y="3955"/>
                </a:lnTo>
                <a:lnTo>
                  <a:pt x="12318" y="3987"/>
                </a:lnTo>
                <a:lnTo>
                  <a:pt x="12372" y="4021"/>
                </a:lnTo>
                <a:lnTo>
                  <a:pt x="12426" y="4055"/>
                </a:lnTo>
                <a:lnTo>
                  <a:pt x="12478" y="4091"/>
                </a:lnTo>
                <a:lnTo>
                  <a:pt x="12529" y="4129"/>
                </a:lnTo>
                <a:lnTo>
                  <a:pt x="12580" y="4168"/>
                </a:lnTo>
                <a:lnTo>
                  <a:pt x="12630" y="4207"/>
                </a:lnTo>
                <a:lnTo>
                  <a:pt x="12677" y="4249"/>
                </a:lnTo>
                <a:lnTo>
                  <a:pt x="12725" y="4291"/>
                </a:lnTo>
                <a:lnTo>
                  <a:pt x="12771" y="4334"/>
                </a:lnTo>
                <a:lnTo>
                  <a:pt x="12815" y="4378"/>
                </a:lnTo>
                <a:lnTo>
                  <a:pt x="12860" y="4425"/>
                </a:lnTo>
                <a:lnTo>
                  <a:pt x="12914" y="4414"/>
                </a:lnTo>
                <a:lnTo>
                  <a:pt x="12966" y="4403"/>
                </a:lnTo>
                <a:lnTo>
                  <a:pt x="13019" y="4391"/>
                </a:lnTo>
                <a:lnTo>
                  <a:pt x="13072" y="4379"/>
                </a:lnTo>
                <a:lnTo>
                  <a:pt x="13125" y="4366"/>
                </a:lnTo>
                <a:lnTo>
                  <a:pt x="13178" y="4352"/>
                </a:lnTo>
                <a:lnTo>
                  <a:pt x="13231" y="4338"/>
                </a:lnTo>
                <a:lnTo>
                  <a:pt x="13283" y="4324"/>
                </a:lnTo>
                <a:lnTo>
                  <a:pt x="13335" y="4309"/>
                </a:lnTo>
                <a:lnTo>
                  <a:pt x="13387" y="4293"/>
                </a:lnTo>
                <a:lnTo>
                  <a:pt x="13438" y="4277"/>
                </a:lnTo>
                <a:lnTo>
                  <a:pt x="13490" y="4261"/>
                </a:lnTo>
                <a:lnTo>
                  <a:pt x="13541" y="4243"/>
                </a:lnTo>
                <a:lnTo>
                  <a:pt x="13593" y="4225"/>
                </a:lnTo>
                <a:lnTo>
                  <a:pt x="13644" y="4207"/>
                </a:lnTo>
                <a:lnTo>
                  <a:pt x="13693" y="4187"/>
                </a:lnTo>
                <a:lnTo>
                  <a:pt x="13744" y="4168"/>
                </a:lnTo>
                <a:lnTo>
                  <a:pt x="13794" y="4148"/>
                </a:lnTo>
                <a:lnTo>
                  <a:pt x="13845" y="4128"/>
                </a:lnTo>
                <a:lnTo>
                  <a:pt x="13893" y="4106"/>
                </a:lnTo>
                <a:lnTo>
                  <a:pt x="13943" y="4085"/>
                </a:lnTo>
                <a:lnTo>
                  <a:pt x="13991" y="4063"/>
                </a:lnTo>
                <a:lnTo>
                  <a:pt x="14040" y="4040"/>
                </a:lnTo>
                <a:lnTo>
                  <a:pt x="14089" y="4017"/>
                </a:lnTo>
                <a:lnTo>
                  <a:pt x="14137" y="3994"/>
                </a:lnTo>
                <a:lnTo>
                  <a:pt x="14185" y="3969"/>
                </a:lnTo>
                <a:lnTo>
                  <a:pt x="14232" y="3944"/>
                </a:lnTo>
                <a:lnTo>
                  <a:pt x="14280" y="3919"/>
                </a:lnTo>
                <a:lnTo>
                  <a:pt x="14326" y="3894"/>
                </a:lnTo>
                <a:lnTo>
                  <a:pt x="14373" y="3869"/>
                </a:lnTo>
                <a:lnTo>
                  <a:pt x="14419" y="3842"/>
                </a:lnTo>
                <a:lnTo>
                  <a:pt x="14464" y="3815"/>
                </a:lnTo>
                <a:lnTo>
                  <a:pt x="14446" y="3870"/>
                </a:lnTo>
                <a:lnTo>
                  <a:pt x="14427" y="3924"/>
                </a:lnTo>
                <a:lnTo>
                  <a:pt x="14406" y="3978"/>
                </a:lnTo>
                <a:lnTo>
                  <a:pt x="14383" y="4031"/>
                </a:lnTo>
                <a:lnTo>
                  <a:pt x="14361" y="4082"/>
                </a:lnTo>
                <a:lnTo>
                  <a:pt x="14337" y="4134"/>
                </a:lnTo>
                <a:lnTo>
                  <a:pt x="14311" y="4185"/>
                </a:lnTo>
                <a:lnTo>
                  <a:pt x="14285" y="4236"/>
                </a:lnTo>
                <a:lnTo>
                  <a:pt x="14257" y="4285"/>
                </a:lnTo>
                <a:lnTo>
                  <a:pt x="14229" y="4335"/>
                </a:lnTo>
                <a:lnTo>
                  <a:pt x="14199" y="4383"/>
                </a:lnTo>
                <a:lnTo>
                  <a:pt x="14169" y="4430"/>
                </a:lnTo>
                <a:lnTo>
                  <a:pt x="14136" y="4478"/>
                </a:lnTo>
                <a:lnTo>
                  <a:pt x="14104" y="4524"/>
                </a:lnTo>
                <a:lnTo>
                  <a:pt x="14069" y="4569"/>
                </a:lnTo>
                <a:lnTo>
                  <a:pt x="14035" y="4614"/>
                </a:lnTo>
                <a:lnTo>
                  <a:pt x="13999" y="4658"/>
                </a:lnTo>
                <a:lnTo>
                  <a:pt x="13962" y="4700"/>
                </a:lnTo>
                <a:lnTo>
                  <a:pt x="13924" y="4742"/>
                </a:lnTo>
                <a:lnTo>
                  <a:pt x="13886" y="4784"/>
                </a:lnTo>
                <a:lnTo>
                  <a:pt x="13846" y="4824"/>
                </a:lnTo>
                <a:lnTo>
                  <a:pt x="13806" y="4864"/>
                </a:lnTo>
                <a:lnTo>
                  <a:pt x="13764" y="4902"/>
                </a:lnTo>
                <a:lnTo>
                  <a:pt x="13721" y="4940"/>
                </a:lnTo>
                <a:lnTo>
                  <a:pt x="13678" y="4977"/>
                </a:lnTo>
                <a:lnTo>
                  <a:pt x="13635" y="5013"/>
                </a:lnTo>
                <a:lnTo>
                  <a:pt x="13590" y="5048"/>
                </a:lnTo>
                <a:lnTo>
                  <a:pt x="13544" y="5081"/>
                </a:lnTo>
                <a:lnTo>
                  <a:pt x="13498" y="5115"/>
                </a:lnTo>
                <a:lnTo>
                  <a:pt x="13450" y="5146"/>
                </a:lnTo>
                <a:lnTo>
                  <a:pt x="13402" y="5178"/>
                </a:lnTo>
                <a:lnTo>
                  <a:pt x="13353" y="5208"/>
                </a:lnTo>
                <a:lnTo>
                  <a:pt x="13449" y="5196"/>
                </a:lnTo>
                <a:lnTo>
                  <a:pt x="13543" y="5183"/>
                </a:lnTo>
                <a:lnTo>
                  <a:pt x="13638" y="5168"/>
                </a:lnTo>
                <a:lnTo>
                  <a:pt x="13732" y="5151"/>
                </a:lnTo>
                <a:lnTo>
                  <a:pt x="13825" y="5132"/>
                </a:lnTo>
                <a:lnTo>
                  <a:pt x="13918" y="5111"/>
                </a:lnTo>
                <a:lnTo>
                  <a:pt x="14011" y="5088"/>
                </a:lnTo>
                <a:lnTo>
                  <a:pt x="14103" y="5064"/>
                </a:lnTo>
                <a:lnTo>
                  <a:pt x="14193" y="5038"/>
                </a:lnTo>
                <a:lnTo>
                  <a:pt x="14284" y="5010"/>
                </a:lnTo>
                <a:lnTo>
                  <a:pt x="14374" y="4981"/>
                </a:lnTo>
                <a:lnTo>
                  <a:pt x="14463" y="4951"/>
                </a:lnTo>
                <a:lnTo>
                  <a:pt x="14552" y="4918"/>
                </a:lnTo>
                <a:lnTo>
                  <a:pt x="14639" y="4885"/>
                </a:lnTo>
                <a:lnTo>
                  <a:pt x="14726" y="4850"/>
                </a:lnTo>
                <a:lnTo>
                  <a:pt x="14811" y="4814"/>
                </a:lnTo>
                <a:lnTo>
                  <a:pt x="14779" y="4861"/>
                </a:lnTo>
                <a:lnTo>
                  <a:pt x="14746" y="4908"/>
                </a:lnTo>
                <a:lnTo>
                  <a:pt x="14713" y="4954"/>
                </a:lnTo>
                <a:lnTo>
                  <a:pt x="14678" y="5000"/>
                </a:lnTo>
                <a:lnTo>
                  <a:pt x="14644" y="5047"/>
                </a:lnTo>
                <a:lnTo>
                  <a:pt x="14609" y="5092"/>
                </a:lnTo>
                <a:lnTo>
                  <a:pt x="14574" y="5136"/>
                </a:lnTo>
                <a:lnTo>
                  <a:pt x="14538" y="5182"/>
                </a:lnTo>
                <a:lnTo>
                  <a:pt x="14501" y="5226"/>
                </a:lnTo>
                <a:lnTo>
                  <a:pt x="14464" y="5269"/>
                </a:lnTo>
                <a:lnTo>
                  <a:pt x="14427" y="5314"/>
                </a:lnTo>
                <a:lnTo>
                  <a:pt x="14389" y="5356"/>
                </a:lnTo>
                <a:lnTo>
                  <a:pt x="14351" y="5399"/>
                </a:lnTo>
                <a:lnTo>
                  <a:pt x="14312" y="5441"/>
                </a:lnTo>
                <a:lnTo>
                  <a:pt x="14273" y="5483"/>
                </a:lnTo>
                <a:lnTo>
                  <a:pt x="14233" y="5524"/>
                </a:lnTo>
                <a:lnTo>
                  <a:pt x="14193" y="5565"/>
                </a:lnTo>
                <a:lnTo>
                  <a:pt x="14152" y="5606"/>
                </a:lnTo>
                <a:lnTo>
                  <a:pt x="14111" y="5646"/>
                </a:lnTo>
                <a:lnTo>
                  <a:pt x="14070" y="5686"/>
                </a:lnTo>
                <a:lnTo>
                  <a:pt x="14028" y="5725"/>
                </a:lnTo>
                <a:lnTo>
                  <a:pt x="13986" y="5764"/>
                </a:lnTo>
                <a:lnTo>
                  <a:pt x="13944" y="5802"/>
                </a:lnTo>
                <a:lnTo>
                  <a:pt x="13901" y="5840"/>
                </a:lnTo>
                <a:lnTo>
                  <a:pt x="13857" y="5877"/>
                </a:lnTo>
                <a:lnTo>
                  <a:pt x="13813" y="5914"/>
                </a:lnTo>
                <a:lnTo>
                  <a:pt x="13769" y="5951"/>
                </a:lnTo>
                <a:lnTo>
                  <a:pt x="13725" y="5986"/>
                </a:lnTo>
                <a:lnTo>
                  <a:pt x="13679" y="6022"/>
                </a:lnTo>
                <a:lnTo>
                  <a:pt x="13634" y="6057"/>
                </a:lnTo>
                <a:lnTo>
                  <a:pt x="13589" y="6091"/>
                </a:lnTo>
                <a:lnTo>
                  <a:pt x="13542" y="6126"/>
                </a:lnTo>
                <a:lnTo>
                  <a:pt x="13542" y="6125"/>
                </a:lnTo>
                <a:close/>
              </a:path>
            </a:pathLst>
          </a:custGeom>
          <a:solidFill>
            <a:srgbClr val="1B98E6"/>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en-NZ"/>
          </a:p>
        </p:txBody>
      </p:sp>
      <p:sp>
        <p:nvSpPr>
          <p:cNvPr id="10" name="TextBox 9"/>
          <p:cNvSpPr txBox="1"/>
          <p:nvPr/>
        </p:nvSpPr>
        <p:spPr>
          <a:xfrm>
            <a:off x="3768037" y="1313681"/>
            <a:ext cx="7770866" cy="1877437"/>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Hilary Barry</a:t>
            </a:r>
            <a:br>
              <a:rPr lang="en-US" sz="3200" dirty="0">
                <a:solidFill>
                  <a:schemeClr val="bg1"/>
                </a:solidFill>
                <a:effectLst>
                  <a:outerShdw blurRad="38100" dist="38100" dir="2700000" algn="tl">
                    <a:srgbClr val="000000">
                      <a:alpha val="43137"/>
                    </a:srgbClr>
                  </a:outerShdw>
                </a:effectLst>
              </a:rPr>
            </a:br>
            <a:r>
              <a:rPr lang="en-US" sz="2000" dirty="0">
                <a:solidFill>
                  <a:schemeClr val="bg1"/>
                </a:solidFill>
                <a:effectLst>
                  <a:outerShdw blurRad="38100" dist="38100" dir="2700000" algn="tl">
                    <a:srgbClr val="000000">
                      <a:alpha val="43137"/>
                    </a:srgbClr>
                  </a:outerShdw>
                </a:effectLst>
              </a:rPr>
              <a:t>Thursday, 4 March</a:t>
            </a:r>
          </a:p>
          <a:p>
            <a:endParaRPr lang="en-US" sz="3200" dirty="0">
              <a:solidFill>
                <a:schemeClr val="bg1"/>
              </a:solidFill>
              <a:effectLst>
                <a:outerShdw blurRad="38100" dist="38100" dir="2700000" algn="tl">
                  <a:srgbClr val="000000">
                    <a:alpha val="43137"/>
                  </a:srgbClr>
                </a:outerShdw>
              </a:effectLst>
            </a:endParaRPr>
          </a:p>
          <a:p>
            <a:r>
              <a:rPr lang="en-US" sz="3200" dirty="0">
                <a:solidFill>
                  <a:schemeClr val="bg1"/>
                </a:solidFill>
                <a:effectLst>
                  <a:outerShdw blurRad="38100" dist="38100" dir="2700000" algn="tl">
                    <a:srgbClr val="000000">
                      <a:alpha val="43137"/>
                    </a:srgbClr>
                  </a:outerShdw>
                </a:effectLst>
              </a:rPr>
              <a:t>“$100 says Jesus would have had the jab.”</a:t>
            </a:r>
            <a:endParaRPr lang="en-NZ"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500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3724" y="727670"/>
            <a:ext cx="7385078" cy="923330"/>
          </a:xfrm>
          <a:prstGeom prst="rect">
            <a:avLst/>
          </a:prstGeom>
          <a:noFill/>
        </p:spPr>
        <p:txBody>
          <a:bodyPr wrap="square" rtlCol="0">
            <a:spAutoFit/>
          </a:bodyPr>
          <a:lstStyle/>
          <a:p>
            <a:r>
              <a:rPr lang="en-US" sz="5400" dirty="0">
                <a:solidFill>
                  <a:schemeClr val="bg1"/>
                </a:solidFill>
                <a:effectLst>
                  <a:glow rad="101600">
                    <a:schemeClr val="accent1">
                      <a:satMod val="175000"/>
                      <a:alpha val="40000"/>
                    </a:schemeClr>
                  </a:glow>
                  <a:outerShdw blurRad="50800" dist="38100" dir="2700000" algn="tl" rotWithShape="0">
                    <a:prstClr val="black">
                      <a:alpha val="40000"/>
                    </a:prstClr>
                  </a:outerShdw>
                </a:effectLst>
                <a:latin typeface="Calibri Light" panose="020F0302020204030204" pitchFamily="34" charset="0"/>
                <a:ea typeface="Cambria" panose="02040503050406030204" pitchFamily="18" charset="0"/>
              </a:rPr>
              <a:t>an inconvenient truth</a:t>
            </a:r>
            <a:endParaRPr lang="en-NZ" sz="5400" dirty="0">
              <a:solidFill>
                <a:schemeClr val="bg1"/>
              </a:solidFill>
              <a:effectLst>
                <a:glow rad="101600">
                  <a:schemeClr val="accent1">
                    <a:satMod val="175000"/>
                    <a:alpha val="40000"/>
                  </a:schemeClr>
                </a:glow>
                <a:outerShdw blurRad="50800" dist="38100" dir="2700000" algn="tl" rotWithShape="0">
                  <a:prstClr val="black">
                    <a:alpha val="40000"/>
                  </a:prstClr>
                </a:outerShdw>
              </a:effectLst>
              <a:latin typeface="Calibri Light" panose="020F0302020204030204" pitchFamily="34" charset="0"/>
              <a:ea typeface="Cambria" panose="02040503050406030204" pitchFamily="18" charset="0"/>
            </a:endParaRPr>
          </a:p>
        </p:txBody>
      </p:sp>
    </p:spTree>
    <p:extLst>
      <p:ext uri="{BB962C8B-B14F-4D97-AF65-F5344CB8AC3E}">
        <p14:creationId xmlns:p14="http://schemas.microsoft.com/office/powerpoint/2010/main" val="131675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672934" y="708337"/>
            <a:ext cx="2449046" cy="2860989"/>
            <a:chOff x="8904754" y="1120461"/>
            <a:chExt cx="2449046" cy="2860989"/>
          </a:xfrm>
          <a:effectLst>
            <a:outerShdw blurRad="50800" dist="38100" dir="2700000" algn="tl" rotWithShape="0">
              <a:prstClr val="black">
                <a:alpha val="40000"/>
              </a:prstClr>
            </a:outerShdw>
          </a:effectLst>
        </p:grpSpPr>
        <p:sp>
          <p:nvSpPr>
            <p:cNvPr id="3" name="Freeform 6"/>
            <p:cNvSpPr>
              <a:spLocks/>
            </p:cNvSpPr>
            <p:nvPr/>
          </p:nvSpPr>
          <p:spPr bwMode="auto">
            <a:xfrm>
              <a:off x="8941175" y="1360342"/>
              <a:ext cx="2376203" cy="2381226"/>
            </a:xfrm>
            <a:custGeom>
              <a:avLst/>
              <a:gdLst>
                <a:gd name="T0" fmla="*/ 3781 w 3786"/>
                <a:gd name="T1" fmla="*/ 2024 h 3790"/>
                <a:gd name="T2" fmla="*/ 3748 w 3786"/>
                <a:gd name="T3" fmla="*/ 2277 h 3790"/>
                <a:gd name="T4" fmla="*/ 3682 w 3786"/>
                <a:gd name="T5" fmla="*/ 2518 h 3790"/>
                <a:gd name="T6" fmla="*/ 3585 w 3786"/>
                <a:gd name="T7" fmla="*/ 2744 h 3790"/>
                <a:gd name="T8" fmla="*/ 3463 w 3786"/>
                <a:gd name="T9" fmla="*/ 2954 h 3790"/>
                <a:gd name="T10" fmla="*/ 3315 w 3786"/>
                <a:gd name="T11" fmla="*/ 3146 h 3790"/>
                <a:gd name="T12" fmla="*/ 3144 w 3786"/>
                <a:gd name="T13" fmla="*/ 3318 h 3790"/>
                <a:gd name="T14" fmla="*/ 2952 w 3786"/>
                <a:gd name="T15" fmla="*/ 3466 h 3790"/>
                <a:gd name="T16" fmla="*/ 2742 w 3786"/>
                <a:gd name="T17" fmla="*/ 3590 h 3790"/>
                <a:gd name="T18" fmla="*/ 2516 w 3786"/>
                <a:gd name="T19" fmla="*/ 3685 h 3790"/>
                <a:gd name="T20" fmla="*/ 2275 w 3786"/>
                <a:gd name="T21" fmla="*/ 3752 h 3790"/>
                <a:gd name="T22" fmla="*/ 2023 w 3786"/>
                <a:gd name="T23" fmla="*/ 3786 h 3790"/>
                <a:gd name="T24" fmla="*/ 1763 w 3786"/>
                <a:gd name="T25" fmla="*/ 3786 h 3790"/>
                <a:gd name="T26" fmla="*/ 1512 w 3786"/>
                <a:gd name="T27" fmla="*/ 3752 h 3790"/>
                <a:gd name="T28" fmla="*/ 1272 w 3786"/>
                <a:gd name="T29" fmla="*/ 3685 h 3790"/>
                <a:gd name="T30" fmla="*/ 1045 w 3786"/>
                <a:gd name="T31" fmla="*/ 3590 h 3790"/>
                <a:gd name="T32" fmla="*/ 834 w 3786"/>
                <a:gd name="T33" fmla="*/ 3466 h 3790"/>
                <a:gd name="T34" fmla="*/ 644 w 3786"/>
                <a:gd name="T35" fmla="*/ 3318 h 3790"/>
                <a:gd name="T36" fmla="*/ 472 w 3786"/>
                <a:gd name="T37" fmla="*/ 3146 h 3790"/>
                <a:gd name="T38" fmla="*/ 323 w 3786"/>
                <a:gd name="T39" fmla="*/ 2954 h 3790"/>
                <a:gd name="T40" fmla="*/ 200 w 3786"/>
                <a:gd name="T41" fmla="*/ 2744 h 3790"/>
                <a:gd name="T42" fmla="*/ 105 w 3786"/>
                <a:gd name="T43" fmla="*/ 2518 h 3790"/>
                <a:gd name="T44" fmla="*/ 39 w 3786"/>
                <a:gd name="T45" fmla="*/ 2277 h 3790"/>
                <a:gd name="T46" fmla="*/ 4 w 3786"/>
                <a:gd name="T47" fmla="*/ 2024 h 3790"/>
                <a:gd name="T48" fmla="*/ 4 w 3786"/>
                <a:gd name="T49" fmla="*/ 1766 h 3790"/>
                <a:gd name="T50" fmla="*/ 39 w 3786"/>
                <a:gd name="T51" fmla="*/ 1513 h 3790"/>
                <a:gd name="T52" fmla="*/ 105 w 3786"/>
                <a:gd name="T53" fmla="*/ 1273 h 3790"/>
                <a:gd name="T54" fmla="*/ 200 w 3786"/>
                <a:gd name="T55" fmla="*/ 1046 h 3790"/>
                <a:gd name="T56" fmla="*/ 323 w 3786"/>
                <a:gd name="T57" fmla="*/ 836 h 3790"/>
                <a:gd name="T58" fmla="*/ 472 w 3786"/>
                <a:gd name="T59" fmla="*/ 644 h 3790"/>
                <a:gd name="T60" fmla="*/ 644 w 3786"/>
                <a:gd name="T61" fmla="*/ 472 h 3790"/>
                <a:gd name="T62" fmla="*/ 834 w 3786"/>
                <a:gd name="T63" fmla="*/ 323 h 3790"/>
                <a:gd name="T64" fmla="*/ 1045 w 3786"/>
                <a:gd name="T65" fmla="*/ 200 h 3790"/>
                <a:gd name="T66" fmla="*/ 1272 w 3786"/>
                <a:gd name="T67" fmla="*/ 105 h 3790"/>
                <a:gd name="T68" fmla="*/ 1512 w 3786"/>
                <a:gd name="T69" fmla="*/ 39 h 3790"/>
                <a:gd name="T70" fmla="*/ 1763 w 3786"/>
                <a:gd name="T71" fmla="*/ 4 h 3790"/>
                <a:gd name="T72" fmla="*/ 2023 w 3786"/>
                <a:gd name="T73" fmla="*/ 4 h 3790"/>
                <a:gd name="T74" fmla="*/ 2275 w 3786"/>
                <a:gd name="T75" fmla="*/ 39 h 3790"/>
                <a:gd name="T76" fmla="*/ 2516 w 3786"/>
                <a:gd name="T77" fmla="*/ 105 h 3790"/>
                <a:gd name="T78" fmla="*/ 2742 w 3786"/>
                <a:gd name="T79" fmla="*/ 200 h 3790"/>
                <a:gd name="T80" fmla="*/ 2952 w 3786"/>
                <a:gd name="T81" fmla="*/ 323 h 3790"/>
                <a:gd name="T82" fmla="*/ 3144 w 3786"/>
                <a:gd name="T83" fmla="*/ 472 h 3790"/>
                <a:gd name="T84" fmla="*/ 3315 w 3786"/>
                <a:gd name="T85" fmla="*/ 644 h 3790"/>
                <a:gd name="T86" fmla="*/ 3463 w 3786"/>
                <a:gd name="T87" fmla="*/ 836 h 3790"/>
                <a:gd name="T88" fmla="*/ 3585 w 3786"/>
                <a:gd name="T89" fmla="*/ 1046 h 3790"/>
                <a:gd name="T90" fmla="*/ 3682 w 3786"/>
                <a:gd name="T91" fmla="*/ 1273 h 3790"/>
                <a:gd name="T92" fmla="*/ 3748 w 3786"/>
                <a:gd name="T93" fmla="*/ 1513 h 3790"/>
                <a:gd name="T94" fmla="*/ 3781 w 3786"/>
                <a:gd name="T95" fmla="*/ 1766 h 3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86" h="3790">
                  <a:moveTo>
                    <a:pt x="3786" y="1894"/>
                  </a:moveTo>
                  <a:lnTo>
                    <a:pt x="3781" y="2024"/>
                  </a:lnTo>
                  <a:lnTo>
                    <a:pt x="3769" y="2151"/>
                  </a:lnTo>
                  <a:lnTo>
                    <a:pt x="3748" y="2277"/>
                  </a:lnTo>
                  <a:lnTo>
                    <a:pt x="3718" y="2399"/>
                  </a:lnTo>
                  <a:lnTo>
                    <a:pt x="3682" y="2518"/>
                  </a:lnTo>
                  <a:lnTo>
                    <a:pt x="3638" y="2632"/>
                  </a:lnTo>
                  <a:lnTo>
                    <a:pt x="3585" y="2744"/>
                  </a:lnTo>
                  <a:lnTo>
                    <a:pt x="3527" y="2852"/>
                  </a:lnTo>
                  <a:lnTo>
                    <a:pt x="3463" y="2954"/>
                  </a:lnTo>
                  <a:lnTo>
                    <a:pt x="3392" y="3052"/>
                  </a:lnTo>
                  <a:lnTo>
                    <a:pt x="3315" y="3146"/>
                  </a:lnTo>
                  <a:lnTo>
                    <a:pt x="3232" y="3235"/>
                  </a:lnTo>
                  <a:lnTo>
                    <a:pt x="3144" y="3318"/>
                  </a:lnTo>
                  <a:lnTo>
                    <a:pt x="3050" y="3395"/>
                  </a:lnTo>
                  <a:lnTo>
                    <a:pt x="2952" y="3466"/>
                  </a:lnTo>
                  <a:lnTo>
                    <a:pt x="2848" y="3530"/>
                  </a:lnTo>
                  <a:lnTo>
                    <a:pt x="2742" y="3590"/>
                  </a:lnTo>
                  <a:lnTo>
                    <a:pt x="2630" y="3641"/>
                  </a:lnTo>
                  <a:lnTo>
                    <a:pt x="2516" y="3685"/>
                  </a:lnTo>
                  <a:lnTo>
                    <a:pt x="2397" y="3723"/>
                  </a:lnTo>
                  <a:lnTo>
                    <a:pt x="2275" y="3752"/>
                  </a:lnTo>
                  <a:lnTo>
                    <a:pt x="2150" y="3772"/>
                  </a:lnTo>
                  <a:lnTo>
                    <a:pt x="2023" y="3786"/>
                  </a:lnTo>
                  <a:lnTo>
                    <a:pt x="1893" y="3790"/>
                  </a:lnTo>
                  <a:lnTo>
                    <a:pt x="1763" y="3786"/>
                  </a:lnTo>
                  <a:lnTo>
                    <a:pt x="1636" y="3772"/>
                  </a:lnTo>
                  <a:lnTo>
                    <a:pt x="1512" y="3752"/>
                  </a:lnTo>
                  <a:lnTo>
                    <a:pt x="1390" y="3723"/>
                  </a:lnTo>
                  <a:lnTo>
                    <a:pt x="1272" y="3685"/>
                  </a:lnTo>
                  <a:lnTo>
                    <a:pt x="1156" y="3641"/>
                  </a:lnTo>
                  <a:lnTo>
                    <a:pt x="1045" y="3590"/>
                  </a:lnTo>
                  <a:lnTo>
                    <a:pt x="938" y="3530"/>
                  </a:lnTo>
                  <a:lnTo>
                    <a:pt x="834" y="3466"/>
                  </a:lnTo>
                  <a:lnTo>
                    <a:pt x="736" y="3395"/>
                  </a:lnTo>
                  <a:lnTo>
                    <a:pt x="644" y="3318"/>
                  </a:lnTo>
                  <a:lnTo>
                    <a:pt x="555" y="3235"/>
                  </a:lnTo>
                  <a:lnTo>
                    <a:pt x="472" y="3146"/>
                  </a:lnTo>
                  <a:lnTo>
                    <a:pt x="395" y="3052"/>
                  </a:lnTo>
                  <a:lnTo>
                    <a:pt x="323" y="2954"/>
                  </a:lnTo>
                  <a:lnTo>
                    <a:pt x="258" y="2852"/>
                  </a:lnTo>
                  <a:lnTo>
                    <a:pt x="200" y="2744"/>
                  </a:lnTo>
                  <a:lnTo>
                    <a:pt x="149" y="2632"/>
                  </a:lnTo>
                  <a:lnTo>
                    <a:pt x="105" y="2518"/>
                  </a:lnTo>
                  <a:lnTo>
                    <a:pt x="68" y="2399"/>
                  </a:lnTo>
                  <a:lnTo>
                    <a:pt x="39" y="2277"/>
                  </a:lnTo>
                  <a:lnTo>
                    <a:pt x="17" y="2151"/>
                  </a:lnTo>
                  <a:lnTo>
                    <a:pt x="4" y="2024"/>
                  </a:lnTo>
                  <a:lnTo>
                    <a:pt x="0" y="1894"/>
                  </a:lnTo>
                  <a:lnTo>
                    <a:pt x="4" y="1766"/>
                  </a:lnTo>
                  <a:lnTo>
                    <a:pt x="17" y="1637"/>
                  </a:lnTo>
                  <a:lnTo>
                    <a:pt x="39" y="1513"/>
                  </a:lnTo>
                  <a:lnTo>
                    <a:pt x="68" y="1391"/>
                  </a:lnTo>
                  <a:lnTo>
                    <a:pt x="105" y="1273"/>
                  </a:lnTo>
                  <a:lnTo>
                    <a:pt x="149" y="1158"/>
                  </a:lnTo>
                  <a:lnTo>
                    <a:pt x="200" y="1046"/>
                  </a:lnTo>
                  <a:lnTo>
                    <a:pt x="258" y="938"/>
                  </a:lnTo>
                  <a:lnTo>
                    <a:pt x="323" y="836"/>
                  </a:lnTo>
                  <a:lnTo>
                    <a:pt x="395" y="736"/>
                  </a:lnTo>
                  <a:lnTo>
                    <a:pt x="472" y="644"/>
                  </a:lnTo>
                  <a:lnTo>
                    <a:pt x="555" y="555"/>
                  </a:lnTo>
                  <a:lnTo>
                    <a:pt x="644" y="472"/>
                  </a:lnTo>
                  <a:lnTo>
                    <a:pt x="736" y="395"/>
                  </a:lnTo>
                  <a:lnTo>
                    <a:pt x="834" y="323"/>
                  </a:lnTo>
                  <a:lnTo>
                    <a:pt x="938" y="258"/>
                  </a:lnTo>
                  <a:lnTo>
                    <a:pt x="1045" y="200"/>
                  </a:lnTo>
                  <a:lnTo>
                    <a:pt x="1156" y="149"/>
                  </a:lnTo>
                  <a:lnTo>
                    <a:pt x="1272" y="105"/>
                  </a:lnTo>
                  <a:lnTo>
                    <a:pt x="1390" y="68"/>
                  </a:lnTo>
                  <a:lnTo>
                    <a:pt x="1512" y="39"/>
                  </a:lnTo>
                  <a:lnTo>
                    <a:pt x="1636" y="18"/>
                  </a:lnTo>
                  <a:lnTo>
                    <a:pt x="1763" y="4"/>
                  </a:lnTo>
                  <a:lnTo>
                    <a:pt x="1893" y="0"/>
                  </a:lnTo>
                  <a:lnTo>
                    <a:pt x="2023" y="4"/>
                  </a:lnTo>
                  <a:lnTo>
                    <a:pt x="2150" y="18"/>
                  </a:lnTo>
                  <a:lnTo>
                    <a:pt x="2275" y="39"/>
                  </a:lnTo>
                  <a:lnTo>
                    <a:pt x="2397" y="68"/>
                  </a:lnTo>
                  <a:lnTo>
                    <a:pt x="2516" y="105"/>
                  </a:lnTo>
                  <a:lnTo>
                    <a:pt x="2630" y="149"/>
                  </a:lnTo>
                  <a:lnTo>
                    <a:pt x="2742" y="200"/>
                  </a:lnTo>
                  <a:lnTo>
                    <a:pt x="2848" y="258"/>
                  </a:lnTo>
                  <a:lnTo>
                    <a:pt x="2952" y="323"/>
                  </a:lnTo>
                  <a:lnTo>
                    <a:pt x="3050" y="395"/>
                  </a:lnTo>
                  <a:lnTo>
                    <a:pt x="3144" y="472"/>
                  </a:lnTo>
                  <a:lnTo>
                    <a:pt x="3232" y="555"/>
                  </a:lnTo>
                  <a:lnTo>
                    <a:pt x="3315" y="644"/>
                  </a:lnTo>
                  <a:lnTo>
                    <a:pt x="3392" y="736"/>
                  </a:lnTo>
                  <a:lnTo>
                    <a:pt x="3463" y="836"/>
                  </a:lnTo>
                  <a:lnTo>
                    <a:pt x="3527" y="938"/>
                  </a:lnTo>
                  <a:lnTo>
                    <a:pt x="3585" y="1046"/>
                  </a:lnTo>
                  <a:lnTo>
                    <a:pt x="3638" y="1158"/>
                  </a:lnTo>
                  <a:lnTo>
                    <a:pt x="3682" y="1273"/>
                  </a:lnTo>
                  <a:lnTo>
                    <a:pt x="3718" y="1391"/>
                  </a:lnTo>
                  <a:lnTo>
                    <a:pt x="3748" y="1513"/>
                  </a:lnTo>
                  <a:lnTo>
                    <a:pt x="3769" y="1637"/>
                  </a:lnTo>
                  <a:lnTo>
                    <a:pt x="3781" y="1766"/>
                  </a:lnTo>
                  <a:lnTo>
                    <a:pt x="3786" y="1894"/>
                  </a:lnTo>
                  <a:close/>
                </a:path>
              </a:pathLst>
            </a:custGeom>
            <a:solidFill>
              <a:schemeClr val="accent1">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 name="Freeform 7"/>
            <p:cNvSpPr>
              <a:spLocks/>
            </p:cNvSpPr>
            <p:nvPr/>
          </p:nvSpPr>
          <p:spPr bwMode="auto">
            <a:xfrm>
              <a:off x="9086862" y="1139300"/>
              <a:ext cx="2084829" cy="2823311"/>
            </a:xfrm>
            <a:custGeom>
              <a:avLst/>
              <a:gdLst>
                <a:gd name="T0" fmla="*/ 1027 w 3322"/>
                <a:gd name="T1" fmla="*/ 4403 h 4495"/>
                <a:gd name="T2" fmla="*/ 699 w 3322"/>
                <a:gd name="T3" fmla="*/ 4094 h 4495"/>
                <a:gd name="T4" fmla="*/ 584 w 3322"/>
                <a:gd name="T5" fmla="*/ 3719 h 4495"/>
                <a:gd name="T6" fmla="*/ 579 w 3322"/>
                <a:gd name="T7" fmla="*/ 3666 h 4495"/>
                <a:gd name="T8" fmla="*/ 530 w 3322"/>
                <a:gd name="T9" fmla="*/ 3697 h 4495"/>
                <a:gd name="T10" fmla="*/ 401 w 3322"/>
                <a:gd name="T11" fmla="*/ 3750 h 4495"/>
                <a:gd name="T12" fmla="*/ 315 w 3322"/>
                <a:gd name="T13" fmla="*/ 3771 h 4495"/>
                <a:gd name="T14" fmla="*/ 98 w 3322"/>
                <a:gd name="T15" fmla="*/ 3724 h 4495"/>
                <a:gd name="T16" fmla="*/ 0 w 3322"/>
                <a:gd name="T17" fmla="*/ 3523 h 4495"/>
                <a:gd name="T18" fmla="*/ 0 w 3322"/>
                <a:gd name="T19" fmla="*/ 3388 h 4495"/>
                <a:gd name="T20" fmla="*/ 32 w 3322"/>
                <a:gd name="T21" fmla="*/ 3214 h 4495"/>
                <a:gd name="T22" fmla="*/ 231 w 3322"/>
                <a:gd name="T23" fmla="*/ 3098 h 4495"/>
                <a:gd name="T24" fmla="*/ 265 w 3322"/>
                <a:gd name="T25" fmla="*/ 3093 h 4495"/>
                <a:gd name="T26" fmla="*/ 301 w 3322"/>
                <a:gd name="T27" fmla="*/ 2952 h 4495"/>
                <a:gd name="T28" fmla="*/ 359 w 3322"/>
                <a:gd name="T29" fmla="*/ 2718 h 4495"/>
                <a:gd name="T30" fmla="*/ 461 w 3322"/>
                <a:gd name="T31" fmla="*/ 2527 h 4495"/>
                <a:gd name="T32" fmla="*/ 740 w 3322"/>
                <a:gd name="T33" fmla="*/ 2411 h 4495"/>
                <a:gd name="T34" fmla="*/ 852 w 3322"/>
                <a:gd name="T35" fmla="*/ 2427 h 4495"/>
                <a:gd name="T36" fmla="*/ 863 w 3322"/>
                <a:gd name="T37" fmla="*/ 2425 h 4495"/>
                <a:gd name="T38" fmla="*/ 909 w 3322"/>
                <a:gd name="T39" fmla="*/ 2385 h 4495"/>
                <a:gd name="T40" fmla="*/ 1168 w 3322"/>
                <a:gd name="T41" fmla="*/ 2314 h 4495"/>
                <a:gd name="T42" fmla="*/ 1316 w 3322"/>
                <a:gd name="T43" fmla="*/ 2364 h 4495"/>
                <a:gd name="T44" fmla="*/ 1481 w 3322"/>
                <a:gd name="T45" fmla="*/ 2447 h 4495"/>
                <a:gd name="T46" fmla="*/ 1738 w 3322"/>
                <a:gd name="T47" fmla="*/ 2575 h 4495"/>
                <a:gd name="T48" fmla="*/ 1799 w 3322"/>
                <a:gd name="T49" fmla="*/ 2520 h 4495"/>
                <a:gd name="T50" fmla="*/ 1959 w 3322"/>
                <a:gd name="T51" fmla="*/ 2361 h 4495"/>
                <a:gd name="T52" fmla="*/ 2118 w 3322"/>
                <a:gd name="T53" fmla="*/ 2201 h 4495"/>
                <a:gd name="T54" fmla="*/ 2172 w 3322"/>
                <a:gd name="T55" fmla="*/ 2144 h 4495"/>
                <a:gd name="T56" fmla="*/ 2083 w 3322"/>
                <a:gd name="T57" fmla="*/ 2158 h 4495"/>
                <a:gd name="T58" fmla="*/ 1821 w 3322"/>
                <a:gd name="T59" fmla="*/ 2175 h 4495"/>
                <a:gd name="T60" fmla="*/ 1462 w 3322"/>
                <a:gd name="T61" fmla="*/ 2052 h 4495"/>
                <a:gd name="T62" fmla="*/ 1236 w 3322"/>
                <a:gd name="T63" fmla="*/ 1761 h 4495"/>
                <a:gd name="T64" fmla="*/ 1227 w 3322"/>
                <a:gd name="T65" fmla="*/ 1421 h 4495"/>
                <a:gd name="T66" fmla="*/ 1250 w 3322"/>
                <a:gd name="T67" fmla="*/ 1361 h 4495"/>
                <a:gd name="T68" fmla="*/ 1245 w 3322"/>
                <a:gd name="T69" fmla="*/ 1350 h 4495"/>
                <a:gd name="T70" fmla="*/ 1222 w 3322"/>
                <a:gd name="T71" fmla="*/ 869 h 4495"/>
                <a:gd name="T72" fmla="*/ 1454 w 3322"/>
                <a:gd name="T73" fmla="*/ 377 h 4495"/>
                <a:gd name="T74" fmla="*/ 1894 w 3322"/>
                <a:gd name="T75" fmla="*/ 66 h 4495"/>
                <a:gd name="T76" fmla="*/ 2453 w 3322"/>
                <a:gd name="T77" fmla="*/ 16 h 4495"/>
                <a:gd name="T78" fmla="*/ 2945 w 3322"/>
                <a:gd name="T79" fmla="*/ 248 h 4495"/>
                <a:gd name="T80" fmla="*/ 3255 w 3322"/>
                <a:gd name="T81" fmla="*/ 689 h 4495"/>
                <a:gd name="T82" fmla="*/ 3308 w 3322"/>
                <a:gd name="T83" fmla="*/ 1236 h 4495"/>
                <a:gd name="T84" fmla="*/ 3097 w 3322"/>
                <a:gd name="T85" fmla="*/ 1712 h 4495"/>
                <a:gd name="T86" fmla="*/ 2952 w 3322"/>
                <a:gd name="T87" fmla="*/ 1864 h 4495"/>
                <a:gd name="T88" fmla="*/ 2968 w 3322"/>
                <a:gd name="T89" fmla="*/ 1888 h 4495"/>
                <a:gd name="T90" fmla="*/ 3178 w 3322"/>
                <a:gd name="T91" fmla="*/ 2115 h 4495"/>
                <a:gd name="T92" fmla="*/ 3297 w 3322"/>
                <a:gd name="T93" fmla="*/ 2539 h 4495"/>
                <a:gd name="T94" fmla="*/ 3291 w 3322"/>
                <a:gd name="T95" fmla="*/ 2642 h 4495"/>
                <a:gd name="T96" fmla="*/ 3273 w 3322"/>
                <a:gd name="T97" fmla="*/ 2736 h 4495"/>
                <a:gd name="T98" fmla="*/ 3199 w 3322"/>
                <a:gd name="T99" fmla="*/ 3001 h 4495"/>
                <a:gd name="T100" fmla="*/ 2814 w 3322"/>
                <a:gd name="T101" fmla="*/ 3695 h 4495"/>
                <a:gd name="T102" fmla="*/ 2216 w 3322"/>
                <a:gd name="T103" fmla="*/ 4211 h 4495"/>
                <a:gd name="T104" fmla="*/ 1724 w 3322"/>
                <a:gd name="T105" fmla="*/ 4430 h 4495"/>
                <a:gd name="T106" fmla="*/ 1722 w 3322"/>
                <a:gd name="T107" fmla="*/ 4431 h 4495"/>
                <a:gd name="T108" fmla="*/ 1533 w 3322"/>
                <a:gd name="T109" fmla="*/ 4485 h 4495"/>
                <a:gd name="T110" fmla="*/ 1433 w 3322"/>
                <a:gd name="T111" fmla="*/ 4495 h 4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22" h="4495">
                  <a:moveTo>
                    <a:pt x="1403" y="4495"/>
                  </a:moveTo>
                  <a:lnTo>
                    <a:pt x="1323" y="4490"/>
                  </a:lnTo>
                  <a:lnTo>
                    <a:pt x="1245" y="4479"/>
                  </a:lnTo>
                  <a:lnTo>
                    <a:pt x="1169" y="4460"/>
                  </a:lnTo>
                  <a:lnTo>
                    <a:pt x="1096" y="4435"/>
                  </a:lnTo>
                  <a:lnTo>
                    <a:pt x="1027" y="4403"/>
                  </a:lnTo>
                  <a:lnTo>
                    <a:pt x="961" y="4365"/>
                  </a:lnTo>
                  <a:lnTo>
                    <a:pt x="899" y="4320"/>
                  </a:lnTo>
                  <a:lnTo>
                    <a:pt x="841" y="4272"/>
                  </a:lnTo>
                  <a:lnTo>
                    <a:pt x="788" y="4217"/>
                  </a:lnTo>
                  <a:lnTo>
                    <a:pt x="741" y="4157"/>
                  </a:lnTo>
                  <a:lnTo>
                    <a:pt x="699" y="4094"/>
                  </a:lnTo>
                  <a:lnTo>
                    <a:pt x="663" y="4028"/>
                  </a:lnTo>
                  <a:lnTo>
                    <a:pt x="632" y="3956"/>
                  </a:lnTo>
                  <a:lnTo>
                    <a:pt x="609" y="3881"/>
                  </a:lnTo>
                  <a:lnTo>
                    <a:pt x="594" y="3804"/>
                  </a:lnTo>
                  <a:lnTo>
                    <a:pt x="584" y="3724"/>
                  </a:lnTo>
                  <a:lnTo>
                    <a:pt x="584" y="3719"/>
                  </a:lnTo>
                  <a:lnTo>
                    <a:pt x="584" y="3708"/>
                  </a:lnTo>
                  <a:lnTo>
                    <a:pt x="583" y="3695"/>
                  </a:lnTo>
                  <a:lnTo>
                    <a:pt x="581" y="3679"/>
                  </a:lnTo>
                  <a:lnTo>
                    <a:pt x="581" y="3668"/>
                  </a:lnTo>
                  <a:lnTo>
                    <a:pt x="581" y="3664"/>
                  </a:lnTo>
                  <a:lnTo>
                    <a:pt x="579" y="3666"/>
                  </a:lnTo>
                  <a:lnTo>
                    <a:pt x="570" y="3671"/>
                  </a:lnTo>
                  <a:lnTo>
                    <a:pt x="561" y="3678"/>
                  </a:lnTo>
                  <a:lnTo>
                    <a:pt x="551" y="3685"/>
                  </a:lnTo>
                  <a:lnTo>
                    <a:pt x="541" y="3690"/>
                  </a:lnTo>
                  <a:lnTo>
                    <a:pt x="533" y="3696"/>
                  </a:lnTo>
                  <a:lnTo>
                    <a:pt x="530" y="3697"/>
                  </a:lnTo>
                  <a:lnTo>
                    <a:pt x="499" y="3717"/>
                  </a:lnTo>
                  <a:lnTo>
                    <a:pt x="465" y="3732"/>
                  </a:lnTo>
                  <a:lnTo>
                    <a:pt x="431" y="3743"/>
                  </a:lnTo>
                  <a:lnTo>
                    <a:pt x="427" y="3743"/>
                  </a:lnTo>
                  <a:lnTo>
                    <a:pt x="416" y="3746"/>
                  </a:lnTo>
                  <a:lnTo>
                    <a:pt x="401" y="3750"/>
                  </a:lnTo>
                  <a:lnTo>
                    <a:pt x="383" y="3754"/>
                  </a:lnTo>
                  <a:lnTo>
                    <a:pt x="363" y="3759"/>
                  </a:lnTo>
                  <a:lnTo>
                    <a:pt x="345" y="3764"/>
                  </a:lnTo>
                  <a:lnTo>
                    <a:pt x="330" y="3768"/>
                  </a:lnTo>
                  <a:lnTo>
                    <a:pt x="319" y="3769"/>
                  </a:lnTo>
                  <a:lnTo>
                    <a:pt x="315" y="3771"/>
                  </a:lnTo>
                  <a:lnTo>
                    <a:pt x="285" y="3776"/>
                  </a:lnTo>
                  <a:lnTo>
                    <a:pt x="254" y="3777"/>
                  </a:lnTo>
                  <a:lnTo>
                    <a:pt x="213" y="3775"/>
                  </a:lnTo>
                  <a:lnTo>
                    <a:pt x="171" y="3764"/>
                  </a:lnTo>
                  <a:lnTo>
                    <a:pt x="133" y="3747"/>
                  </a:lnTo>
                  <a:lnTo>
                    <a:pt x="98" y="3724"/>
                  </a:lnTo>
                  <a:lnTo>
                    <a:pt x="69" y="3697"/>
                  </a:lnTo>
                  <a:lnTo>
                    <a:pt x="44" y="3667"/>
                  </a:lnTo>
                  <a:lnTo>
                    <a:pt x="26" y="3635"/>
                  </a:lnTo>
                  <a:lnTo>
                    <a:pt x="13" y="3599"/>
                  </a:lnTo>
                  <a:lnTo>
                    <a:pt x="3" y="3562"/>
                  </a:lnTo>
                  <a:lnTo>
                    <a:pt x="0" y="3523"/>
                  </a:lnTo>
                  <a:lnTo>
                    <a:pt x="0" y="3519"/>
                  </a:lnTo>
                  <a:lnTo>
                    <a:pt x="0" y="3507"/>
                  </a:lnTo>
                  <a:lnTo>
                    <a:pt x="0" y="3465"/>
                  </a:lnTo>
                  <a:lnTo>
                    <a:pt x="0" y="3440"/>
                  </a:lnTo>
                  <a:lnTo>
                    <a:pt x="0" y="3414"/>
                  </a:lnTo>
                  <a:lnTo>
                    <a:pt x="0" y="3388"/>
                  </a:lnTo>
                  <a:lnTo>
                    <a:pt x="0" y="3348"/>
                  </a:lnTo>
                  <a:lnTo>
                    <a:pt x="0" y="3335"/>
                  </a:lnTo>
                  <a:lnTo>
                    <a:pt x="0" y="3330"/>
                  </a:lnTo>
                  <a:lnTo>
                    <a:pt x="4" y="3288"/>
                  </a:lnTo>
                  <a:lnTo>
                    <a:pt x="15" y="3250"/>
                  </a:lnTo>
                  <a:lnTo>
                    <a:pt x="32" y="3214"/>
                  </a:lnTo>
                  <a:lnTo>
                    <a:pt x="54" y="3182"/>
                  </a:lnTo>
                  <a:lnTo>
                    <a:pt x="83" y="3153"/>
                  </a:lnTo>
                  <a:lnTo>
                    <a:pt x="115" y="3131"/>
                  </a:lnTo>
                  <a:lnTo>
                    <a:pt x="151" y="3113"/>
                  </a:lnTo>
                  <a:lnTo>
                    <a:pt x="189" y="3102"/>
                  </a:lnTo>
                  <a:lnTo>
                    <a:pt x="231" y="3098"/>
                  </a:lnTo>
                  <a:lnTo>
                    <a:pt x="233" y="3098"/>
                  </a:lnTo>
                  <a:lnTo>
                    <a:pt x="243" y="3098"/>
                  </a:lnTo>
                  <a:lnTo>
                    <a:pt x="253" y="3098"/>
                  </a:lnTo>
                  <a:lnTo>
                    <a:pt x="261" y="3098"/>
                  </a:lnTo>
                  <a:lnTo>
                    <a:pt x="265" y="3098"/>
                  </a:lnTo>
                  <a:lnTo>
                    <a:pt x="265" y="3093"/>
                  </a:lnTo>
                  <a:lnTo>
                    <a:pt x="268" y="3082"/>
                  </a:lnTo>
                  <a:lnTo>
                    <a:pt x="273" y="3064"/>
                  </a:lnTo>
                  <a:lnTo>
                    <a:pt x="279" y="3042"/>
                  </a:lnTo>
                  <a:lnTo>
                    <a:pt x="286" y="3015"/>
                  </a:lnTo>
                  <a:lnTo>
                    <a:pt x="293" y="2984"/>
                  </a:lnTo>
                  <a:lnTo>
                    <a:pt x="301" y="2952"/>
                  </a:lnTo>
                  <a:lnTo>
                    <a:pt x="327" y="2849"/>
                  </a:lnTo>
                  <a:lnTo>
                    <a:pt x="336" y="2816"/>
                  </a:lnTo>
                  <a:lnTo>
                    <a:pt x="343" y="2785"/>
                  </a:lnTo>
                  <a:lnTo>
                    <a:pt x="349" y="2759"/>
                  </a:lnTo>
                  <a:lnTo>
                    <a:pt x="355" y="2736"/>
                  </a:lnTo>
                  <a:lnTo>
                    <a:pt x="359" y="2718"/>
                  </a:lnTo>
                  <a:lnTo>
                    <a:pt x="362" y="2707"/>
                  </a:lnTo>
                  <a:lnTo>
                    <a:pt x="363" y="2704"/>
                  </a:lnTo>
                  <a:lnTo>
                    <a:pt x="380" y="2654"/>
                  </a:lnTo>
                  <a:lnTo>
                    <a:pt x="401" y="2607"/>
                  </a:lnTo>
                  <a:lnTo>
                    <a:pt x="428" y="2564"/>
                  </a:lnTo>
                  <a:lnTo>
                    <a:pt x="461" y="2527"/>
                  </a:lnTo>
                  <a:lnTo>
                    <a:pt x="499" y="2494"/>
                  </a:lnTo>
                  <a:lnTo>
                    <a:pt x="540" y="2465"/>
                  </a:lnTo>
                  <a:lnTo>
                    <a:pt x="585" y="2441"/>
                  </a:lnTo>
                  <a:lnTo>
                    <a:pt x="635" y="2425"/>
                  </a:lnTo>
                  <a:lnTo>
                    <a:pt x="686" y="2414"/>
                  </a:lnTo>
                  <a:lnTo>
                    <a:pt x="740" y="2411"/>
                  </a:lnTo>
                  <a:lnTo>
                    <a:pt x="790" y="2414"/>
                  </a:lnTo>
                  <a:lnTo>
                    <a:pt x="840" y="2423"/>
                  </a:lnTo>
                  <a:lnTo>
                    <a:pt x="840" y="2423"/>
                  </a:lnTo>
                  <a:lnTo>
                    <a:pt x="842" y="2425"/>
                  </a:lnTo>
                  <a:lnTo>
                    <a:pt x="845" y="2425"/>
                  </a:lnTo>
                  <a:lnTo>
                    <a:pt x="852" y="2427"/>
                  </a:lnTo>
                  <a:lnTo>
                    <a:pt x="855" y="2427"/>
                  </a:lnTo>
                  <a:lnTo>
                    <a:pt x="857" y="2429"/>
                  </a:lnTo>
                  <a:lnTo>
                    <a:pt x="857" y="2429"/>
                  </a:lnTo>
                  <a:lnTo>
                    <a:pt x="859" y="2427"/>
                  </a:lnTo>
                  <a:lnTo>
                    <a:pt x="860" y="2426"/>
                  </a:lnTo>
                  <a:lnTo>
                    <a:pt x="863" y="2425"/>
                  </a:lnTo>
                  <a:lnTo>
                    <a:pt x="864" y="2422"/>
                  </a:lnTo>
                  <a:lnTo>
                    <a:pt x="867" y="2419"/>
                  </a:lnTo>
                  <a:lnTo>
                    <a:pt x="870" y="2418"/>
                  </a:lnTo>
                  <a:lnTo>
                    <a:pt x="871" y="2415"/>
                  </a:lnTo>
                  <a:lnTo>
                    <a:pt x="873" y="2415"/>
                  </a:lnTo>
                  <a:lnTo>
                    <a:pt x="909" y="2385"/>
                  </a:lnTo>
                  <a:lnTo>
                    <a:pt x="947" y="2358"/>
                  </a:lnTo>
                  <a:lnTo>
                    <a:pt x="989" y="2339"/>
                  </a:lnTo>
                  <a:lnTo>
                    <a:pt x="1033" y="2324"/>
                  </a:lnTo>
                  <a:lnTo>
                    <a:pt x="1078" y="2314"/>
                  </a:lnTo>
                  <a:lnTo>
                    <a:pt x="1125" y="2311"/>
                  </a:lnTo>
                  <a:lnTo>
                    <a:pt x="1168" y="2314"/>
                  </a:lnTo>
                  <a:lnTo>
                    <a:pt x="1209" y="2321"/>
                  </a:lnTo>
                  <a:lnTo>
                    <a:pt x="1250" y="2333"/>
                  </a:lnTo>
                  <a:lnTo>
                    <a:pt x="1288" y="2350"/>
                  </a:lnTo>
                  <a:lnTo>
                    <a:pt x="1291" y="2351"/>
                  </a:lnTo>
                  <a:lnTo>
                    <a:pt x="1301" y="2357"/>
                  </a:lnTo>
                  <a:lnTo>
                    <a:pt x="1316" y="2364"/>
                  </a:lnTo>
                  <a:lnTo>
                    <a:pt x="1335" y="2374"/>
                  </a:lnTo>
                  <a:lnTo>
                    <a:pt x="1359" y="2386"/>
                  </a:lnTo>
                  <a:lnTo>
                    <a:pt x="1386" y="2400"/>
                  </a:lnTo>
                  <a:lnTo>
                    <a:pt x="1417" y="2414"/>
                  </a:lnTo>
                  <a:lnTo>
                    <a:pt x="1448" y="2430"/>
                  </a:lnTo>
                  <a:lnTo>
                    <a:pt x="1481" y="2447"/>
                  </a:lnTo>
                  <a:lnTo>
                    <a:pt x="1644" y="2528"/>
                  </a:lnTo>
                  <a:lnTo>
                    <a:pt x="1671" y="2542"/>
                  </a:lnTo>
                  <a:lnTo>
                    <a:pt x="1695" y="2553"/>
                  </a:lnTo>
                  <a:lnTo>
                    <a:pt x="1715" y="2563"/>
                  </a:lnTo>
                  <a:lnTo>
                    <a:pt x="1730" y="2571"/>
                  </a:lnTo>
                  <a:lnTo>
                    <a:pt x="1738" y="2575"/>
                  </a:lnTo>
                  <a:lnTo>
                    <a:pt x="1742" y="2577"/>
                  </a:lnTo>
                  <a:lnTo>
                    <a:pt x="1745" y="2575"/>
                  </a:lnTo>
                  <a:lnTo>
                    <a:pt x="1752" y="2567"/>
                  </a:lnTo>
                  <a:lnTo>
                    <a:pt x="1764" y="2556"/>
                  </a:lnTo>
                  <a:lnTo>
                    <a:pt x="1780" y="2539"/>
                  </a:lnTo>
                  <a:lnTo>
                    <a:pt x="1799" y="2520"/>
                  </a:lnTo>
                  <a:lnTo>
                    <a:pt x="1821" y="2498"/>
                  </a:lnTo>
                  <a:lnTo>
                    <a:pt x="1846" y="2473"/>
                  </a:lnTo>
                  <a:lnTo>
                    <a:pt x="1872" y="2447"/>
                  </a:lnTo>
                  <a:lnTo>
                    <a:pt x="1900" y="2419"/>
                  </a:lnTo>
                  <a:lnTo>
                    <a:pt x="1929" y="2390"/>
                  </a:lnTo>
                  <a:lnTo>
                    <a:pt x="1959" y="2361"/>
                  </a:lnTo>
                  <a:lnTo>
                    <a:pt x="1988" y="2331"/>
                  </a:lnTo>
                  <a:lnTo>
                    <a:pt x="2017" y="2302"/>
                  </a:lnTo>
                  <a:lnTo>
                    <a:pt x="2045" y="2274"/>
                  </a:lnTo>
                  <a:lnTo>
                    <a:pt x="2072" y="2248"/>
                  </a:lnTo>
                  <a:lnTo>
                    <a:pt x="2096" y="2223"/>
                  </a:lnTo>
                  <a:lnTo>
                    <a:pt x="2118" y="2201"/>
                  </a:lnTo>
                  <a:lnTo>
                    <a:pt x="2137" y="2181"/>
                  </a:lnTo>
                  <a:lnTo>
                    <a:pt x="2154" y="2166"/>
                  </a:lnTo>
                  <a:lnTo>
                    <a:pt x="2165" y="2154"/>
                  </a:lnTo>
                  <a:lnTo>
                    <a:pt x="2173" y="2147"/>
                  </a:lnTo>
                  <a:lnTo>
                    <a:pt x="2176" y="2144"/>
                  </a:lnTo>
                  <a:lnTo>
                    <a:pt x="2172" y="2144"/>
                  </a:lnTo>
                  <a:lnTo>
                    <a:pt x="2162" y="2146"/>
                  </a:lnTo>
                  <a:lnTo>
                    <a:pt x="2148" y="2148"/>
                  </a:lnTo>
                  <a:lnTo>
                    <a:pt x="2132" y="2151"/>
                  </a:lnTo>
                  <a:lnTo>
                    <a:pt x="2114" y="2154"/>
                  </a:lnTo>
                  <a:lnTo>
                    <a:pt x="2097" y="2157"/>
                  </a:lnTo>
                  <a:lnTo>
                    <a:pt x="2083" y="2158"/>
                  </a:lnTo>
                  <a:lnTo>
                    <a:pt x="2074" y="2161"/>
                  </a:lnTo>
                  <a:lnTo>
                    <a:pt x="2071" y="2161"/>
                  </a:lnTo>
                  <a:lnTo>
                    <a:pt x="2005" y="2169"/>
                  </a:lnTo>
                  <a:lnTo>
                    <a:pt x="1941" y="2175"/>
                  </a:lnTo>
                  <a:lnTo>
                    <a:pt x="1880" y="2177"/>
                  </a:lnTo>
                  <a:lnTo>
                    <a:pt x="1821" y="2175"/>
                  </a:lnTo>
                  <a:lnTo>
                    <a:pt x="1766" y="2169"/>
                  </a:lnTo>
                  <a:lnTo>
                    <a:pt x="1715" y="2159"/>
                  </a:lnTo>
                  <a:lnTo>
                    <a:pt x="1644" y="2140"/>
                  </a:lnTo>
                  <a:lnTo>
                    <a:pt x="1579" y="2115"/>
                  </a:lnTo>
                  <a:lnTo>
                    <a:pt x="1519" y="2086"/>
                  </a:lnTo>
                  <a:lnTo>
                    <a:pt x="1462" y="2052"/>
                  </a:lnTo>
                  <a:lnTo>
                    <a:pt x="1411" y="2013"/>
                  </a:lnTo>
                  <a:lnTo>
                    <a:pt x="1364" y="1970"/>
                  </a:lnTo>
                  <a:lnTo>
                    <a:pt x="1324" y="1923"/>
                  </a:lnTo>
                  <a:lnTo>
                    <a:pt x="1288" y="1872"/>
                  </a:lnTo>
                  <a:lnTo>
                    <a:pt x="1259" y="1818"/>
                  </a:lnTo>
                  <a:lnTo>
                    <a:pt x="1236" y="1761"/>
                  </a:lnTo>
                  <a:lnTo>
                    <a:pt x="1219" y="1702"/>
                  </a:lnTo>
                  <a:lnTo>
                    <a:pt x="1208" y="1640"/>
                  </a:lnTo>
                  <a:lnTo>
                    <a:pt x="1205" y="1575"/>
                  </a:lnTo>
                  <a:lnTo>
                    <a:pt x="1208" y="1522"/>
                  </a:lnTo>
                  <a:lnTo>
                    <a:pt x="1215" y="1471"/>
                  </a:lnTo>
                  <a:lnTo>
                    <a:pt x="1227" y="1421"/>
                  </a:lnTo>
                  <a:lnTo>
                    <a:pt x="1244" y="1372"/>
                  </a:lnTo>
                  <a:lnTo>
                    <a:pt x="1245" y="1372"/>
                  </a:lnTo>
                  <a:lnTo>
                    <a:pt x="1245" y="1369"/>
                  </a:lnTo>
                  <a:lnTo>
                    <a:pt x="1248" y="1363"/>
                  </a:lnTo>
                  <a:lnTo>
                    <a:pt x="1248" y="1362"/>
                  </a:lnTo>
                  <a:lnTo>
                    <a:pt x="1250" y="1361"/>
                  </a:lnTo>
                  <a:lnTo>
                    <a:pt x="1248" y="1361"/>
                  </a:lnTo>
                  <a:lnTo>
                    <a:pt x="1248" y="1358"/>
                  </a:lnTo>
                  <a:lnTo>
                    <a:pt x="1247" y="1355"/>
                  </a:lnTo>
                  <a:lnTo>
                    <a:pt x="1247" y="1352"/>
                  </a:lnTo>
                  <a:lnTo>
                    <a:pt x="1245" y="1351"/>
                  </a:lnTo>
                  <a:lnTo>
                    <a:pt x="1245" y="1350"/>
                  </a:lnTo>
                  <a:lnTo>
                    <a:pt x="1227" y="1278"/>
                  </a:lnTo>
                  <a:lnTo>
                    <a:pt x="1215" y="1206"/>
                  </a:lnTo>
                  <a:lnTo>
                    <a:pt x="1208" y="1133"/>
                  </a:lnTo>
                  <a:lnTo>
                    <a:pt x="1205" y="1058"/>
                  </a:lnTo>
                  <a:lnTo>
                    <a:pt x="1209" y="963"/>
                  </a:lnTo>
                  <a:lnTo>
                    <a:pt x="1222" y="869"/>
                  </a:lnTo>
                  <a:lnTo>
                    <a:pt x="1243" y="778"/>
                  </a:lnTo>
                  <a:lnTo>
                    <a:pt x="1272" y="689"/>
                  </a:lnTo>
                  <a:lnTo>
                    <a:pt x="1308" y="605"/>
                  </a:lnTo>
                  <a:lnTo>
                    <a:pt x="1350" y="525"/>
                  </a:lnTo>
                  <a:lnTo>
                    <a:pt x="1399" y="447"/>
                  </a:lnTo>
                  <a:lnTo>
                    <a:pt x="1454" y="377"/>
                  </a:lnTo>
                  <a:lnTo>
                    <a:pt x="1516" y="309"/>
                  </a:lnTo>
                  <a:lnTo>
                    <a:pt x="1582" y="248"/>
                  </a:lnTo>
                  <a:lnTo>
                    <a:pt x="1654" y="193"/>
                  </a:lnTo>
                  <a:lnTo>
                    <a:pt x="1730" y="143"/>
                  </a:lnTo>
                  <a:lnTo>
                    <a:pt x="1810" y="102"/>
                  </a:lnTo>
                  <a:lnTo>
                    <a:pt x="1894" y="66"/>
                  </a:lnTo>
                  <a:lnTo>
                    <a:pt x="1983" y="37"/>
                  </a:lnTo>
                  <a:lnTo>
                    <a:pt x="2074" y="16"/>
                  </a:lnTo>
                  <a:lnTo>
                    <a:pt x="2168" y="4"/>
                  </a:lnTo>
                  <a:lnTo>
                    <a:pt x="2264" y="0"/>
                  </a:lnTo>
                  <a:lnTo>
                    <a:pt x="2359" y="4"/>
                  </a:lnTo>
                  <a:lnTo>
                    <a:pt x="2453" y="16"/>
                  </a:lnTo>
                  <a:lnTo>
                    <a:pt x="2544" y="37"/>
                  </a:lnTo>
                  <a:lnTo>
                    <a:pt x="2633" y="66"/>
                  </a:lnTo>
                  <a:lnTo>
                    <a:pt x="2717" y="102"/>
                  </a:lnTo>
                  <a:lnTo>
                    <a:pt x="2797" y="143"/>
                  </a:lnTo>
                  <a:lnTo>
                    <a:pt x="2873" y="193"/>
                  </a:lnTo>
                  <a:lnTo>
                    <a:pt x="2945" y="248"/>
                  </a:lnTo>
                  <a:lnTo>
                    <a:pt x="3011" y="309"/>
                  </a:lnTo>
                  <a:lnTo>
                    <a:pt x="3073" y="377"/>
                  </a:lnTo>
                  <a:lnTo>
                    <a:pt x="3128" y="447"/>
                  </a:lnTo>
                  <a:lnTo>
                    <a:pt x="3177" y="525"/>
                  </a:lnTo>
                  <a:lnTo>
                    <a:pt x="3220" y="605"/>
                  </a:lnTo>
                  <a:lnTo>
                    <a:pt x="3255" y="689"/>
                  </a:lnTo>
                  <a:lnTo>
                    <a:pt x="3284" y="778"/>
                  </a:lnTo>
                  <a:lnTo>
                    <a:pt x="3305" y="869"/>
                  </a:lnTo>
                  <a:lnTo>
                    <a:pt x="3318" y="963"/>
                  </a:lnTo>
                  <a:lnTo>
                    <a:pt x="3322" y="1058"/>
                  </a:lnTo>
                  <a:lnTo>
                    <a:pt x="3319" y="1148"/>
                  </a:lnTo>
                  <a:lnTo>
                    <a:pt x="3308" y="1236"/>
                  </a:lnTo>
                  <a:lnTo>
                    <a:pt x="3290" y="1323"/>
                  </a:lnTo>
                  <a:lnTo>
                    <a:pt x="3264" y="1406"/>
                  </a:lnTo>
                  <a:lnTo>
                    <a:pt x="3232" y="1488"/>
                  </a:lnTo>
                  <a:lnTo>
                    <a:pt x="3193" y="1567"/>
                  </a:lnTo>
                  <a:lnTo>
                    <a:pt x="3149" y="1641"/>
                  </a:lnTo>
                  <a:lnTo>
                    <a:pt x="3097" y="1712"/>
                  </a:lnTo>
                  <a:lnTo>
                    <a:pt x="3039" y="1779"/>
                  </a:lnTo>
                  <a:lnTo>
                    <a:pt x="2975" y="1843"/>
                  </a:lnTo>
                  <a:lnTo>
                    <a:pt x="2972" y="1844"/>
                  </a:lnTo>
                  <a:lnTo>
                    <a:pt x="2967" y="1850"/>
                  </a:lnTo>
                  <a:lnTo>
                    <a:pt x="2960" y="1857"/>
                  </a:lnTo>
                  <a:lnTo>
                    <a:pt x="2952" y="1864"/>
                  </a:lnTo>
                  <a:lnTo>
                    <a:pt x="2946" y="1868"/>
                  </a:lnTo>
                  <a:lnTo>
                    <a:pt x="2943" y="1871"/>
                  </a:lnTo>
                  <a:lnTo>
                    <a:pt x="2946" y="1872"/>
                  </a:lnTo>
                  <a:lnTo>
                    <a:pt x="2953" y="1877"/>
                  </a:lnTo>
                  <a:lnTo>
                    <a:pt x="2961" y="1883"/>
                  </a:lnTo>
                  <a:lnTo>
                    <a:pt x="2968" y="1888"/>
                  </a:lnTo>
                  <a:lnTo>
                    <a:pt x="2975" y="1894"/>
                  </a:lnTo>
                  <a:lnTo>
                    <a:pt x="2978" y="1895"/>
                  </a:lnTo>
                  <a:lnTo>
                    <a:pt x="3036" y="1944"/>
                  </a:lnTo>
                  <a:lnTo>
                    <a:pt x="3088" y="1996"/>
                  </a:lnTo>
                  <a:lnTo>
                    <a:pt x="3137" y="2054"/>
                  </a:lnTo>
                  <a:lnTo>
                    <a:pt x="3178" y="2115"/>
                  </a:lnTo>
                  <a:lnTo>
                    <a:pt x="3214" y="2179"/>
                  </a:lnTo>
                  <a:lnTo>
                    <a:pt x="3243" y="2246"/>
                  </a:lnTo>
                  <a:lnTo>
                    <a:pt x="3266" y="2317"/>
                  </a:lnTo>
                  <a:lnTo>
                    <a:pt x="3283" y="2389"/>
                  </a:lnTo>
                  <a:lnTo>
                    <a:pt x="3294" y="2463"/>
                  </a:lnTo>
                  <a:lnTo>
                    <a:pt x="3297" y="2539"/>
                  </a:lnTo>
                  <a:lnTo>
                    <a:pt x="3295" y="2589"/>
                  </a:lnTo>
                  <a:lnTo>
                    <a:pt x="3291" y="2640"/>
                  </a:lnTo>
                  <a:lnTo>
                    <a:pt x="3291" y="2640"/>
                  </a:lnTo>
                  <a:lnTo>
                    <a:pt x="3291" y="2642"/>
                  </a:lnTo>
                  <a:lnTo>
                    <a:pt x="3291" y="2642"/>
                  </a:lnTo>
                  <a:lnTo>
                    <a:pt x="3291" y="2642"/>
                  </a:lnTo>
                  <a:lnTo>
                    <a:pt x="3291" y="2643"/>
                  </a:lnTo>
                  <a:lnTo>
                    <a:pt x="3290" y="2644"/>
                  </a:lnTo>
                  <a:lnTo>
                    <a:pt x="3290" y="2644"/>
                  </a:lnTo>
                  <a:lnTo>
                    <a:pt x="3290" y="2646"/>
                  </a:lnTo>
                  <a:lnTo>
                    <a:pt x="3283" y="2691"/>
                  </a:lnTo>
                  <a:lnTo>
                    <a:pt x="3273" y="2736"/>
                  </a:lnTo>
                  <a:lnTo>
                    <a:pt x="3272" y="2737"/>
                  </a:lnTo>
                  <a:lnTo>
                    <a:pt x="3272" y="2738"/>
                  </a:lnTo>
                  <a:lnTo>
                    <a:pt x="3272" y="2740"/>
                  </a:lnTo>
                  <a:lnTo>
                    <a:pt x="3272" y="2741"/>
                  </a:lnTo>
                  <a:lnTo>
                    <a:pt x="3239" y="2872"/>
                  </a:lnTo>
                  <a:lnTo>
                    <a:pt x="3199" y="3001"/>
                  </a:lnTo>
                  <a:lnTo>
                    <a:pt x="3152" y="3127"/>
                  </a:lnTo>
                  <a:lnTo>
                    <a:pt x="3098" y="3248"/>
                  </a:lnTo>
                  <a:lnTo>
                    <a:pt x="3037" y="3367"/>
                  </a:lnTo>
                  <a:lnTo>
                    <a:pt x="2968" y="3480"/>
                  </a:lnTo>
                  <a:lnTo>
                    <a:pt x="2895" y="3591"/>
                  </a:lnTo>
                  <a:lnTo>
                    <a:pt x="2814" y="3695"/>
                  </a:lnTo>
                  <a:lnTo>
                    <a:pt x="2728" y="3795"/>
                  </a:lnTo>
                  <a:lnTo>
                    <a:pt x="2636" y="3889"/>
                  </a:lnTo>
                  <a:lnTo>
                    <a:pt x="2539" y="3979"/>
                  </a:lnTo>
                  <a:lnTo>
                    <a:pt x="2437" y="4062"/>
                  </a:lnTo>
                  <a:lnTo>
                    <a:pt x="2329" y="4139"/>
                  </a:lnTo>
                  <a:lnTo>
                    <a:pt x="2216" y="4211"/>
                  </a:lnTo>
                  <a:lnTo>
                    <a:pt x="2100" y="4276"/>
                  </a:lnTo>
                  <a:lnTo>
                    <a:pt x="1978" y="4334"/>
                  </a:lnTo>
                  <a:lnTo>
                    <a:pt x="1854" y="4385"/>
                  </a:lnTo>
                  <a:lnTo>
                    <a:pt x="1726" y="4430"/>
                  </a:lnTo>
                  <a:lnTo>
                    <a:pt x="1724" y="4430"/>
                  </a:lnTo>
                  <a:lnTo>
                    <a:pt x="1724" y="4430"/>
                  </a:lnTo>
                  <a:lnTo>
                    <a:pt x="1723" y="4430"/>
                  </a:lnTo>
                  <a:lnTo>
                    <a:pt x="1723" y="4430"/>
                  </a:lnTo>
                  <a:lnTo>
                    <a:pt x="1723" y="4431"/>
                  </a:lnTo>
                  <a:lnTo>
                    <a:pt x="1722" y="4431"/>
                  </a:lnTo>
                  <a:lnTo>
                    <a:pt x="1722" y="4431"/>
                  </a:lnTo>
                  <a:lnTo>
                    <a:pt x="1722" y="4431"/>
                  </a:lnTo>
                  <a:lnTo>
                    <a:pt x="1720" y="4431"/>
                  </a:lnTo>
                  <a:lnTo>
                    <a:pt x="1720" y="4431"/>
                  </a:lnTo>
                  <a:lnTo>
                    <a:pt x="1720" y="4431"/>
                  </a:lnTo>
                  <a:lnTo>
                    <a:pt x="1658" y="4455"/>
                  </a:lnTo>
                  <a:lnTo>
                    <a:pt x="1596" y="4472"/>
                  </a:lnTo>
                  <a:lnTo>
                    <a:pt x="1533" y="4485"/>
                  </a:lnTo>
                  <a:lnTo>
                    <a:pt x="1468" y="4492"/>
                  </a:lnTo>
                  <a:lnTo>
                    <a:pt x="1466" y="4492"/>
                  </a:lnTo>
                  <a:lnTo>
                    <a:pt x="1466" y="4492"/>
                  </a:lnTo>
                  <a:lnTo>
                    <a:pt x="1465" y="4493"/>
                  </a:lnTo>
                  <a:lnTo>
                    <a:pt x="1465" y="4493"/>
                  </a:lnTo>
                  <a:lnTo>
                    <a:pt x="1433" y="4495"/>
                  </a:lnTo>
                  <a:lnTo>
                    <a:pt x="1403" y="4495"/>
                  </a:lnTo>
                  <a:close/>
                </a:path>
              </a:pathLst>
            </a:custGeom>
            <a:solidFill>
              <a:schemeClr val="accent1">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 name="Freeform 8"/>
            <p:cNvSpPr>
              <a:spLocks/>
            </p:cNvSpPr>
            <p:nvPr/>
          </p:nvSpPr>
          <p:spPr bwMode="auto">
            <a:xfrm>
              <a:off x="8904754" y="1676834"/>
              <a:ext cx="2367412" cy="2304616"/>
            </a:xfrm>
            <a:custGeom>
              <a:avLst/>
              <a:gdLst>
                <a:gd name="T0" fmla="*/ 3318 w 3770"/>
                <a:gd name="T1" fmla="*/ 2621 h 3670"/>
                <a:gd name="T2" fmla="*/ 3559 w 3770"/>
                <a:gd name="T3" fmla="*/ 2016 h 3670"/>
                <a:gd name="T4" fmla="*/ 3608 w 3770"/>
                <a:gd name="T5" fmla="*/ 1793 h 3670"/>
                <a:gd name="T6" fmla="*/ 3597 w 3770"/>
                <a:gd name="T7" fmla="*/ 1513 h 3670"/>
                <a:gd name="T8" fmla="*/ 3514 w 3770"/>
                <a:gd name="T9" fmla="*/ 1476 h 3670"/>
                <a:gd name="T10" fmla="*/ 3502 w 3770"/>
                <a:gd name="T11" fmla="*/ 1730 h 3670"/>
                <a:gd name="T12" fmla="*/ 3410 w 3770"/>
                <a:gd name="T13" fmla="*/ 2121 h 3670"/>
                <a:gd name="T14" fmla="*/ 2954 w 3770"/>
                <a:gd name="T15" fmla="*/ 2887 h 3670"/>
                <a:gd name="T16" fmla="*/ 2229 w 3770"/>
                <a:gd name="T17" fmla="*/ 3406 h 3670"/>
                <a:gd name="T18" fmla="*/ 1865 w 3770"/>
                <a:gd name="T19" fmla="*/ 3530 h 3670"/>
                <a:gd name="T20" fmla="*/ 1533 w 3770"/>
                <a:gd name="T21" fmla="*/ 3541 h 3670"/>
                <a:gd name="T22" fmla="*/ 1096 w 3770"/>
                <a:gd name="T23" fmla="*/ 3255 h 3670"/>
                <a:gd name="T24" fmla="*/ 954 w 3770"/>
                <a:gd name="T25" fmla="*/ 2770 h 3670"/>
                <a:gd name="T26" fmla="*/ 995 w 3770"/>
                <a:gd name="T27" fmla="*/ 2563 h 3670"/>
                <a:gd name="T28" fmla="*/ 1031 w 3770"/>
                <a:gd name="T29" fmla="*/ 2291 h 3670"/>
                <a:gd name="T30" fmla="*/ 1057 w 3770"/>
                <a:gd name="T31" fmla="*/ 2089 h 3670"/>
                <a:gd name="T32" fmla="*/ 992 w 3770"/>
                <a:gd name="T33" fmla="*/ 2023 h 3670"/>
                <a:gd name="T34" fmla="*/ 943 w 3770"/>
                <a:gd name="T35" fmla="*/ 2107 h 3670"/>
                <a:gd name="T36" fmla="*/ 909 w 3770"/>
                <a:gd name="T37" fmla="*/ 2361 h 3670"/>
                <a:gd name="T38" fmla="*/ 879 w 3770"/>
                <a:gd name="T39" fmla="*/ 2594 h 3670"/>
                <a:gd name="T40" fmla="*/ 773 w 3770"/>
                <a:gd name="T41" fmla="*/ 2776 h 3670"/>
                <a:gd name="T42" fmla="*/ 632 w 3770"/>
                <a:gd name="T43" fmla="*/ 2824 h 3670"/>
                <a:gd name="T44" fmla="*/ 491 w 3770"/>
                <a:gd name="T45" fmla="*/ 2833 h 3670"/>
                <a:gd name="T46" fmla="*/ 370 w 3770"/>
                <a:gd name="T47" fmla="*/ 2668 h 3670"/>
                <a:gd name="T48" fmla="*/ 370 w 3770"/>
                <a:gd name="T49" fmla="*/ 2493 h 3670"/>
                <a:gd name="T50" fmla="*/ 443 w 3770"/>
                <a:gd name="T51" fmla="*/ 2346 h 3670"/>
                <a:gd name="T52" fmla="*/ 481 w 3770"/>
                <a:gd name="T53" fmla="*/ 2407 h 3670"/>
                <a:gd name="T54" fmla="*/ 436 w 3770"/>
                <a:gd name="T55" fmla="*/ 2587 h 3670"/>
                <a:gd name="T56" fmla="*/ 473 w 3770"/>
                <a:gd name="T57" fmla="*/ 2670 h 3670"/>
                <a:gd name="T58" fmla="*/ 542 w 3770"/>
                <a:gd name="T59" fmla="*/ 2625 h 3670"/>
                <a:gd name="T60" fmla="*/ 586 w 3770"/>
                <a:gd name="T61" fmla="*/ 2443 h 3670"/>
                <a:gd name="T62" fmla="*/ 648 w 3770"/>
                <a:gd name="T63" fmla="*/ 2200 h 3670"/>
                <a:gd name="T64" fmla="*/ 650 w 3770"/>
                <a:gd name="T65" fmla="*/ 2095 h 3670"/>
                <a:gd name="T66" fmla="*/ 559 w 3770"/>
                <a:gd name="T67" fmla="*/ 2102 h 3670"/>
                <a:gd name="T68" fmla="*/ 535 w 3770"/>
                <a:gd name="T69" fmla="*/ 2187 h 3670"/>
                <a:gd name="T70" fmla="*/ 519 w 3770"/>
                <a:gd name="T71" fmla="*/ 2212 h 3670"/>
                <a:gd name="T72" fmla="*/ 291 w 3770"/>
                <a:gd name="T73" fmla="*/ 2182 h 3670"/>
                <a:gd name="T74" fmla="*/ 111 w 3770"/>
                <a:gd name="T75" fmla="*/ 1391 h 3670"/>
                <a:gd name="T76" fmla="*/ 272 w 3770"/>
                <a:gd name="T77" fmla="*/ 640 h 3670"/>
                <a:gd name="T78" fmla="*/ 657 w 3770"/>
                <a:gd name="T79" fmla="*/ 80 h 3670"/>
                <a:gd name="T80" fmla="*/ 615 w 3770"/>
                <a:gd name="T81" fmla="*/ 0 h 3670"/>
                <a:gd name="T82" fmla="*/ 277 w 3770"/>
                <a:gd name="T83" fmla="*/ 387 h 3670"/>
                <a:gd name="T84" fmla="*/ 15 w 3770"/>
                <a:gd name="T85" fmla="*/ 1155 h 3670"/>
                <a:gd name="T86" fmla="*/ 88 w 3770"/>
                <a:gd name="T87" fmla="*/ 1972 h 3670"/>
                <a:gd name="T88" fmla="*/ 258 w 3770"/>
                <a:gd name="T89" fmla="*/ 2480 h 3670"/>
                <a:gd name="T90" fmla="*/ 272 w 3770"/>
                <a:gd name="T91" fmla="*/ 2754 h 3670"/>
                <a:gd name="T92" fmla="*/ 468 w 3770"/>
                <a:gd name="T93" fmla="*/ 2943 h 3670"/>
                <a:gd name="T94" fmla="*/ 640 w 3770"/>
                <a:gd name="T95" fmla="*/ 2938 h 3670"/>
                <a:gd name="T96" fmla="*/ 733 w 3770"/>
                <a:gd name="T97" fmla="*/ 2916 h 3670"/>
                <a:gd name="T98" fmla="*/ 1043 w 3770"/>
                <a:gd name="T99" fmla="*/ 3370 h 3670"/>
                <a:gd name="T100" fmla="*/ 1524 w 3770"/>
                <a:gd name="T101" fmla="*/ 3653 h 3670"/>
                <a:gd name="T102" fmla="*/ 1892 w 3770"/>
                <a:gd name="T103" fmla="*/ 3647 h 3670"/>
                <a:gd name="T104" fmla="*/ 2498 w 3770"/>
                <a:gd name="T105" fmla="*/ 3395 h 3670"/>
                <a:gd name="T106" fmla="*/ 3156 w 3770"/>
                <a:gd name="T107" fmla="*/ 2924 h 3670"/>
                <a:gd name="T108" fmla="*/ 3670 w 3770"/>
                <a:gd name="T109" fmla="*/ 2309 h 3670"/>
                <a:gd name="T110" fmla="*/ 3735 w 3770"/>
                <a:gd name="T111" fmla="*/ 2026 h 3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70" h="3670">
                  <a:moveTo>
                    <a:pt x="3662" y="2057"/>
                  </a:moveTo>
                  <a:lnTo>
                    <a:pt x="3618" y="2161"/>
                  </a:lnTo>
                  <a:lnTo>
                    <a:pt x="3568" y="2262"/>
                  </a:lnTo>
                  <a:lnTo>
                    <a:pt x="3513" y="2357"/>
                  </a:lnTo>
                  <a:lnTo>
                    <a:pt x="3454" y="2450"/>
                  </a:lnTo>
                  <a:lnTo>
                    <a:pt x="3389" y="2538"/>
                  </a:lnTo>
                  <a:lnTo>
                    <a:pt x="3318" y="2621"/>
                  </a:lnTo>
                  <a:lnTo>
                    <a:pt x="3244" y="2700"/>
                  </a:lnTo>
                  <a:lnTo>
                    <a:pt x="3312" y="2595"/>
                  </a:lnTo>
                  <a:lnTo>
                    <a:pt x="3374" y="2486"/>
                  </a:lnTo>
                  <a:lnTo>
                    <a:pt x="3429" y="2372"/>
                  </a:lnTo>
                  <a:lnTo>
                    <a:pt x="3479" y="2258"/>
                  </a:lnTo>
                  <a:lnTo>
                    <a:pt x="3521" y="2138"/>
                  </a:lnTo>
                  <a:lnTo>
                    <a:pt x="3559" y="2016"/>
                  </a:lnTo>
                  <a:lnTo>
                    <a:pt x="3589" y="1892"/>
                  </a:lnTo>
                  <a:lnTo>
                    <a:pt x="3589" y="1892"/>
                  </a:lnTo>
                  <a:lnTo>
                    <a:pt x="3589" y="1890"/>
                  </a:lnTo>
                  <a:lnTo>
                    <a:pt x="3590" y="1889"/>
                  </a:lnTo>
                  <a:lnTo>
                    <a:pt x="3600" y="1842"/>
                  </a:lnTo>
                  <a:lnTo>
                    <a:pt x="3608" y="1795"/>
                  </a:lnTo>
                  <a:lnTo>
                    <a:pt x="3608" y="1793"/>
                  </a:lnTo>
                  <a:lnTo>
                    <a:pt x="3608" y="1791"/>
                  </a:lnTo>
                  <a:lnTo>
                    <a:pt x="3608" y="1789"/>
                  </a:lnTo>
                  <a:lnTo>
                    <a:pt x="3614" y="1737"/>
                  </a:lnTo>
                  <a:lnTo>
                    <a:pt x="3615" y="1684"/>
                  </a:lnTo>
                  <a:lnTo>
                    <a:pt x="3614" y="1626"/>
                  </a:lnTo>
                  <a:lnTo>
                    <a:pt x="3607" y="1570"/>
                  </a:lnTo>
                  <a:lnTo>
                    <a:pt x="3597" y="1513"/>
                  </a:lnTo>
                  <a:lnTo>
                    <a:pt x="3592" y="1498"/>
                  </a:lnTo>
                  <a:lnTo>
                    <a:pt x="3583" y="1485"/>
                  </a:lnTo>
                  <a:lnTo>
                    <a:pt x="3571" y="1476"/>
                  </a:lnTo>
                  <a:lnTo>
                    <a:pt x="3557" y="1470"/>
                  </a:lnTo>
                  <a:lnTo>
                    <a:pt x="3545" y="1469"/>
                  </a:lnTo>
                  <a:lnTo>
                    <a:pt x="3531" y="1469"/>
                  </a:lnTo>
                  <a:lnTo>
                    <a:pt x="3514" y="1476"/>
                  </a:lnTo>
                  <a:lnTo>
                    <a:pt x="3502" y="1487"/>
                  </a:lnTo>
                  <a:lnTo>
                    <a:pt x="3492" y="1501"/>
                  </a:lnTo>
                  <a:lnTo>
                    <a:pt x="3487" y="1517"/>
                  </a:lnTo>
                  <a:lnTo>
                    <a:pt x="3488" y="1535"/>
                  </a:lnTo>
                  <a:lnTo>
                    <a:pt x="3499" y="1610"/>
                  </a:lnTo>
                  <a:lnTo>
                    <a:pt x="3503" y="1684"/>
                  </a:lnTo>
                  <a:lnTo>
                    <a:pt x="3502" y="1730"/>
                  </a:lnTo>
                  <a:lnTo>
                    <a:pt x="3498" y="1774"/>
                  </a:lnTo>
                  <a:lnTo>
                    <a:pt x="3495" y="1788"/>
                  </a:lnTo>
                  <a:lnTo>
                    <a:pt x="3494" y="1799"/>
                  </a:lnTo>
                  <a:lnTo>
                    <a:pt x="3480" y="1867"/>
                  </a:lnTo>
                  <a:lnTo>
                    <a:pt x="3480" y="1868"/>
                  </a:lnTo>
                  <a:lnTo>
                    <a:pt x="3448" y="1997"/>
                  </a:lnTo>
                  <a:lnTo>
                    <a:pt x="3410" y="2121"/>
                  </a:lnTo>
                  <a:lnTo>
                    <a:pt x="3364" y="2243"/>
                  </a:lnTo>
                  <a:lnTo>
                    <a:pt x="3312" y="2360"/>
                  </a:lnTo>
                  <a:lnTo>
                    <a:pt x="3252" y="2473"/>
                  </a:lnTo>
                  <a:lnTo>
                    <a:pt x="3187" y="2584"/>
                  </a:lnTo>
                  <a:lnTo>
                    <a:pt x="3115" y="2689"/>
                  </a:lnTo>
                  <a:lnTo>
                    <a:pt x="3037" y="2790"/>
                  </a:lnTo>
                  <a:lnTo>
                    <a:pt x="2954" y="2887"/>
                  </a:lnTo>
                  <a:lnTo>
                    <a:pt x="2866" y="2978"/>
                  </a:lnTo>
                  <a:lnTo>
                    <a:pt x="2770" y="3063"/>
                  </a:lnTo>
                  <a:lnTo>
                    <a:pt x="2672" y="3145"/>
                  </a:lnTo>
                  <a:lnTo>
                    <a:pt x="2567" y="3220"/>
                  </a:lnTo>
                  <a:lnTo>
                    <a:pt x="2460" y="3289"/>
                  </a:lnTo>
                  <a:lnTo>
                    <a:pt x="2347" y="3351"/>
                  </a:lnTo>
                  <a:lnTo>
                    <a:pt x="2229" y="3406"/>
                  </a:lnTo>
                  <a:lnTo>
                    <a:pt x="2109" y="3456"/>
                  </a:lnTo>
                  <a:lnTo>
                    <a:pt x="1985" y="3497"/>
                  </a:lnTo>
                  <a:lnTo>
                    <a:pt x="1982" y="3499"/>
                  </a:lnTo>
                  <a:lnTo>
                    <a:pt x="1943" y="3510"/>
                  </a:lnTo>
                  <a:lnTo>
                    <a:pt x="1924" y="3515"/>
                  </a:lnTo>
                  <a:lnTo>
                    <a:pt x="1876" y="3528"/>
                  </a:lnTo>
                  <a:lnTo>
                    <a:pt x="1865" y="3530"/>
                  </a:lnTo>
                  <a:lnTo>
                    <a:pt x="1804" y="3544"/>
                  </a:lnTo>
                  <a:lnTo>
                    <a:pt x="1787" y="3547"/>
                  </a:lnTo>
                  <a:lnTo>
                    <a:pt x="1745" y="3557"/>
                  </a:lnTo>
                  <a:lnTo>
                    <a:pt x="1717" y="3558"/>
                  </a:lnTo>
                  <a:lnTo>
                    <a:pt x="1691" y="3558"/>
                  </a:lnTo>
                  <a:lnTo>
                    <a:pt x="1611" y="3554"/>
                  </a:lnTo>
                  <a:lnTo>
                    <a:pt x="1533" y="3541"/>
                  </a:lnTo>
                  <a:lnTo>
                    <a:pt x="1457" y="3521"/>
                  </a:lnTo>
                  <a:lnTo>
                    <a:pt x="1387" y="3492"/>
                  </a:lnTo>
                  <a:lnTo>
                    <a:pt x="1319" y="3457"/>
                  </a:lnTo>
                  <a:lnTo>
                    <a:pt x="1256" y="3416"/>
                  </a:lnTo>
                  <a:lnTo>
                    <a:pt x="1197" y="3367"/>
                  </a:lnTo>
                  <a:lnTo>
                    <a:pt x="1143" y="3313"/>
                  </a:lnTo>
                  <a:lnTo>
                    <a:pt x="1096" y="3255"/>
                  </a:lnTo>
                  <a:lnTo>
                    <a:pt x="1053" y="3192"/>
                  </a:lnTo>
                  <a:lnTo>
                    <a:pt x="1018" y="3124"/>
                  </a:lnTo>
                  <a:lnTo>
                    <a:pt x="991" y="3052"/>
                  </a:lnTo>
                  <a:lnTo>
                    <a:pt x="970" y="2976"/>
                  </a:lnTo>
                  <a:lnTo>
                    <a:pt x="956" y="2899"/>
                  </a:lnTo>
                  <a:lnTo>
                    <a:pt x="952" y="2819"/>
                  </a:lnTo>
                  <a:lnTo>
                    <a:pt x="954" y="2770"/>
                  </a:lnTo>
                  <a:lnTo>
                    <a:pt x="959" y="2722"/>
                  </a:lnTo>
                  <a:lnTo>
                    <a:pt x="977" y="2675"/>
                  </a:lnTo>
                  <a:lnTo>
                    <a:pt x="987" y="2625"/>
                  </a:lnTo>
                  <a:lnTo>
                    <a:pt x="988" y="2621"/>
                  </a:lnTo>
                  <a:lnTo>
                    <a:pt x="989" y="2609"/>
                  </a:lnTo>
                  <a:lnTo>
                    <a:pt x="992" y="2589"/>
                  </a:lnTo>
                  <a:lnTo>
                    <a:pt x="995" y="2563"/>
                  </a:lnTo>
                  <a:lnTo>
                    <a:pt x="999" y="2533"/>
                  </a:lnTo>
                  <a:lnTo>
                    <a:pt x="1003" y="2497"/>
                  </a:lnTo>
                  <a:lnTo>
                    <a:pt x="1009" y="2460"/>
                  </a:lnTo>
                  <a:lnTo>
                    <a:pt x="1014" y="2418"/>
                  </a:lnTo>
                  <a:lnTo>
                    <a:pt x="1020" y="2377"/>
                  </a:lnTo>
                  <a:lnTo>
                    <a:pt x="1025" y="2334"/>
                  </a:lnTo>
                  <a:lnTo>
                    <a:pt x="1031" y="2291"/>
                  </a:lnTo>
                  <a:lnTo>
                    <a:pt x="1036" y="2251"/>
                  </a:lnTo>
                  <a:lnTo>
                    <a:pt x="1042" y="2212"/>
                  </a:lnTo>
                  <a:lnTo>
                    <a:pt x="1046" y="2178"/>
                  </a:lnTo>
                  <a:lnTo>
                    <a:pt x="1050" y="2147"/>
                  </a:lnTo>
                  <a:lnTo>
                    <a:pt x="1053" y="2121"/>
                  </a:lnTo>
                  <a:lnTo>
                    <a:pt x="1056" y="2102"/>
                  </a:lnTo>
                  <a:lnTo>
                    <a:pt x="1057" y="2089"/>
                  </a:lnTo>
                  <a:lnTo>
                    <a:pt x="1058" y="2085"/>
                  </a:lnTo>
                  <a:lnTo>
                    <a:pt x="1057" y="2067"/>
                  </a:lnTo>
                  <a:lnTo>
                    <a:pt x="1052" y="2051"/>
                  </a:lnTo>
                  <a:lnTo>
                    <a:pt x="1042" y="2037"/>
                  </a:lnTo>
                  <a:lnTo>
                    <a:pt x="1027" y="2027"/>
                  </a:lnTo>
                  <a:lnTo>
                    <a:pt x="1010" y="2021"/>
                  </a:lnTo>
                  <a:lnTo>
                    <a:pt x="992" y="2023"/>
                  </a:lnTo>
                  <a:lnTo>
                    <a:pt x="976" y="2028"/>
                  </a:lnTo>
                  <a:lnTo>
                    <a:pt x="962" y="2039"/>
                  </a:lnTo>
                  <a:lnTo>
                    <a:pt x="952" y="2053"/>
                  </a:lnTo>
                  <a:lnTo>
                    <a:pt x="947" y="2070"/>
                  </a:lnTo>
                  <a:lnTo>
                    <a:pt x="947" y="2074"/>
                  </a:lnTo>
                  <a:lnTo>
                    <a:pt x="945" y="2086"/>
                  </a:lnTo>
                  <a:lnTo>
                    <a:pt x="943" y="2107"/>
                  </a:lnTo>
                  <a:lnTo>
                    <a:pt x="938" y="2132"/>
                  </a:lnTo>
                  <a:lnTo>
                    <a:pt x="936" y="2162"/>
                  </a:lnTo>
                  <a:lnTo>
                    <a:pt x="930" y="2198"/>
                  </a:lnTo>
                  <a:lnTo>
                    <a:pt x="926" y="2236"/>
                  </a:lnTo>
                  <a:lnTo>
                    <a:pt x="920" y="2277"/>
                  </a:lnTo>
                  <a:lnTo>
                    <a:pt x="915" y="2319"/>
                  </a:lnTo>
                  <a:lnTo>
                    <a:pt x="909" y="2361"/>
                  </a:lnTo>
                  <a:lnTo>
                    <a:pt x="904" y="2404"/>
                  </a:lnTo>
                  <a:lnTo>
                    <a:pt x="898" y="2444"/>
                  </a:lnTo>
                  <a:lnTo>
                    <a:pt x="893" y="2483"/>
                  </a:lnTo>
                  <a:lnTo>
                    <a:pt x="889" y="2518"/>
                  </a:lnTo>
                  <a:lnTo>
                    <a:pt x="885" y="2548"/>
                  </a:lnTo>
                  <a:lnTo>
                    <a:pt x="880" y="2574"/>
                  </a:lnTo>
                  <a:lnTo>
                    <a:pt x="879" y="2594"/>
                  </a:lnTo>
                  <a:lnTo>
                    <a:pt x="876" y="2606"/>
                  </a:lnTo>
                  <a:lnTo>
                    <a:pt x="876" y="2610"/>
                  </a:lnTo>
                  <a:lnTo>
                    <a:pt x="868" y="2650"/>
                  </a:lnTo>
                  <a:lnTo>
                    <a:pt x="851" y="2688"/>
                  </a:lnTo>
                  <a:lnTo>
                    <a:pt x="831" y="2721"/>
                  </a:lnTo>
                  <a:lnTo>
                    <a:pt x="804" y="2751"/>
                  </a:lnTo>
                  <a:lnTo>
                    <a:pt x="773" y="2776"/>
                  </a:lnTo>
                  <a:lnTo>
                    <a:pt x="737" y="2795"/>
                  </a:lnTo>
                  <a:lnTo>
                    <a:pt x="700" y="2808"/>
                  </a:lnTo>
                  <a:lnTo>
                    <a:pt x="695" y="2809"/>
                  </a:lnTo>
                  <a:lnTo>
                    <a:pt x="684" y="2812"/>
                  </a:lnTo>
                  <a:lnTo>
                    <a:pt x="669" y="2816"/>
                  </a:lnTo>
                  <a:lnTo>
                    <a:pt x="651" y="2820"/>
                  </a:lnTo>
                  <a:lnTo>
                    <a:pt x="632" y="2824"/>
                  </a:lnTo>
                  <a:lnTo>
                    <a:pt x="614" y="2828"/>
                  </a:lnTo>
                  <a:lnTo>
                    <a:pt x="599" y="2833"/>
                  </a:lnTo>
                  <a:lnTo>
                    <a:pt x="588" y="2835"/>
                  </a:lnTo>
                  <a:lnTo>
                    <a:pt x="584" y="2837"/>
                  </a:lnTo>
                  <a:lnTo>
                    <a:pt x="553" y="2841"/>
                  </a:lnTo>
                  <a:lnTo>
                    <a:pt x="521" y="2840"/>
                  </a:lnTo>
                  <a:lnTo>
                    <a:pt x="491" y="2833"/>
                  </a:lnTo>
                  <a:lnTo>
                    <a:pt x="462" y="2822"/>
                  </a:lnTo>
                  <a:lnTo>
                    <a:pt x="436" y="2804"/>
                  </a:lnTo>
                  <a:lnTo>
                    <a:pt x="414" y="2783"/>
                  </a:lnTo>
                  <a:lnTo>
                    <a:pt x="394" y="2758"/>
                  </a:lnTo>
                  <a:lnTo>
                    <a:pt x="382" y="2729"/>
                  </a:lnTo>
                  <a:lnTo>
                    <a:pt x="372" y="2700"/>
                  </a:lnTo>
                  <a:lnTo>
                    <a:pt x="370" y="2668"/>
                  </a:lnTo>
                  <a:lnTo>
                    <a:pt x="370" y="2664"/>
                  </a:lnTo>
                  <a:lnTo>
                    <a:pt x="370" y="2652"/>
                  </a:lnTo>
                  <a:lnTo>
                    <a:pt x="370" y="2632"/>
                  </a:lnTo>
                  <a:lnTo>
                    <a:pt x="370" y="2610"/>
                  </a:lnTo>
                  <a:lnTo>
                    <a:pt x="370" y="2533"/>
                  </a:lnTo>
                  <a:lnTo>
                    <a:pt x="370" y="2511"/>
                  </a:lnTo>
                  <a:lnTo>
                    <a:pt x="370" y="2493"/>
                  </a:lnTo>
                  <a:lnTo>
                    <a:pt x="370" y="2480"/>
                  </a:lnTo>
                  <a:lnTo>
                    <a:pt x="370" y="2475"/>
                  </a:lnTo>
                  <a:lnTo>
                    <a:pt x="374" y="2443"/>
                  </a:lnTo>
                  <a:lnTo>
                    <a:pt x="383" y="2414"/>
                  </a:lnTo>
                  <a:lnTo>
                    <a:pt x="399" y="2388"/>
                  </a:lnTo>
                  <a:lnTo>
                    <a:pt x="418" y="2366"/>
                  </a:lnTo>
                  <a:lnTo>
                    <a:pt x="443" y="2346"/>
                  </a:lnTo>
                  <a:lnTo>
                    <a:pt x="470" y="2334"/>
                  </a:lnTo>
                  <a:lnTo>
                    <a:pt x="501" y="2325"/>
                  </a:lnTo>
                  <a:lnTo>
                    <a:pt x="499" y="2330"/>
                  </a:lnTo>
                  <a:lnTo>
                    <a:pt x="497" y="2341"/>
                  </a:lnTo>
                  <a:lnTo>
                    <a:pt x="492" y="2359"/>
                  </a:lnTo>
                  <a:lnTo>
                    <a:pt x="487" y="2381"/>
                  </a:lnTo>
                  <a:lnTo>
                    <a:pt x="481" y="2407"/>
                  </a:lnTo>
                  <a:lnTo>
                    <a:pt x="473" y="2435"/>
                  </a:lnTo>
                  <a:lnTo>
                    <a:pt x="466" y="2464"/>
                  </a:lnTo>
                  <a:lnTo>
                    <a:pt x="459" y="2493"/>
                  </a:lnTo>
                  <a:lnTo>
                    <a:pt x="452" y="2522"/>
                  </a:lnTo>
                  <a:lnTo>
                    <a:pt x="446" y="2547"/>
                  </a:lnTo>
                  <a:lnTo>
                    <a:pt x="440" y="2569"/>
                  </a:lnTo>
                  <a:lnTo>
                    <a:pt x="436" y="2587"/>
                  </a:lnTo>
                  <a:lnTo>
                    <a:pt x="433" y="2598"/>
                  </a:lnTo>
                  <a:lnTo>
                    <a:pt x="432" y="2602"/>
                  </a:lnTo>
                  <a:lnTo>
                    <a:pt x="430" y="2620"/>
                  </a:lnTo>
                  <a:lnTo>
                    <a:pt x="434" y="2636"/>
                  </a:lnTo>
                  <a:lnTo>
                    <a:pt x="443" y="2650"/>
                  </a:lnTo>
                  <a:lnTo>
                    <a:pt x="457" y="2663"/>
                  </a:lnTo>
                  <a:lnTo>
                    <a:pt x="473" y="2670"/>
                  </a:lnTo>
                  <a:lnTo>
                    <a:pt x="480" y="2671"/>
                  </a:lnTo>
                  <a:lnTo>
                    <a:pt x="487" y="2671"/>
                  </a:lnTo>
                  <a:lnTo>
                    <a:pt x="505" y="2668"/>
                  </a:lnTo>
                  <a:lnTo>
                    <a:pt x="520" y="2660"/>
                  </a:lnTo>
                  <a:lnTo>
                    <a:pt x="533" y="2646"/>
                  </a:lnTo>
                  <a:lnTo>
                    <a:pt x="541" y="2628"/>
                  </a:lnTo>
                  <a:lnTo>
                    <a:pt x="542" y="2625"/>
                  </a:lnTo>
                  <a:lnTo>
                    <a:pt x="545" y="2614"/>
                  </a:lnTo>
                  <a:lnTo>
                    <a:pt x="549" y="2596"/>
                  </a:lnTo>
                  <a:lnTo>
                    <a:pt x="555" y="2573"/>
                  </a:lnTo>
                  <a:lnTo>
                    <a:pt x="561" y="2545"/>
                  </a:lnTo>
                  <a:lnTo>
                    <a:pt x="570" y="2515"/>
                  </a:lnTo>
                  <a:lnTo>
                    <a:pt x="578" y="2480"/>
                  </a:lnTo>
                  <a:lnTo>
                    <a:pt x="586" y="2443"/>
                  </a:lnTo>
                  <a:lnTo>
                    <a:pt x="596" y="2406"/>
                  </a:lnTo>
                  <a:lnTo>
                    <a:pt x="606" y="2367"/>
                  </a:lnTo>
                  <a:lnTo>
                    <a:pt x="615" y="2330"/>
                  </a:lnTo>
                  <a:lnTo>
                    <a:pt x="625" y="2292"/>
                  </a:lnTo>
                  <a:lnTo>
                    <a:pt x="633" y="2258"/>
                  </a:lnTo>
                  <a:lnTo>
                    <a:pt x="642" y="2227"/>
                  </a:lnTo>
                  <a:lnTo>
                    <a:pt x="648" y="2200"/>
                  </a:lnTo>
                  <a:lnTo>
                    <a:pt x="654" y="2176"/>
                  </a:lnTo>
                  <a:lnTo>
                    <a:pt x="658" y="2158"/>
                  </a:lnTo>
                  <a:lnTo>
                    <a:pt x="661" y="2147"/>
                  </a:lnTo>
                  <a:lnTo>
                    <a:pt x="662" y="2144"/>
                  </a:lnTo>
                  <a:lnTo>
                    <a:pt x="664" y="2127"/>
                  </a:lnTo>
                  <a:lnTo>
                    <a:pt x="660" y="2109"/>
                  </a:lnTo>
                  <a:lnTo>
                    <a:pt x="650" y="2095"/>
                  </a:lnTo>
                  <a:lnTo>
                    <a:pt x="637" y="2084"/>
                  </a:lnTo>
                  <a:lnTo>
                    <a:pt x="621" y="2075"/>
                  </a:lnTo>
                  <a:lnTo>
                    <a:pt x="607" y="2074"/>
                  </a:lnTo>
                  <a:lnTo>
                    <a:pt x="595" y="2077"/>
                  </a:lnTo>
                  <a:lnTo>
                    <a:pt x="581" y="2081"/>
                  </a:lnTo>
                  <a:lnTo>
                    <a:pt x="568" y="2091"/>
                  </a:lnTo>
                  <a:lnTo>
                    <a:pt x="559" y="2102"/>
                  </a:lnTo>
                  <a:lnTo>
                    <a:pt x="553" y="2117"/>
                  </a:lnTo>
                  <a:lnTo>
                    <a:pt x="552" y="2120"/>
                  </a:lnTo>
                  <a:lnTo>
                    <a:pt x="550" y="2129"/>
                  </a:lnTo>
                  <a:lnTo>
                    <a:pt x="546" y="2142"/>
                  </a:lnTo>
                  <a:lnTo>
                    <a:pt x="544" y="2157"/>
                  </a:lnTo>
                  <a:lnTo>
                    <a:pt x="539" y="2172"/>
                  </a:lnTo>
                  <a:lnTo>
                    <a:pt x="535" y="2187"/>
                  </a:lnTo>
                  <a:lnTo>
                    <a:pt x="533" y="2201"/>
                  </a:lnTo>
                  <a:lnTo>
                    <a:pt x="530" y="2209"/>
                  </a:lnTo>
                  <a:lnTo>
                    <a:pt x="530" y="2212"/>
                  </a:lnTo>
                  <a:lnTo>
                    <a:pt x="528" y="2212"/>
                  </a:lnTo>
                  <a:lnTo>
                    <a:pt x="526" y="2212"/>
                  </a:lnTo>
                  <a:lnTo>
                    <a:pt x="521" y="2212"/>
                  </a:lnTo>
                  <a:lnTo>
                    <a:pt x="519" y="2212"/>
                  </a:lnTo>
                  <a:lnTo>
                    <a:pt x="519" y="2212"/>
                  </a:lnTo>
                  <a:lnTo>
                    <a:pt x="479" y="2216"/>
                  </a:lnTo>
                  <a:lnTo>
                    <a:pt x="440" y="2226"/>
                  </a:lnTo>
                  <a:lnTo>
                    <a:pt x="405" y="2240"/>
                  </a:lnTo>
                  <a:lnTo>
                    <a:pt x="372" y="2259"/>
                  </a:lnTo>
                  <a:lnTo>
                    <a:pt x="343" y="2283"/>
                  </a:lnTo>
                  <a:lnTo>
                    <a:pt x="291" y="2182"/>
                  </a:lnTo>
                  <a:lnTo>
                    <a:pt x="245" y="2078"/>
                  </a:lnTo>
                  <a:lnTo>
                    <a:pt x="205" y="1970"/>
                  </a:lnTo>
                  <a:lnTo>
                    <a:pt x="172" y="1860"/>
                  </a:lnTo>
                  <a:lnTo>
                    <a:pt x="146" y="1747"/>
                  </a:lnTo>
                  <a:lnTo>
                    <a:pt x="128" y="1630"/>
                  </a:lnTo>
                  <a:lnTo>
                    <a:pt x="116" y="1512"/>
                  </a:lnTo>
                  <a:lnTo>
                    <a:pt x="111" y="1391"/>
                  </a:lnTo>
                  <a:lnTo>
                    <a:pt x="116" y="1279"/>
                  </a:lnTo>
                  <a:lnTo>
                    <a:pt x="125" y="1169"/>
                  </a:lnTo>
                  <a:lnTo>
                    <a:pt x="142" y="1058"/>
                  </a:lnTo>
                  <a:lnTo>
                    <a:pt x="165" y="951"/>
                  </a:lnTo>
                  <a:lnTo>
                    <a:pt x="194" y="844"/>
                  </a:lnTo>
                  <a:lnTo>
                    <a:pt x="230" y="741"/>
                  </a:lnTo>
                  <a:lnTo>
                    <a:pt x="272" y="640"/>
                  </a:lnTo>
                  <a:lnTo>
                    <a:pt x="320" y="540"/>
                  </a:lnTo>
                  <a:lnTo>
                    <a:pt x="374" y="445"/>
                  </a:lnTo>
                  <a:lnTo>
                    <a:pt x="433" y="352"/>
                  </a:lnTo>
                  <a:lnTo>
                    <a:pt x="499" y="262"/>
                  </a:lnTo>
                  <a:lnTo>
                    <a:pt x="570" y="177"/>
                  </a:lnTo>
                  <a:lnTo>
                    <a:pt x="647" y="95"/>
                  </a:lnTo>
                  <a:lnTo>
                    <a:pt x="657" y="80"/>
                  </a:lnTo>
                  <a:lnTo>
                    <a:pt x="662" y="63"/>
                  </a:lnTo>
                  <a:lnTo>
                    <a:pt x="662" y="47"/>
                  </a:lnTo>
                  <a:lnTo>
                    <a:pt x="658" y="30"/>
                  </a:lnTo>
                  <a:lnTo>
                    <a:pt x="647" y="16"/>
                  </a:lnTo>
                  <a:lnTo>
                    <a:pt x="647" y="15"/>
                  </a:lnTo>
                  <a:lnTo>
                    <a:pt x="632" y="5"/>
                  </a:lnTo>
                  <a:lnTo>
                    <a:pt x="615" y="0"/>
                  </a:lnTo>
                  <a:lnTo>
                    <a:pt x="599" y="0"/>
                  </a:lnTo>
                  <a:lnTo>
                    <a:pt x="582" y="5"/>
                  </a:lnTo>
                  <a:lnTo>
                    <a:pt x="568" y="15"/>
                  </a:lnTo>
                  <a:lnTo>
                    <a:pt x="486" y="102"/>
                  </a:lnTo>
                  <a:lnTo>
                    <a:pt x="411" y="193"/>
                  </a:lnTo>
                  <a:lnTo>
                    <a:pt x="341" y="289"/>
                  </a:lnTo>
                  <a:lnTo>
                    <a:pt x="277" y="387"/>
                  </a:lnTo>
                  <a:lnTo>
                    <a:pt x="221" y="489"/>
                  </a:lnTo>
                  <a:lnTo>
                    <a:pt x="169" y="594"/>
                  </a:lnTo>
                  <a:lnTo>
                    <a:pt x="125" y="702"/>
                  </a:lnTo>
                  <a:lnTo>
                    <a:pt x="88" y="811"/>
                  </a:lnTo>
                  <a:lnTo>
                    <a:pt x="56" y="924"/>
                  </a:lnTo>
                  <a:lnTo>
                    <a:pt x="31" y="1039"/>
                  </a:lnTo>
                  <a:lnTo>
                    <a:pt x="15" y="1155"/>
                  </a:lnTo>
                  <a:lnTo>
                    <a:pt x="4" y="1273"/>
                  </a:lnTo>
                  <a:lnTo>
                    <a:pt x="0" y="1391"/>
                  </a:lnTo>
                  <a:lnTo>
                    <a:pt x="4" y="1512"/>
                  </a:lnTo>
                  <a:lnTo>
                    <a:pt x="15" y="1630"/>
                  </a:lnTo>
                  <a:lnTo>
                    <a:pt x="33" y="1747"/>
                  </a:lnTo>
                  <a:lnTo>
                    <a:pt x="58" y="1861"/>
                  </a:lnTo>
                  <a:lnTo>
                    <a:pt x="88" y="1972"/>
                  </a:lnTo>
                  <a:lnTo>
                    <a:pt x="125" y="2081"/>
                  </a:lnTo>
                  <a:lnTo>
                    <a:pt x="169" y="2186"/>
                  </a:lnTo>
                  <a:lnTo>
                    <a:pt x="219" y="2288"/>
                  </a:lnTo>
                  <a:lnTo>
                    <a:pt x="274" y="2388"/>
                  </a:lnTo>
                  <a:lnTo>
                    <a:pt x="262" y="2431"/>
                  </a:lnTo>
                  <a:lnTo>
                    <a:pt x="258" y="2475"/>
                  </a:lnTo>
                  <a:lnTo>
                    <a:pt x="258" y="2480"/>
                  </a:lnTo>
                  <a:lnTo>
                    <a:pt x="258" y="2493"/>
                  </a:lnTo>
                  <a:lnTo>
                    <a:pt x="258" y="2533"/>
                  </a:lnTo>
                  <a:lnTo>
                    <a:pt x="258" y="2559"/>
                  </a:lnTo>
                  <a:lnTo>
                    <a:pt x="258" y="2585"/>
                  </a:lnTo>
                  <a:lnTo>
                    <a:pt x="258" y="2668"/>
                  </a:lnTo>
                  <a:lnTo>
                    <a:pt x="262" y="2711"/>
                  </a:lnTo>
                  <a:lnTo>
                    <a:pt x="272" y="2754"/>
                  </a:lnTo>
                  <a:lnTo>
                    <a:pt x="287" y="2793"/>
                  </a:lnTo>
                  <a:lnTo>
                    <a:pt x="307" y="2830"/>
                  </a:lnTo>
                  <a:lnTo>
                    <a:pt x="335" y="2863"/>
                  </a:lnTo>
                  <a:lnTo>
                    <a:pt x="367" y="2892"/>
                  </a:lnTo>
                  <a:lnTo>
                    <a:pt x="399" y="2914"/>
                  </a:lnTo>
                  <a:lnTo>
                    <a:pt x="433" y="2931"/>
                  </a:lnTo>
                  <a:lnTo>
                    <a:pt x="468" y="2943"/>
                  </a:lnTo>
                  <a:lnTo>
                    <a:pt x="505" y="2950"/>
                  </a:lnTo>
                  <a:lnTo>
                    <a:pt x="542" y="2953"/>
                  </a:lnTo>
                  <a:lnTo>
                    <a:pt x="577" y="2951"/>
                  </a:lnTo>
                  <a:lnTo>
                    <a:pt x="610" y="2945"/>
                  </a:lnTo>
                  <a:lnTo>
                    <a:pt x="614" y="2945"/>
                  </a:lnTo>
                  <a:lnTo>
                    <a:pt x="625" y="2942"/>
                  </a:lnTo>
                  <a:lnTo>
                    <a:pt x="640" y="2938"/>
                  </a:lnTo>
                  <a:lnTo>
                    <a:pt x="658" y="2933"/>
                  </a:lnTo>
                  <a:lnTo>
                    <a:pt x="677" y="2928"/>
                  </a:lnTo>
                  <a:lnTo>
                    <a:pt x="695" y="2924"/>
                  </a:lnTo>
                  <a:lnTo>
                    <a:pt x="711" y="2921"/>
                  </a:lnTo>
                  <a:lnTo>
                    <a:pt x="722" y="2918"/>
                  </a:lnTo>
                  <a:lnTo>
                    <a:pt x="726" y="2917"/>
                  </a:lnTo>
                  <a:lnTo>
                    <a:pt x="733" y="2916"/>
                  </a:lnTo>
                  <a:lnTo>
                    <a:pt x="796" y="2964"/>
                  </a:lnTo>
                  <a:lnTo>
                    <a:pt x="862" y="3011"/>
                  </a:lnTo>
                  <a:lnTo>
                    <a:pt x="886" y="3090"/>
                  </a:lnTo>
                  <a:lnTo>
                    <a:pt x="915" y="3166"/>
                  </a:lnTo>
                  <a:lnTo>
                    <a:pt x="952" y="3239"/>
                  </a:lnTo>
                  <a:lnTo>
                    <a:pt x="995" y="3307"/>
                  </a:lnTo>
                  <a:lnTo>
                    <a:pt x="1043" y="3370"/>
                  </a:lnTo>
                  <a:lnTo>
                    <a:pt x="1099" y="3428"/>
                  </a:lnTo>
                  <a:lnTo>
                    <a:pt x="1159" y="3482"/>
                  </a:lnTo>
                  <a:lnTo>
                    <a:pt x="1224" y="3529"/>
                  </a:lnTo>
                  <a:lnTo>
                    <a:pt x="1293" y="3571"/>
                  </a:lnTo>
                  <a:lnTo>
                    <a:pt x="1366" y="3605"/>
                  </a:lnTo>
                  <a:lnTo>
                    <a:pt x="1444" y="3633"/>
                  </a:lnTo>
                  <a:lnTo>
                    <a:pt x="1524" y="3653"/>
                  </a:lnTo>
                  <a:lnTo>
                    <a:pt x="1607" y="3666"/>
                  </a:lnTo>
                  <a:lnTo>
                    <a:pt x="1691" y="3670"/>
                  </a:lnTo>
                  <a:lnTo>
                    <a:pt x="1723" y="3670"/>
                  </a:lnTo>
                  <a:lnTo>
                    <a:pt x="1756" y="3667"/>
                  </a:lnTo>
                  <a:lnTo>
                    <a:pt x="1758" y="3667"/>
                  </a:lnTo>
                  <a:lnTo>
                    <a:pt x="1826" y="3659"/>
                  </a:lnTo>
                  <a:lnTo>
                    <a:pt x="1892" y="3647"/>
                  </a:lnTo>
                  <a:lnTo>
                    <a:pt x="1957" y="3627"/>
                  </a:lnTo>
                  <a:lnTo>
                    <a:pt x="2021" y="3604"/>
                  </a:lnTo>
                  <a:lnTo>
                    <a:pt x="2021" y="3604"/>
                  </a:lnTo>
                  <a:lnTo>
                    <a:pt x="2145" y="3562"/>
                  </a:lnTo>
                  <a:lnTo>
                    <a:pt x="2266" y="3512"/>
                  </a:lnTo>
                  <a:lnTo>
                    <a:pt x="2384" y="3457"/>
                  </a:lnTo>
                  <a:lnTo>
                    <a:pt x="2498" y="3395"/>
                  </a:lnTo>
                  <a:lnTo>
                    <a:pt x="2607" y="3327"/>
                  </a:lnTo>
                  <a:lnTo>
                    <a:pt x="2714" y="3253"/>
                  </a:lnTo>
                  <a:lnTo>
                    <a:pt x="2815" y="3174"/>
                  </a:lnTo>
                  <a:lnTo>
                    <a:pt x="2910" y="3090"/>
                  </a:lnTo>
                  <a:lnTo>
                    <a:pt x="2987" y="3043"/>
                  </a:lnTo>
                  <a:lnTo>
                    <a:pt x="3063" y="2993"/>
                  </a:lnTo>
                  <a:lnTo>
                    <a:pt x="3156" y="2924"/>
                  </a:lnTo>
                  <a:lnTo>
                    <a:pt x="3245" y="2849"/>
                  </a:lnTo>
                  <a:lnTo>
                    <a:pt x="3329" y="2770"/>
                  </a:lnTo>
                  <a:lnTo>
                    <a:pt x="3408" y="2686"/>
                  </a:lnTo>
                  <a:lnTo>
                    <a:pt x="3481" y="2598"/>
                  </a:lnTo>
                  <a:lnTo>
                    <a:pt x="3550" y="2505"/>
                  </a:lnTo>
                  <a:lnTo>
                    <a:pt x="3612" y="2410"/>
                  </a:lnTo>
                  <a:lnTo>
                    <a:pt x="3670" y="2309"/>
                  </a:lnTo>
                  <a:lnTo>
                    <a:pt x="3722" y="2205"/>
                  </a:lnTo>
                  <a:lnTo>
                    <a:pt x="3767" y="2097"/>
                  </a:lnTo>
                  <a:lnTo>
                    <a:pt x="3770" y="2081"/>
                  </a:lnTo>
                  <a:lnTo>
                    <a:pt x="3768" y="2063"/>
                  </a:lnTo>
                  <a:lnTo>
                    <a:pt x="3762" y="2048"/>
                  </a:lnTo>
                  <a:lnTo>
                    <a:pt x="3751" y="2034"/>
                  </a:lnTo>
                  <a:lnTo>
                    <a:pt x="3735" y="2026"/>
                  </a:lnTo>
                  <a:lnTo>
                    <a:pt x="3734" y="2026"/>
                  </a:lnTo>
                  <a:lnTo>
                    <a:pt x="3716" y="2021"/>
                  </a:lnTo>
                  <a:lnTo>
                    <a:pt x="3699" y="2024"/>
                  </a:lnTo>
                  <a:lnTo>
                    <a:pt x="3684" y="2031"/>
                  </a:lnTo>
                  <a:lnTo>
                    <a:pt x="3672" y="2042"/>
                  </a:lnTo>
                  <a:lnTo>
                    <a:pt x="3662" y="2057"/>
                  </a:lnTo>
                  <a:close/>
                </a:path>
              </a:pathLst>
            </a:custGeom>
            <a:solidFill>
              <a:srgbClr val="1B98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6" name="Freeform 9"/>
            <p:cNvSpPr>
              <a:spLocks/>
            </p:cNvSpPr>
            <p:nvPr/>
          </p:nvSpPr>
          <p:spPr bwMode="auto">
            <a:xfrm>
              <a:off x="9226270" y="1120461"/>
              <a:ext cx="2127530" cy="2342293"/>
            </a:xfrm>
            <a:custGeom>
              <a:avLst/>
              <a:gdLst>
                <a:gd name="T0" fmla="*/ 2949 w 3386"/>
                <a:gd name="T1" fmla="*/ 489 h 3730"/>
                <a:gd name="T2" fmla="*/ 2225 w 3386"/>
                <a:gd name="T3" fmla="*/ 15 h 3730"/>
                <a:gd name="T4" fmla="*/ 1383 w 3386"/>
                <a:gd name="T5" fmla="*/ 221 h 3730"/>
                <a:gd name="T6" fmla="*/ 425 w 3386"/>
                <a:gd name="T7" fmla="*/ 611 h 3730"/>
                <a:gd name="T8" fmla="*/ 466 w 3386"/>
                <a:gd name="T9" fmla="*/ 713 h 3730"/>
                <a:gd name="T10" fmla="*/ 1032 w 3386"/>
                <a:gd name="T11" fmla="*/ 677 h 3730"/>
                <a:gd name="T12" fmla="*/ 974 w 3386"/>
                <a:gd name="T13" fmla="*/ 1443 h 3730"/>
                <a:gd name="T14" fmla="*/ 1118 w 3386"/>
                <a:gd name="T15" fmla="*/ 2020 h 3730"/>
                <a:gd name="T16" fmla="*/ 1727 w 3386"/>
                <a:gd name="T17" fmla="*/ 2236 h 3730"/>
                <a:gd name="T18" fmla="*/ 1741 w 3386"/>
                <a:gd name="T19" fmla="*/ 2344 h 3730"/>
                <a:gd name="T20" fmla="*/ 1523 w 3386"/>
                <a:gd name="T21" fmla="*/ 2562 h 3730"/>
                <a:gd name="T22" fmla="*/ 1346 w 3386"/>
                <a:gd name="T23" fmla="*/ 2489 h 3730"/>
                <a:gd name="T24" fmla="*/ 1081 w 3386"/>
                <a:gd name="T25" fmla="*/ 2356 h 3730"/>
                <a:gd name="T26" fmla="*/ 638 w 3386"/>
                <a:gd name="T27" fmla="*/ 2416 h 3730"/>
                <a:gd name="T28" fmla="*/ 442 w 3386"/>
                <a:gd name="T29" fmla="*/ 2084 h 3730"/>
                <a:gd name="T30" fmla="*/ 252 w 3386"/>
                <a:gd name="T31" fmla="*/ 1849 h 3730"/>
                <a:gd name="T32" fmla="*/ 3 w 3386"/>
                <a:gd name="T33" fmla="*/ 1774 h 3730"/>
                <a:gd name="T34" fmla="*/ 156 w 3386"/>
                <a:gd name="T35" fmla="*/ 1906 h 3730"/>
                <a:gd name="T36" fmla="*/ 359 w 3386"/>
                <a:gd name="T37" fmla="*/ 2189 h 3730"/>
                <a:gd name="T38" fmla="*/ 526 w 3386"/>
                <a:gd name="T39" fmla="*/ 2342 h 3730"/>
                <a:gd name="T40" fmla="*/ 127 w 3386"/>
                <a:gd name="T41" fmla="*/ 2673 h 3730"/>
                <a:gd name="T42" fmla="*/ 211 w 3386"/>
                <a:gd name="T43" fmla="*/ 2771 h 3730"/>
                <a:gd name="T44" fmla="*/ 524 w 3386"/>
                <a:gd name="T45" fmla="*/ 2523 h 3730"/>
                <a:gd name="T46" fmla="*/ 785 w 3386"/>
                <a:gd name="T47" fmla="*/ 2670 h 3730"/>
                <a:gd name="T48" fmla="*/ 1078 w 3386"/>
                <a:gd name="T49" fmla="*/ 2963 h 3730"/>
                <a:gd name="T50" fmla="*/ 1292 w 3386"/>
                <a:gd name="T51" fmla="*/ 3182 h 3730"/>
                <a:gd name="T52" fmla="*/ 1491 w 3386"/>
                <a:gd name="T53" fmla="*/ 3719 h 3730"/>
                <a:gd name="T54" fmla="*/ 1549 w 3386"/>
                <a:gd name="T55" fmla="*/ 3442 h 3730"/>
                <a:gd name="T56" fmla="*/ 1285 w 3386"/>
                <a:gd name="T57" fmla="*/ 3011 h 3730"/>
                <a:gd name="T58" fmla="*/ 1367 w 3386"/>
                <a:gd name="T59" fmla="*/ 3029 h 3730"/>
                <a:gd name="T60" fmla="*/ 1817 w 3386"/>
                <a:gd name="T61" fmla="*/ 3026 h 3730"/>
                <a:gd name="T62" fmla="*/ 1891 w 3386"/>
                <a:gd name="T63" fmla="*/ 2867 h 3730"/>
                <a:gd name="T64" fmla="*/ 1431 w 3386"/>
                <a:gd name="T65" fmla="*/ 2934 h 3730"/>
                <a:gd name="T66" fmla="*/ 1195 w 3386"/>
                <a:gd name="T67" fmla="*/ 2851 h 3730"/>
                <a:gd name="T68" fmla="*/ 1052 w 3386"/>
                <a:gd name="T69" fmla="*/ 2778 h 3730"/>
                <a:gd name="T70" fmla="*/ 828 w 3386"/>
                <a:gd name="T71" fmla="*/ 2554 h 3730"/>
                <a:gd name="T72" fmla="*/ 944 w 3386"/>
                <a:gd name="T73" fmla="*/ 2428 h 3730"/>
                <a:gd name="T74" fmla="*/ 1193 w 3386"/>
                <a:gd name="T75" fmla="*/ 2537 h 3730"/>
                <a:gd name="T76" fmla="*/ 1485 w 3386"/>
                <a:gd name="T77" fmla="*/ 2684 h 3730"/>
                <a:gd name="T78" fmla="*/ 1585 w 3386"/>
                <a:gd name="T79" fmla="*/ 2657 h 3730"/>
                <a:gd name="T80" fmla="*/ 1839 w 3386"/>
                <a:gd name="T81" fmla="*/ 2403 h 3730"/>
                <a:gd name="T82" fmla="*/ 2031 w 3386"/>
                <a:gd name="T83" fmla="*/ 2214 h 3730"/>
                <a:gd name="T84" fmla="*/ 2398 w 3386"/>
                <a:gd name="T85" fmla="*/ 2124 h 3730"/>
                <a:gd name="T86" fmla="*/ 2581 w 3386"/>
                <a:gd name="T87" fmla="*/ 2172 h 3730"/>
                <a:gd name="T88" fmla="*/ 2565 w 3386"/>
                <a:gd name="T89" fmla="*/ 2065 h 3730"/>
                <a:gd name="T90" fmla="*/ 2083 w 3386"/>
                <a:gd name="T91" fmla="*/ 2049 h 3730"/>
                <a:gd name="T92" fmla="*/ 1565 w 3386"/>
                <a:gd name="T93" fmla="*/ 2121 h 3730"/>
                <a:gd name="T94" fmla="*/ 1095 w 3386"/>
                <a:gd name="T95" fmla="*/ 1779 h 3730"/>
                <a:gd name="T96" fmla="*/ 1088 w 3386"/>
                <a:gd name="T97" fmla="*/ 1307 h 3730"/>
                <a:gd name="T98" fmla="*/ 1242 w 3386"/>
                <a:gd name="T99" fmla="*/ 527 h 3730"/>
                <a:gd name="T100" fmla="*/ 1950 w 3386"/>
                <a:gd name="T101" fmla="*/ 116 h 3730"/>
                <a:gd name="T102" fmla="*/ 2730 w 3386"/>
                <a:gd name="T103" fmla="*/ 398 h 3730"/>
                <a:gd name="T104" fmla="*/ 3013 w 3386"/>
                <a:gd name="T105" fmla="*/ 1172 h 3730"/>
                <a:gd name="T106" fmla="*/ 2641 w 3386"/>
                <a:gd name="T107" fmla="*/ 1860 h 3730"/>
                <a:gd name="T108" fmla="*/ 2829 w 3386"/>
                <a:gd name="T109" fmla="*/ 2113 h 3730"/>
                <a:gd name="T110" fmla="*/ 2965 w 3386"/>
                <a:gd name="T111" fmla="*/ 2142 h 3730"/>
                <a:gd name="T112" fmla="*/ 2928 w 3386"/>
                <a:gd name="T113" fmla="*/ 1721 h 3730"/>
                <a:gd name="T114" fmla="*/ 3270 w 3386"/>
                <a:gd name="T115" fmla="*/ 2149 h 3730"/>
                <a:gd name="T116" fmla="*/ 3323 w 3386"/>
                <a:gd name="T117" fmla="*/ 2505 h 3730"/>
                <a:gd name="T118" fmla="*/ 3330 w 3386"/>
                <a:gd name="T119" fmla="*/ 1808 h 3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86" h="3730">
                  <a:moveTo>
                    <a:pt x="3112" y="1280"/>
                  </a:moveTo>
                  <a:lnTo>
                    <a:pt x="3124" y="1186"/>
                  </a:lnTo>
                  <a:lnTo>
                    <a:pt x="3128" y="1089"/>
                  </a:lnTo>
                  <a:lnTo>
                    <a:pt x="3124" y="995"/>
                  </a:lnTo>
                  <a:lnTo>
                    <a:pt x="3113" y="904"/>
                  </a:lnTo>
                  <a:lnTo>
                    <a:pt x="3094" y="814"/>
                  </a:lnTo>
                  <a:lnTo>
                    <a:pt x="3067" y="728"/>
                  </a:lnTo>
                  <a:lnTo>
                    <a:pt x="3033" y="645"/>
                  </a:lnTo>
                  <a:lnTo>
                    <a:pt x="2994" y="565"/>
                  </a:lnTo>
                  <a:lnTo>
                    <a:pt x="2949" y="489"/>
                  </a:lnTo>
                  <a:lnTo>
                    <a:pt x="2896" y="419"/>
                  </a:lnTo>
                  <a:lnTo>
                    <a:pt x="2840" y="351"/>
                  </a:lnTo>
                  <a:lnTo>
                    <a:pt x="2777" y="289"/>
                  </a:lnTo>
                  <a:lnTo>
                    <a:pt x="2710" y="232"/>
                  </a:lnTo>
                  <a:lnTo>
                    <a:pt x="2638" y="180"/>
                  </a:lnTo>
                  <a:lnTo>
                    <a:pt x="2563" y="134"/>
                  </a:lnTo>
                  <a:lnTo>
                    <a:pt x="2483" y="94"/>
                  </a:lnTo>
                  <a:lnTo>
                    <a:pt x="2401" y="61"/>
                  </a:lnTo>
                  <a:lnTo>
                    <a:pt x="2314" y="35"/>
                  </a:lnTo>
                  <a:lnTo>
                    <a:pt x="2225" y="15"/>
                  </a:lnTo>
                  <a:lnTo>
                    <a:pt x="2133" y="4"/>
                  </a:lnTo>
                  <a:lnTo>
                    <a:pt x="2040" y="0"/>
                  </a:lnTo>
                  <a:lnTo>
                    <a:pt x="1948" y="4"/>
                  </a:lnTo>
                  <a:lnTo>
                    <a:pt x="1858" y="15"/>
                  </a:lnTo>
                  <a:lnTo>
                    <a:pt x="1771" y="33"/>
                  </a:lnTo>
                  <a:lnTo>
                    <a:pt x="1687" y="58"/>
                  </a:lnTo>
                  <a:lnTo>
                    <a:pt x="1605" y="90"/>
                  </a:lnTo>
                  <a:lnTo>
                    <a:pt x="1528" y="129"/>
                  </a:lnTo>
                  <a:lnTo>
                    <a:pt x="1453" y="171"/>
                  </a:lnTo>
                  <a:lnTo>
                    <a:pt x="1383" y="221"/>
                  </a:lnTo>
                  <a:lnTo>
                    <a:pt x="1317" y="277"/>
                  </a:lnTo>
                  <a:lnTo>
                    <a:pt x="1255" y="336"/>
                  </a:lnTo>
                  <a:lnTo>
                    <a:pt x="1144" y="350"/>
                  </a:lnTo>
                  <a:lnTo>
                    <a:pt x="1037" y="369"/>
                  </a:lnTo>
                  <a:lnTo>
                    <a:pt x="930" y="394"/>
                  </a:lnTo>
                  <a:lnTo>
                    <a:pt x="824" y="426"/>
                  </a:lnTo>
                  <a:lnTo>
                    <a:pt x="720" y="463"/>
                  </a:lnTo>
                  <a:lnTo>
                    <a:pt x="620" y="506"/>
                  </a:lnTo>
                  <a:lnTo>
                    <a:pt x="522" y="556"/>
                  </a:lnTo>
                  <a:lnTo>
                    <a:pt x="425" y="611"/>
                  </a:lnTo>
                  <a:lnTo>
                    <a:pt x="411" y="622"/>
                  </a:lnTo>
                  <a:lnTo>
                    <a:pt x="403" y="637"/>
                  </a:lnTo>
                  <a:lnTo>
                    <a:pt x="399" y="654"/>
                  </a:lnTo>
                  <a:lnTo>
                    <a:pt x="400" y="670"/>
                  </a:lnTo>
                  <a:lnTo>
                    <a:pt x="407" y="687"/>
                  </a:lnTo>
                  <a:lnTo>
                    <a:pt x="407" y="688"/>
                  </a:lnTo>
                  <a:lnTo>
                    <a:pt x="418" y="701"/>
                  </a:lnTo>
                  <a:lnTo>
                    <a:pt x="433" y="710"/>
                  </a:lnTo>
                  <a:lnTo>
                    <a:pt x="450" y="715"/>
                  </a:lnTo>
                  <a:lnTo>
                    <a:pt x="466" y="713"/>
                  </a:lnTo>
                  <a:lnTo>
                    <a:pt x="483" y="706"/>
                  </a:lnTo>
                  <a:lnTo>
                    <a:pt x="588" y="647"/>
                  </a:lnTo>
                  <a:lnTo>
                    <a:pt x="696" y="596"/>
                  </a:lnTo>
                  <a:lnTo>
                    <a:pt x="806" y="551"/>
                  </a:lnTo>
                  <a:lnTo>
                    <a:pt x="918" y="514"/>
                  </a:lnTo>
                  <a:lnTo>
                    <a:pt x="1034" y="484"/>
                  </a:lnTo>
                  <a:lnTo>
                    <a:pt x="1151" y="462"/>
                  </a:lnTo>
                  <a:lnTo>
                    <a:pt x="1106" y="531"/>
                  </a:lnTo>
                  <a:lnTo>
                    <a:pt x="1067" y="601"/>
                  </a:lnTo>
                  <a:lnTo>
                    <a:pt x="1032" y="677"/>
                  </a:lnTo>
                  <a:lnTo>
                    <a:pt x="1003" y="755"/>
                  </a:lnTo>
                  <a:lnTo>
                    <a:pt x="981" y="835"/>
                  </a:lnTo>
                  <a:lnTo>
                    <a:pt x="965" y="918"/>
                  </a:lnTo>
                  <a:lnTo>
                    <a:pt x="954" y="1002"/>
                  </a:lnTo>
                  <a:lnTo>
                    <a:pt x="951" y="1089"/>
                  </a:lnTo>
                  <a:lnTo>
                    <a:pt x="954" y="1166"/>
                  </a:lnTo>
                  <a:lnTo>
                    <a:pt x="962" y="1241"/>
                  </a:lnTo>
                  <a:lnTo>
                    <a:pt x="974" y="1317"/>
                  </a:lnTo>
                  <a:lnTo>
                    <a:pt x="994" y="1390"/>
                  </a:lnTo>
                  <a:lnTo>
                    <a:pt x="974" y="1443"/>
                  </a:lnTo>
                  <a:lnTo>
                    <a:pt x="962" y="1497"/>
                  </a:lnTo>
                  <a:lnTo>
                    <a:pt x="954" y="1551"/>
                  </a:lnTo>
                  <a:lnTo>
                    <a:pt x="951" y="1606"/>
                  </a:lnTo>
                  <a:lnTo>
                    <a:pt x="955" y="1674"/>
                  </a:lnTo>
                  <a:lnTo>
                    <a:pt x="966" y="1740"/>
                  </a:lnTo>
                  <a:lnTo>
                    <a:pt x="983" y="1802"/>
                  </a:lnTo>
                  <a:lnTo>
                    <a:pt x="1008" y="1861"/>
                  </a:lnTo>
                  <a:lnTo>
                    <a:pt x="1038" y="1918"/>
                  </a:lnTo>
                  <a:lnTo>
                    <a:pt x="1075" y="1972"/>
                  </a:lnTo>
                  <a:lnTo>
                    <a:pt x="1118" y="2020"/>
                  </a:lnTo>
                  <a:lnTo>
                    <a:pt x="1166" y="2066"/>
                  </a:lnTo>
                  <a:lnTo>
                    <a:pt x="1220" y="2107"/>
                  </a:lnTo>
                  <a:lnTo>
                    <a:pt x="1280" y="2143"/>
                  </a:lnTo>
                  <a:lnTo>
                    <a:pt x="1343" y="2174"/>
                  </a:lnTo>
                  <a:lnTo>
                    <a:pt x="1411" y="2200"/>
                  </a:lnTo>
                  <a:lnTo>
                    <a:pt x="1484" y="2219"/>
                  </a:lnTo>
                  <a:lnTo>
                    <a:pt x="1540" y="2230"/>
                  </a:lnTo>
                  <a:lnTo>
                    <a:pt x="1598" y="2236"/>
                  </a:lnTo>
                  <a:lnTo>
                    <a:pt x="1656" y="2239"/>
                  </a:lnTo>
                  <a:lnTo>
                    <a:pt x="1727" y="2236"/>
                  </a:lnTo>
                  <a:lnTo>
                    <a:pt x="1797" y="2229"/>
                  </a:lnTo>
                  <a:lnTo>
                    <a:pt x="1865" y="2219"/>
                  </a:lnTo>
                  <a:lnTo>
                    <a:pt x="1862" y="2222"/>
                  </a:lnTo>
                  <a:lnTo>
                    <a:pt x="1854" y="2229"/>
                  </a:lnTo>
                  <a:lnTo>
                    <a:pt x="1843" y="2240"/>
                  </a:lnTo>
                  <a:lnTo>
                    <a:pt x="1828" y="2255"/>
                  </a:lnTo>
                  <a:lnTo>
                    <a:pt x="1810" y="2275"/>
                  </a:lnTo>
                  <a:lnTo>
                    <a:pt x="1788" y="2295"/>
                  </a:lnTo>
                  <a:lnTo>
                    <a:pt x="1765" y="2319"/>
                  </a:lnTo>
                  <a:lnTo>
                    <a:pt x="1741" y="2344"/>
                  </a:lnTo>
                  <a:lnTo>
                    <a:pt x="1714" y="2369"/>
                  </a:lnTo>
                  <a:lnTo>
                    <a:pt x="1688" y="2395"/>
                  </a:lnTo>
                  <a:lnTo>
                    <a:pt x="1662" y="2421"/>
                  </a:lnTo>
                  <a:lnTo>
                    <a:pt x="1636" y="2447"/>
                  </a:lnTo>
                  <a:lnTo>
                    <a:pt x="1611" y="2472"/>
                  </a:lnTo>
                  <a:lnTo>
                    <a:pt x="1589" y="2496"/>
                  </a:lnTo>
                  <a:lnTo>
                    <a:pt x="1567" y="2516"/>
                  </a:lnTo>
                  <a:lnTo>
                    <a:pt x="1549" y="2534"/>
                  </a:lnTo>
                  <a:lnTo>
                    <a:pt x="1534" y="2550"/>
                  </a:lnTo>
                  <a:lnTo>
                    <a:pt x="1523" y="2562"/>
                  </a:lnTo>
                  <a:lnTo>
                    <a:pt x="1514" y="2569"/>
                  </a:lnTo>
                  <a:lnTo>
                    <a:pt x="1513" y="2572"/>
                  </a:lnTo>
                  <a:lnTo>
                    <a:pt x="1509" y="2570"/>
                  </a:lnTo>
                  <a:lnTo>
                    <a:pt x="1499" y="2565"/>
                  </a:lnTo>
                  <a:lnTo>
                    <a:pt x="1482" y="2557"/>
                  </a:lnTo>
                  <a:lnTo>
                    <a:pt x="1463" y="2547"/>
                  </a:lnTo>
                  <a:lnTo>
                    <a:pt x="1437" y="2534"/>
                  </a:lnTo>
                  <a:lnTo>
                    <a:pt x="1409" y="2521"/>
                  </a:lnTo>
                  <a:lnTo>
                    <a:pt x="1379" y="2505"/>
                  </a:lnTo>
                  <a:lnTo>
                    <a:pt x="1346" y="2489"/>
                  </a:lnTo>
                  <a:lnTo>
                    <a:pt x="1313" y="2471"/>
                  </a:lnTo>
                  <a:lnTo>
                    <a:pt x="1278" y="2454"/>
                  </a:lnTo>
                  <a:lnTo>
                    <a:pt x="1244" y="2438"/>
                  </a:lnTo>
                  <a:lnTo>
                    <a:pt x="1211" y="2421"/>
                  </a:lnTo>
                  <a:lnTo>
                    <a:pt x="1180" y="2406"/>
                  </a:lnTo>
                  <a:lnTo>
                    <a:pt x="1153" y="2391"/>
                  </a:lnTo>
                  <a:lnTo>
                    <a:pt x="1128" y="2380"/>
                  </a:lnTo>
                  <a:lnTo>
                    <a:pt x="1107" y="2369"/>
                  </a:lnTo>
                  <a:lnTo>
                    <a:pt x="1090" y="2360"/>
                  </a:lnTo>
                  <a:lnTo>
                    <a:pt x="1081" y="2356"/>
                  </a:lnTo>
                  <a:lnTo>
                    <a:pt x="1078" y="2355"/>
                  </a:lnTo>
                  <a:lnTo>
                    <a:pt x="1028" y="2333"/>
                  </a:lnTo>
                  <a:lnTo>
                    <a:pt x="977" y="2320"/>
                  </a:lnTo>
                  <a:lnTo>
                    <a:pt x="925" y="2313"/>
                  </a:lnTo>
                  <a:lnTo>
                    <a:pt x="874" y="2313"/>
                  </a:lnTo>
                  <a:lnTo>
                    <a:pt x="823" y="2320"/>
                  </a:lnTo>
                  <a:lnTo>
                    <a:pt x="772" y="2334"/>
                  </a:lnTo>
                  <a:lnTo>
                    <a:pt x="725" y="2355"/>
                  </a:lnTo>
                  <a:lnTo>
                    <a:pt x="679" y="2382"/>
                  </a:lnTo>
                  <a:lnTo>
                    <a:pt x="638" y="2416"/>
                  </a:lnTo>
                  <a:lnTo>
                    <a:pt x="638" y="2308"/>
                  </a:lnTo>
                  <a:lnTo>
                    <a:pt x="638" y="2305"/>
                  </a:lnTo>
                  <a:lnTo>
                    <a:pt x="631" y="2265"/>
                  </a:lnTo>
                  <a:lnTo>
                    <a:pt x="620" y="2226"/>
                  </a:lnTo>
                  <a:lnTo>
                    <a:pt x="600" y="2190"/>
                  </a:lnTo>
                  <a:lnTo>
                    <a:pt x="577" y="2160"/>
                  </a:lnTo>
                  <a:lnTo>
                    <a:pt x="549" y="2132"/>
                  </a:lnTo>
                  <a:lnTo>
                    <a:pt x="516" y="2110"/>
                  </a:lnTo>
                  <a:lnTo>
                    <a:pt x="480" y="2094"/>
                  </a:lnTo>
                  <a:lnTo>
                    <a:pt x="442" y="2084"/>
                  </a:lnTo>
                  <a:lnTo>
                    <a:pt x="400" y="2080"/>
                  </a:lnTo>
                  <a:lnTo>
                    <a:pt x="370" y="2076"/>
                  </a:lnTo>
                  <a:lnTo>
                    <a:pt x="342" y="2065"/>
                  </a:lnTo>
                  <a:lnTo>
                    <a:pt x="319" y="2047"/>
                  </a:lnTo>
                  <a:lnTo>
                    <a:pt x="299" y="2023"/>
                  </a:lnTo>
                  <a:lnTo>
                    <a:pt x="288" y="1995"/>
                  </a:lnTo>
                  <a:lnTo>
                    <a:pt x="284" y="1964"/>
                  </a:lnTo>
                  <a:lnTo>
                    <a:pt x="280" y="1924"/>
                  </a:lnTo>
                  <a:lnTo>
                    <a:pt x="270" y="1885"/>
                  </a:lnTo>
                  <a:lnTo>
                    <a:pt x="252" y="1849"/>
                  </a:lnTo>
                  <a:lnTo>
                    <a:pt x="230" y="1817"/>
                  </a:lnTo>
                  <a:lnTo>
                    <a:pt x="203" y="1790"/>
                  </a:lnTo>
                  <a:lnTo>
                    <a:pt x="171" y="1767"/>
                  </a:lnTo>
                  <a:lnTo>
                    <a:pt x="135" y="1750"/>
                  </a:lnTo>
                  <a:lnTo>
                    <a:pt x="96" y="1740"/>
                  </a:lnTo>
                  <a:lnTo>
                    <a:pt x="56" y="1736"/>
                  </a:lnTo>
                  <a:lnTo>
                    <a:pt x="38" y="1738"/>
                  </a:lnTo>
                  <a:lnTo>
                    <a:pt x="23" y="1747"/>
                  </a:lnTo>
                  <a:lnTo>
                    <a:pt x="11" y="1759"/>
                  </a:lnTo>
                  <a:lnTo>
                    <a:pt x="3" y="1774"/>
                  </a:lnTo>
                  <a:lnTo>
                    <a:pt x="0" y="1792"/>
                  </a:lnTo>
                  <a:lnTo>
                    <a:pt x="3" y="1809"/>
                  </a:lnTo>
                  <a:lnTo>
                    <a:pt x="11" y="1824"/>
                  </a:lnTo>
                  <a:lnTo>
                    <a:pt x="23" y="1837"/>
                  </a:lnTo>
                  <a:lnTo>
                    <a:pt x="38" y="1845"/>
                  </a:lnTo>
                  <a:lnTo>
                    <a:pt x="56" y="1848"/>
                  </a:lnTo>
                  <a:lnTo>
                    <a:pt x="87" y="1852"/>
                  </a:lnTo>
                  <a:lnTo>
                    <a:pt x="114" y="1864"/>
                  </a:lnTo>
                  <a:lnTo>
                    <a:pt x="138" y="1882"/>
                  </a:lnTo>
                  <a:lnTo>
                    <a:pt x="156" y="1906"/>
                  </a:lnTo>
                  <a:lnTo>
                    <a:pt x="168" y="1933"/>
                  </a:lnTo>
                  <a:lnTo>
                    <a:pt x="172" y="1964"/>
                  </a:lnTo>
                  <a:lnTo>
                    <a:pt x="177" y="2005"/>
                  </a:lnTo>
                  <a:lnTo>
                    <a:pt x="186" y="2044"/>
                  </a:lnTo>
                  <a:lnTo>
                    <a:pt x="203" y="2080"/>
                  </a:lnTo>
                  <a:lnTo>
                    <a:pt x="226" y="2112"/>
                  </a:lnTo>
                  <a:lnTo>
                    <a:pt x="254" y="2138"/>
                  </a:lnTo>
                  <a:lnTo>
                    <a:pt x="286" y="2161"/>
                  </a:lnTo>
                  <a:lnTo>
                    <a:pt x="320" y="2178"/>
                  </a:lnTo>
                  <a:lnTo>
                    <a:pt x="359" y="2189"/>
                  </a:lnTo>
                  <a:lnTo>
                    <a:pt x="400" y="2192"/>
                  </a:lnTo>
                  <a:lnTo>
                    <a:pt x="432" y="2196"/>
                  </a:lnTo>
                  <a:lnTo>
                    <a:pt x="461" y="2208"/>
                  </a:lnTo>
                  <a:lnTo>
                    <a:pt x="486" y="2226"/>
                  </a:lnTo>
                  <a:lnTo>
                    <a:pt x="505" y="2250"/>
                  </a:lnTo>
                  <a:lnTo>
                    <a:pt x="519" y="2279"/>
                  </a:lnTo>
                  <a:lnTo>
                    <a:pt x="526" y="2309"/>
                  </a:lnTo>
                  <a:lnTo>
                    <a:pt x="526" y="2315"/>
                  </a:lnTo>
                  <a:lnTo>
                    <a:pt x="526" y="2326"/>
                  </a:lnTo>
                  <a:lnTo>
                    <a:pt x="526" y="2342"/>
                  </a:lnTo>
                  <a:lnTo>
                    <a:pt x="526" y="2411"/>
                  </a:lnTo>
                  <a:lnTo>
                    <a:pt x="464" y="2414"/>
                  </a:lnTo>
                  <a:lnTo>
                    <a:pt x="403" y="2427"/>
                  </a:lnTo>
                  <a:lnTo>
                    <a:pt x="349" y="2445"/>
                  </a:lnTo>
                  <a:lnTo>
                    <a:pt x="301" y="2469"/>
                  </a:lnTo>
                  <a:lnTo>
                    <a:pt x="255" y="2500"/>
                  </a:lnTo>
                  <a:lnTo>
                    <a:pt x="215" y="2537"/>
                  </a:lnTo>
                  <a:lnTo>
                    <a:pt x="181" y="2577"/>
                  </a:lnTo>
                  <a:lnTo>
                    <a:pt x="150" y="2623"/>
                  </a:lnTo>
                  <a:lnTo>
                    <a:pt x="127" y="2673"/>
                  </a:lnTo>
                  <a:lnTo>
                    <a:pt x="110" y="2726"/>
                  </a:lnTo>
                  <a:lnTo>
                    <a:pt x="109" y="2747"/>
                  </a:lnTo>
                  <a:lnTo>
                    <a:pt x="114" y="2767"/>
                  </a:lnTo>
                  <a:lnTo>
                    <a:pt x="127" y="2782"/>
                  </a:lnTo>
                  <a:lnTo>
                    <a:pt x="138" y="2790"/>
                  </a:lnTo>
                  <a:lnTo>
                    <a:pt x="150" y="2794"/>
                  </a:lnTo>
                  <a:lnTo>
                    <a:pt x="168" y="2796"/>
                  </a:lnTo>
                  <a:lnTo>
                    <a:pt x="185" y="2793"/>
                  </a:lnTo>
                  <a:lnTo>
                    <a:pt x="200" y="2783"/>
                  </a:lnTo>
                  <a:lnTo>
                    <a:pt x="211" y="2771"/>
                  </a:lnTo>
                  <a:lnTo>
                    <a:pt x="218" y="2754"/>
                  </a:lnTo>
                  <a:lnTo>
                    <a:pt x="233" y="2710"/>
                  </a:lnTo>
                  <a:lnTo>
                    <a:pt x="254" y="2668"/>
                  </a:lnTo>
                  <a:lnTo>
                    <a:pt x="280" y="2631"/>
                  </a:lnTo>
                  <a:lnTo>
                    <a:pt x="312" y="2599"/>
                  </a:lnTo>
                  <a:lnTo>
                    <a:pt x="348" y="2572"/>
                  </a:lnTo>
                  <a:lnTo>
                    <a:pt x="388" y="2551"/>
                  </a:lnTo>
                  <a:lnTo>
                    <a:pt x="432" y="2534"/>
                  </a:lnTo>
                  <a:lnTo>
                    <a:pt x="479" y="2525"/>
                  </a:lnTo>
                  <a:lnTo>
                    <a:pt x="524" y="2523"/>
                  </a:lnTo>
                  <a:lnTo>
                    <a:pt x="569" y="2527"/>
                  </a:lnTo>
                  <a:lnTo>
                    <a:pt x="613" y="2540"/>
                  </a:lnTo>
                  <a:lnTo>
                    <a:pt x="654" y="2558"/>
                  </a:lnTo>
                  <a:lnTo>
                    <a:pt x="693" y="2581"/>
                  </a:lnTo>
                  <a:lnTo>
                    <a:pt x="729" y="2613"/>
                  </a:lnTo>
                  <a:lnTo>
                    <a:pt x="731" y="2615"/>
                  </a:lnTo>
                  <a:lnTo>
                    <a:pt x="738" y="2623"/>
                  </a:lnTo>
                  <a:lnTo>
                    <a:pt x="751" y="2635"/>
                  </a:lnTo>
                  <a:lnTo>
                    <a:pt x="766" y="2650"/>
                  </a:lnTo>
                  <a:lnTo>
                    <a:pt x="785" y="2670"/>
                  </a:lnTo>
                  <a:lnTo>
                    <a:pt x="809" y="2692"/>
                  </a:lnTo>
                  <a:lnTo>
                    <a:pt x="834" y="2718"/>
                  </a:lnTo>
                  <a:lnTo>
                    <a:pt x="861" y="2746"/>
                  </a:lnTo>
                  <a:lnTo>
                    <a:pt x="890" y="2775"/>
                  </a:lnTo>
                  <a:lnTo>
                    <a:pt x="921" y="2805"/>
                  </a:lnTo>
                  <a:lnTo>
                    <a:pt x="952" y="2837"/>
                  </a:lnTo>
                  <a:lnTo>
                    <a:pt x="984" y="2869"/>
                  </a:lnTo>
                  <a:lnTo>
                    <a:pt x="1016" y="2901"/>
                  </a:lnTo>
                  <a:lnTo>
                    <a:pt x="1048" y="2932"/>
                  </a:lnTo>
                  <a:lnTo>
                    <a:pt x="1078" y="2963"/>
                  </a:lnTo>
                  <a:lnTo>
                    <a:pt x="1107" y="2992"/>
                  </a:lnTo>
                  <a:lnTo>
                    <a:pt x="1135" y="3019"/>
                  </a:lnTo>
                  <a:lnTo>
                    <a:pt x="1161" y="3044"/>
                  </a:lnTo>
                  <a:lnTo>
                    <a:pt x="1183" y="3068"/>
                  </a:lnTo>
                  <a:lnTo>
                    <a:pt x="1202" y="3087"/>
                  </a:lnTo>
                  <a:lnTo>
                    <a:pt x="1219" y="3102"/>
                  </a:lnTo>
                  <a:lnTo>
                    <a:pt x="1230" y="3115"/>
                  </a:lnTo>
                  <a:lnTo>
                    <a:pt x="1238" y="3122"/>
                  </a:lnTo>
                  <a:lnTo>
                    <a:pt x="1241" y="3124"/>
                  </a:lnTo>
                  <a:lnTo>
                    <a:pt x="1292" y="3182"/>
                  </a:lnTo>
                  <a:lnTo>
                    <a:pt x="1338" y="3243"/>
                  </a:lnTo>
                  <a:lnTo>
                    <a:pt x="1376" y="3308"/>
                  </a:lnTo>
                  <a:lnTo>
                    <a:pt x="1409" y="3376"/>
                  </a:lnTo>
                  <a:lnTo>
                    <a:pt x="1434" y="3448"/>
                  </a:lnTo>
                  <a:lnTo>
                    <a:pt x="1452" y="3521"/>
                  </a:lnTo>
                  <a:lnTo>
                    <a:pt x="1463" y="3596"/>
                  </a:lnTo>
                  <a:lnTo>
                    <a:pt x="1467" y="3673"/>
                  </a:lnTo>
                  <a:lnTo>
                    <a:pt x="1470" y="3691"/>
                  </a:lnTo>
                  <a:lnTo>
                    <a:pt x="1478" y="3706"/>
                  </a:lnTo>
                  <a:lnTo>
                    <a:pt x="1491" y="3719"/>
                  </a:lnTo>
                  <a:lnTo>
                    <a:pt x="1506" y="3727"/>
                  </a:lnTo>
                  <a:lnTo>
                    <a:pt x="1524" y="3730"/>
                  </a:lnTo>
                  <a:lnTo>
                    <a:pt x="1540" y="3727"/>
                  </a:lnTo>
                  <a:lnTo>
                    <a:pt x="1556" y="3719"/>
                  </a:lnTo>
                  <a:lnTo>
                    <a:pt x="1568" y="3706"/>
                  </a:lnTo>
                  <a:lnTo>
                    <a:pt x="1576" y="3691"/>
                  </a:lnTo>
                  <a:lnTo>
                    <a:pt x="1579" y="3673"/>
                  </a:lnTo>
                  <a:lnTo>
                    <a:pt x="1576" y="3594"/>
                  </a:lnTo>
                  <a:lnTo>
                    <a:pt x="1565" y="3518"/>
                  </a:lnTo>
                  <a:lnTo>
                    <a:pt x="1549" y="3442"/>
                  </a:lnTo>
                  <a:lnTo>
                    <a:pt x="1527" y="3369"/>
                  </a:lnTo>
                  <a:lnTo>
                    <a:pt x="1496" y="3299"/>
                  </a:lnTo>
                  <a:lnTo>
                    <a:pt x="1462" y="3231"/>
                  </a:lnTo>
                  <a:lnTo>
                    <a:pt x="1420" y="3165"/>
                  </a:lnTo>
                  <a:lnTo>
                    <a:pt x="1372" y="3104"/>
                  </a:lnTo>
                  <a:lnTo>
                    <a:pt x="1320" y="3046"/>
                  </a:lnTo>
                  <a:lnTo>
                    <a:pt x="1317" y="3043"/>
                  </a:lnTo>
                  <a:lnTo>
                    <a:pt x="1311" y="3037"/>
                  </a:lnTo>
                  <a:lnTo>
                    <a:pt x="1303" y="3029"/>
                  </a:lnTo>
                  <a:lnTo>
                    <a:pt x="1285" y="3011"/>
                  </a:lnTo>
                  <a:lnTo>
                    <a:pt x="1277" y="3003"/>
                  </a:lnTo>
                  <a:lnTo>
                    <a:pt x="1271" y="2997"/>
                  </a:lnTo>
                  <a:lnTo>
                    <a:pt x="1270" y="2996"/>
                  </a:lnTo>
                  <a:lnTo>
                    <a:pt x="1273" y="2996"/>
                  </a:lnTo>
                  <a:lnTo>
                    <a:pt x="1282" y="3000"/>
                  </a:lnTo>
                  <a:lnTo>
                    <a:pt x="1296" y="3004"/>
                  </a:lnTo>
                  <a:lnTo>
                    <a:pt x="1313" y="3011"/>
                  </a:lnTo>
                  <a:lnTo>
                    <a:pt x="1332" y="3017"/>
                  </a:lnTo>
                  <a:lnTo>
                    <a:pt x="1350" y="3024"/>
                  </a:lnTo>
                  <a:lnTo>
                    <a:pt x="1367" y="3029"/>
                  </a:lnTo>
                  <a:lnTo>
                    <a:pt x="1380" y="3035"/>
                  </a:lnTo>
                  <a:lnTo>
                    <a:pt x="1390" y="3037"/>
                  </a:lnTo>
                  <a:lnTo>
                    <a:pt x="1394" y="3039"/>
                  </a:lnTo>
                  <a:lnTo>
                    <a:pt x="1458" y="3058"/>
                  </a:lnTo>
                  <a:lnTo>
                    <a:pt x="1523" y="3069"/>
                  </a:lnTo>
                  <a:lnTo>
                    <a:pt x="1587" y="3072"/>
                  </a:lnTo>
                  <a:lnTo>
                    <a:pt x="1647" y="3069"/>
                  </a:lnTo>
                  <a:lnTo>
                    <a:pt x="1705" y="3061"/>
                  </a:lnTo>
                  <a:lnTo>
                    <a:pt x="1761" y="3046"/>
                  </a:lnTo>
                  <a:lnTo>
                    <a:pt x="1817" y="3026"/>
                  </a:lnTo>
                  <a:lnTo>
                    <a:pt x="1870" y="3000"/>
                  </a:lnTo>
                  <a:lnTo>
                    <a:pt x="1920" y="2970"/>
                  </a:lnTo>
                  <a:lnTo>
                    <a:pt x="1934" y="2957"/>
                  </a:lnTo>
                  <a:lnTo>
                    <a:pt x="1942" y="2942"/>
                  </a:lnTo>
                  <a:lnTo>
                    <a:pt x="1945" y="2925"/>
                  </a:lnTo>
                  <a:lnTo>
                    <a:pt x="1944" y="2907"/>
                  </a:lnTo>
                  <a:lnTo>
                    <a:pt x="1935" y="2892"/>
                  </a:lnTo>
                  <a:lnTo>
                    <a:pt x="1923" y="2878"/>
                  </a:lnTo>
                  <a:lnTo>
                    <a:pt x="1908" y="2870"/>
                  </a:lnTo>
                  <a:lnTo>
                    <a:pt x="1891" y="2867"/>
                  </a:lnTo>
                  <a:lnTo>
                    <a:pt x="1873" y="2869"/>
                  </a:lnTo>
                  <a:lnTo>
                    <a:pt x="1858" y="2877"/>
                  </a:lnTo>
                  <a:lnTo>
                    <a:pt x="1810" y="2906"/>
                  </a:lnTo>
                  <a:lnTo>
                    <a:pt x="1759" y="2930"/>
                  </a:lnTo>
                  <a:lnTo>
                    <a:pt x="1705" y="2946"/>
                  </a:lnTo>
                  <a:lnTo>
                    <a:pt x="1651" y="2956"/>
                  </a:lnTo>
                  <a:lnTo>
                    <a:pt x="1596" y="2960"/>
                  </a:lnTo>
                  <a:lnTo>
                    <a:pt x="1540" y="2957"/>
                  </a:lnTo>
                  <a:lnTo>
                    <a:pt x="1485" y="2949"/>
                  </a:lnTo>
                  <a:lnTo>
                    <a:pt x="1431" y="2934"/>
                  </a:lnTo>
                  <a:lnTo>
                    <a:pt x="1427" y="2932"/>
                  </a:lnTo>
                  <a:lnTo>
                    <a:pt x="1416" y="2928"/>
                  </a:lnTo>
                  <a:lnTo>
                    <a:pt x="1400" y="2923"/>
                  </a:lnTo>
                  <a:lnTo>
                    <a:pt x="1378" y="2914"/>
                  </a:lnTo>
                  <a:lnTo>
                    <a:pt x="1351" y="2905"/>
                  </a:lnTo>
                  <a:lnTo>
                    <a:pt x="1322" y="2895"/>
                  </a:lnTo>
                  <a:lnTo>
                    <a:pt x="1291" y="2884"/>
                  </a:lnTo>
                  <a:lnTo>
                    <a:pt x="1259" y="2873"/>
                  </a:lnTo>
                  <a:lnTo>
                    <a:pt x="1227" y="2862"/>
                  </a:lnTo>
                  <a:lnTo>
                    <a:pt x="1195" y="2851"/>
                  </a:lnTo>
                  <a:lnTo>
                    <a:pt x="1166" y="2841"/>
                  </a:lnTo>
                  <a:lnTo>
                    <a:pt x="1140" y="2831"/>
                  </a:lnTo>
                  <a:lnTo>
                    <a:pt x="1118" y="2823"/>
                  </a:lnTo>
                  <a:lnTo>
                    <a:pt x="1101" y="2818"/>
                  </a:lnTo>
                  <a:lnTo>
                    <a:pt x="1090" y="2814"/>
                  </a:lnTo>
                  <a:lnTo>
                    <a:pt x="1086" y="2812"/>
                  </a:lnTo>
                  <a:lnTo>
                    <a:pt x="1084" y="2809"/>
                  </a:lnTo>
                  <a:lnTo>
                    <a:pt x="1077" y="2802"/>
                  </a:lnTo>
                  <a:lnTo>
                    <a:pt x="1066" y="2791"/>
                  </a:lnTo>
                  <a:lnTo>
                    <a:pt x="1052" y="2778"/>
                  </a:lnTo>
                  <a:lnTo>
                    <a:pt x="1034" y="2760"/>
                  </a:lnTo>
                  <a:lnTo>
                    <a:pt x="1014" y="2740"/>
                  </a:lnTo>
                  <a:lnTo>
                    <a:pt x="992" y="2718"/>
                  </a:lnTo>
                  <a:lnTo>
                    <a:pt x="970" y="2696"/>
                  </a:lnTo>
                  <a:lnTo>
                    <a:pt x="947" y="2673"/>
                  </a:lnTo>
                  <a:lnTo>
                    <a:pt x="923" y="2650"/>
                  </a:lnTo>
                  <a:lnTo>
                    <a:pt x="881" y="2606"/>
                  </a:lnTo>
                  <a:lnTo>
                    <a:pt x="860" y="2586"/>
                  </a:lnTo>
                  <a:lnTo>
                    <a:pt x="843" y="2569"/>
                  </a:lnTo>
                  <a:lnTo>
                    <a:pt x="828" y="2554"/>
                  </a:lnTo>
                  <a:lnTo>
                    <a:pt x="817" y="2543"/>
                  </a:lnTo>
                  <a:lnTo>
                    <a:pt x="810" y="2536"/>
                  </a:lnTo>
                  <a:lnTo>
                    <a:pt x="807" y="2533"/>
                  </a:lnTo>
                  <a:lnTo>
                    <a:pt x="774" y="2503"/>
                  </a:lnTo>
                  <a:lnTo>
                    <a:pt x="738" y="2476"/>
                  </a:lnTo>
                  <a:lnTo>
                    <a:pt x="776" y="2454"/>
                  </a:lnTo>
                  <a:lnTo>
                    <a:pt x="816" y="2438"/>
                  </a:lnTo>
                  <a:lnTo>
                    <a:pt x="857" y="2428"/>
                  </a:lnTo>
                  <a:lnTo>
                    <a:pt x="900" y="2424"/>
                  </a:lnTo>
                  <a:lnTo>
                    <a:pt x="944" y="2428"/>
                  </a:lnTo>
                  <a:lnTo>
                    <a:pt x="985" y="2438"/>
                  </a:lnTo>
                  <a:lnTo>
                    <a:pt x="1027" y="2454"/>
                  </a:lnTo>
                  <a:lnTo>
                    <a:pt x="1031" y="2456"/>
                  </a:lnTo>
                  <a:lnTo>
                    <a:pt x="1041" y="2461"/>
                  </a:lnTo>
                  <a:lnTo>
                    <a:pt x="1056" y="2468"/>
                  </a:lnTo>
                  <a:lnTo>
                    <a:pt x="1077" y="2479"/>
                  </a:lnTo>
                  <a:lnTo>
                    <a:pt x="1101" y="2492"/>
                  </a:lnTo>
                  <a:lnTo>
                    <a:pt x="1129" y="2505"/>
                  </a:lnTo>
                  <a:lnTo>
                    <a:pt x="1159" y="2521"/>
                  </a:lnTo>
                  <a:lnTo>
                    <a:pt x="1193" y="2537"/>
                  </a:lnTo>
                  <a:lnTo>
                    <a:pt x="1227" y="2555"/>
                  </a:lnTo>
                  <a:lnTo>
                    <a:pt x="1263" y="2572"/>
                  </a:lnTo>
                  <a:lnTo>
                    <a:pt x="1297" y="2590"/>
                  </a:lnTo>
                  <a:lnTo>
                    <a:pt x="1332" y="2606"/>
                  </a:lnTo>
                  <a:lnTo>
                    <a:pt x="1365" y="2623"/>
                  </a:lnTo>
                  <a:lnTo>
                    <a:pt x="1397" y="2639"/>
                  </a:lnTo>
                  <a:lnTo>
                    <a:pt x="1425" y="2653"/>
                  </a:lnTo>
                  <a:lnTo>
                    <a:pt x="1449" y="2666"/>
                  </a:lnTo>
                  <a:lnTo>
                    <a:pt x="1470" y="2675"/>
                  </a:lnTo>
                  <a:lnTo>
                    <a:pt x="1485" y="2684"/>
                  </a:lnTo>
                  <a:lnTo>
                    <a:pt x="1495" y="2688"/>
                  </a:lnTo>
                  <a:lnTo>
                    <a:pt x="1498" y="2689"/>
                  </a:lnTo>
                  <a:lnTo>
                    <a:pt x="1510" y="2695"/>
                  </a:lnTo>
                  <a:lnTo>
                    <a:pt x="1524" y="2696"/>
                  </a:lnTo>
                  <a:lnTo>
                    <a:pt x="1538" y="2693"/>
                  </a:lnTo>
                  <a:lnTo>
                    <a:pt x="1552" y="2688"/>
                  </a:lnTo>
                  <a:lnTo>
                    <a:pt x="1563" y="2679"/>
                  </a:lnTo>
                  <a:lnTo>
                    <a:pt x="1565" y="2677"/>
                  </a:lnTo>
                  <a:lnTo>
                    <a:pt x="1574" y="2670"/>
                  </a:lnTo>
                  <a:lnTo>
                    <a:pt x="1585" y="2657"/>
                  </a:lnTo>
                  <a:lnTo>
                    <a:pt x="1601" y="2641"/>
                  </a:lnTo>
                  <a:lnTo>
                    <a:pt x="1621" y="2621"/>
                  </a:lnTo>
                  <a:lnTo>
                    <a:pt x="1643" y="2599"/>
                  </a:lnTo>
                  <a:lnTo>
                    <a:pt x="1667" y="2574"/>
                  </a:lnTo>
                  <a:lnTo>
                    <a:pt x="1694" y="2548"/>
                  </a:lnTo>
                  <a:lnTo>
                    <a:pt x="1721" y="2521"/>
                  </a:lnTo>
                  <a:lnTo>
                    <a:pt x="1750" y="2492"/>
                  </a:lnTo>
                  <a:lnTo>
                    <a:pt x="1781" y="2461"/>
                  </a:lnTo>
                  <a:lnTo>
                    <a:pt x="1810" y="2432"/>
                  </a:lnTo>
                  <a:lnTo>
                    <a:pt x="1839" y="2403"/>
                  </a:lnTo>
                  <a:lnTo>
                    <a:pt x="1868" y="2374"/>
                  </a:lnTo>
                  <a:lnTo>
                    <a:pt x="1894" y="2348"/>
                  </a:lnTo>
                  <a:lnTo>
                    <a:pt x="1919" y="2323"/>
                  </a:lnTo>
                  <a:lnTo>
                    <a:pt x="1941" y="2301"/>
                  </a:lnTo>
                  <a:lnTo>
                    <a:pt x="1960" y="2282"/>
                  </a:lnTo>
                  <a:lnTo>
                    <a:pt x="1975" y="2266"/>
                  </a:lnTo>
                  <a:lnTo>
                    <a:pt x="1988" y="2254"/>
                  </a:lnTo>
                  <a:lnTo>
                    <a:pt x="1996" y="2247"/>
                  </a:lnTo>
                  <a:lnTo>
                    <a:pt x="1997" y="2244"/>
                  </a:lnTo>
                  <a:lnTo>
                    <a:pt x="2031" y="2214"/>
                  </a:lnTo>
                  <a:lnTo>
                    <a:pt x="2065" y="2188"/>
                  </a:lnTo>
                  <a:lnTo>
                    <a:pt x="2102" y="2167"/>
                  </a:lnTo>
                  <a:lnTo>
                    <a:pt x="2141" y="2147"/>
                  </a:lnTo>
                  <a:lnTo>
                    <a:pt x="2158" y="2142"/>
                  </a:lnTo>
                  <a:lnTo>
                    <a:pt x="2169" y="2138"/>
                  </a:lnTo>
                  <a:lnTo>
                    <a:pt x="2176" y="2135"/>
                  </a:lnTo>
                  <a:lnTo>
                    <a:pt x="2231" y="2121"/>
                  </a:lnTo>
                  <a:lnTo>
                    <a:pt x="2286" y="2116"/>
                  </a:lnTo>
                  <a:lnTo>
                    <a:pt x="2343" y="2116"/>
                  </a:lnTo>
                  <a:lnTo>
                    <a:pt x="2398" y="2124"/>
                  </a:lnTo>
                  <a:lnTo>
                    <a:pt x="2453" y="2138"/>
                  </a:lnTo>
                  <a:lnTo>
                    <a:pt x="2507" y="2161"/>
                  </a:lnTo>
                  <a:lnTo>
                    <a:pt x="2510" y="2163"/>
                  </a:lnTo>
                  <a:lnTo>
                    <a:pt x="2515" y="2165"/>
                  </a:lnTo>
                  <a:lnTo>
                    <a:pt x="2522" y="2168"/>
                  </a:lnTo>
                  <a:lnTo>
                    <a:pt x="2529" y="2172"/>
                  </a:lnTo>
                  <a:lnTo>
                    <a:pt x="2530" y="2174"/>
                  </a:lnTo>
                  <a:lnTo>
                    <a:pt x="2548" y="2178"/>
                  </a:lnTo>
                  <a:lnTo>
                    <a:pt x="2565" y="2178"/>
                  </a:lnTo>
                  <a:lnTo>
                    <a:pt x="2581" y="2172"/>
                  </a:lnTo>
                  <a:lnTo>
                    <a:pt x="2595" y="2163"/>
                  </a:lnTo>
                  <a:lnTo>
                    <a:pt x="2606" y="2147"/>
                  </a:lnTo>
                  <a:lnTo>
                    <a:pt x="2612" y="2131"/>
                  </a:lnTo>
                  <a:lnTo>
                    <a:pt x="2610" y="2113"/>
                  </a:lnTo>
                  <a:lnTo>
                    <a:pt x="2606" y="2098"/>
                  </a:lnTo>
                  <a:lnTo>
                    <a:pt x="2595" y="2084"/>
                  </a:lnTo>
                  <a:lnTo>
                    <a:pt x="2581" y="2073"/>
                  </a:lnTo>
                  <a:lnTo>
                    <a:pt x="2579" y="2071"/>
                  </a:lnTo>
                  <a:lnTo>
                    <a:pt x="2573" y="2069"/>
                  </a:lnTo>
                  <a:lnTo>
                    <a:pt x="2565" y="2065"/>
                  </a:lnTo>
                  <a:lnTo>
                    <a:pt x="2559" y="2062"/>
                  </a:lnTo>
                  <a:lnTo>
                    <a:pt x="2557" y="2060"/>
                  </a:lnTo>
                  <a:lnTo>
                    <a:pt x="2494" y="2034"/>
                  </a:lnTo>
                  <a:lnTo>
                    <a:pt x="2431" y="2016"/>
                  </a:lnTo>
                  <a:lnTo>
                    <a:pt x="2366" y="2005"/>
                  </a:lnTo>
                  <a:lnTo>
                    <a:pt x="2301" y="2002"/>
                  </a:lnTo>
                  <a:lnTo>
                    <a:pt x="2236" y="2008"/>
                  </a:lnTo>
                  <a:lnTo>
                    <a:pt x="2171" y="2020"/>
                  </a:lnTo>
                  <a:lnTo>
                    <a:pt x="2109" y="2040"/>
                  </a:lnTo>
                  <a:lnTo>
                    <a:pt x="2083" y="2049"/>
                  </a:lnTo>
                  <a:lnTo>
                    <a:pt x="2050" y="2059"/>
                  </a:lnTo>
                  <a:lnTo>
                    <a:pt x="2010" y="2071"/>
                  </a:lnTo>
                  <a:lnTo>
                    <a:pt x="1964" y="2084"/>
                  </a:lnTo>
                  <a:lnTo>
                    <a:pt x="1913" y="2095"/>
                  </a:lnTo>
                  <a:lnTo>
                    <a:pt x="1859" y="2106"/>
                  </a:lnTo>
                  <a:lnTo>
                    <a:pt x="1801" y="2116"/>
                  </a:lnTo>
                  <a:lnTo>
                    <a:pt x="1743" y="2123"/>
                  </a:lnTo>
                  <a:lnTo>
                    <a:pt x="1683" y="2125"/>
                  </a:lnTo>
                  <a:lnTo>
                    <a:pt x="1623" y="2125"/>
                  </a:lnTo>
                  <a:lnTo>
                    <a:pt x="1565" y="2121"/>
                  </a:lnTo>
                  <a:lnTo>
                    <a:pt x="1509" y="2112"/>
                  </a:lnTo>
                  <a:lnTo>
                    <a:pt x="1442" y="2092"/>
                  </a:lnTo>
                  <a:lnTo>
                    <a:pt x="1382" y="2069"/>
                  </a:lnTo>
                  <a:lnTo>
                    <a:pt x="1325" y="2040"/>
                  </a:lnTo>
                  <a:lnTo>
                    <a:pt x="1273" y="2007"/>
                  </a:lnTo>
                  <a:lnTo>
                    <a:pt x="1226" y="1968"/>
                  </a:lnTo>
                  <a:lnTo>
                    <a:pt x="1184" y="1926"/>
                  </a:lnTo>
                  <a:lnTo>
                    <a:pt x="1148" y="1881"/>
                  </a:lnTo>
                  <a:lnTo>
                    <a:pt x="1118" y="1831"/>
                  </a:lnTo>
                  <a:lnTo>
                    <a:pt x="1095" y="1779"/>
                  </a:lnTo>
                  <a:lnTo>
                    <a:pt x="1077" y="1723"/>
                  </a:lnTo>
                  <a:lnTo>
                    <a:pt x="1067" y="1667"/>
                  </a:lnTo>
                  <a:lnTo>
                    <a:pt x="1063" y="1606"/>
                  </a:lnTo>
                  <a:lnTo>
                    <a:pt x="1066" y="1557"/>
                  </a:lnTo>
                  <a:lnTo>
                    <a:pt x="1072" y="1509"/>
                  </a:lnTo>
                  <a:lnTo>
                    <a:pt x="1086" y="1462"/>
                  </a:lnTo>
                  <a:lnTo>
                    <a:pt x="1104" y="1417"/>
                  </a:lnTo>
                  <a:lnTo>
                    <a:pt x="1108" y="1397"/>
                  </a:lnTo>
                  <a:lnTo>
                    <a:pt x="1106" y="1378"/>
                  </a:lnTo>
                  <a:lnTo>
                    <a:pt x="1088" y="1307"/>
                  </a:lnTo>
                  <a:lnTo>
                    <a:pt x="1074" y="1235"/>
                  </a:lnTo>
                  <a:lnTo>
                    <a:pt x="1066" y="1162"/>
                  </a:lnTo>
                  <a:lnTo>
                    <a:pt x="1063" y="1089"/>
                  </a:lnTo>
                  <a:lnTo>
                    <a:pt x="1067" y="1001"/>
                  </a:lnTo>
                  <a:lnTo>
                    <a:pt x="1078" y="914"/>
                  </a:lnTo>
                  <a:lnTo>
                    <a:pt x="1097" y="829"/>
                  </a:lnTo>
                  <a:lnTo>
                    <a:pt x="1124" y="749"/>
                  </a:lnTo>
                  <a:lnTo>
                    <a:pt x="1157" y="670"/>
                  </a:lnTo>
                  <a:lnTo>
                    <a:pt x="1197" y="596"/>
                  </a:lnTo>
                  <a:lnTo>
                    <a:pt x="1242" y="527"/>
                  </a:lnTo>
                  <a:lnTo>
                    <a:pt x="1293" y="460"/>
                  </a:lnTo>
                  <a:lnTo>
                    <a:pt x="1350" y="398"/>
                  </a:lnTo>
                  <a:lnTo>
                    <a:pt x="1411" y="341"/>
                  </a:lnTo>
                  <a:lnTo>
                    <a:pt x="1477" y="290"/>
                  </a:lnTo>
                  <a:lnTo>
                    <a:pt x="1547" y="246"/>
                  </a:lnTo>
                  <a:lnTo>
                    <a:pt x="1622" y="206"/>
                  </a:lnTo>
                  <a:lnTo>
                    <a:pt x="1699" y="173"/>
                  </a:lnTo>
                  <a:lnTo>
                    <a:pt x="1781" y="147"/>
                  </a:lnTo>
                  <a:lnTo>
                    <a:pt x="1865" y="127"/>
                  </a:lnTo>
                  <a:lnTo>
                    <a:pt x="1950" y="116"/>
                  </a:lnTo>
                  <a:lnTo>
                    <a:pt x="2040" y="112"/>
                  </a:lnTo>
                  <a:lnTo>
                    <a:pt x="2129" y="116"/>
                  </a:lnTo>
                  <a:lnTo>
                    <a:pt x="2216" y="127"/>
                  </a:lnTo>
                  <a:lnTo>
                    <a:pt x="2298" y="147"/>
                  </a:lnTo>
                  <a:lnTo>
                    <a:pt x="2380" y="173"/>
                  </a:lnTo>
                  <a:lnTo>
                    <a:pt x="2459" y="206"/>
                  </a:lnTo>
                  <a:lnTo>
                    <a:pt x="2532" y="246"/>
                  </a:lnTo>
                  <a:lnTo>
                    <a:pt x="2602" y="290"/>
                  </a:lnTo>
                  <a:lnTo>
                    <a:pt x="2668" y="341"/>
                  </a:lnTo>
                  <a:lnTo>
                    <a:pt x="2730" y="398"/>
                  </a:lnTo>
                  <a:lnTo>
                    <a:pt x="2786" y="460"/>
                  </a:lnTo>
                  <a:lnTo>
                    <a:pt x="2837" y="527"/>
                  </a:lnTo>
                  <a:lnTo>
                    <a:pt x="2882" y="596"/>
                  </a:lnTo>
                  <a:lnTo>
                    <a:pt x="2922" y="670"/>
                  </a:lnTo>
                  <a:lnTo>
                    <a:pt x="2956" y="749"/>
                  </a:lnTo>
                  <a:lnTo>
                    <a:pt x="2982" y="829"/>
                  </a:lnTo>
                  <a:lnTo>
                    <a:pt x="3001" y="914"/>
                  </a:lnTo>
                  <a:lnTo>
                    <a:pt x="3012" y="1001"/>
                  </a:lnTo>
                  <a:lnTo>
                    <a:pt x="3016" y="1089"/>
                  </a:lnTo>
                  <a:lnTo>
                    <a:pt x="3013" y="1172"/>
                  </a:lnTo>
                  <a:lnTo>
                    <a:pt x="3002" y="1252"/>
                  </a:lnTo>
                  <a:lnTo>
                    <a:pt x="2986" y="1331"/>
                  </a:lnTo>
                  <a:lnTo>
                    <a:pt x="2964" y="1408"/>
                  </a:lnTo>
                  <a:lnTo>
                    <a:pt x="2935" y="1481"/>
                  </a:lnTo>
                  <a:lnTo>
                    <a:pt x="2899" y="1553"/>
                  </a:lnTo>
                  <a:lnTo>
                    <a:pt x="2859" y="1622"/>
                  </a:lnTo>
                  <a:lnTo>
                    <a:pt x="2812" y="1687"/>
                  </a:lnTo>
                  <a:lnTo>
                    <a:pt x="2761" y="1750"/>
                  </a:lnTo>
                  <a:lnTo>
                    <a:pt x="2703" y="1806"/>
                  </a:lnTo>
                  <a:lnTo>
                    <a:pt x="2641" y="1860"/>
                  </a:lnTo>
                  <a:lnTo>
                    <a:pt x="2628" y="1873"/>
                  </a:lnTo>
                  <a:lnTo>
                    <a:pt x="2620" y="1889"/>
                  </a:lnTo>
                  <a:lnTo>
                    <a:pt x="2619" y="1907"/>
                  </a:lnTo>
                  <a:lnTo>
                    <a:pt x="2623" y="1925"/>
                  </a:lnTo>
                  <a:lnTo>
                    <a:pt x="2631" y="1940"/>
                  </a:lnTo>
                  <a:lnTo>
                    <a:pt x="2645" y="1951"/>
                  </a:lnTo>
                  <a:lnTo>
                    <a:pt x="2696" y="1986"/>
                  </a:lnTo>
                  <a:lnTo>
                    <a:pt x="2744" y="2025"/>
                  </a:lnTo>
                  <a:lnTo>
                    <a:pt x="2788" y="2066"/>
                  </a:lnTo>
                  <a:lnTo>
                    <a:pt x="2829" y="2113"/>
                  </a:lnTo>
                  <a:lnTo>
                    <a:pt x="2866" y="2161"/>
                  </a:lnTo>
                  <a:lnTo>
                    <a:pt x="2878" y="2174"/>
                  </a:lnTo>
                  <a:lnTo>
                    <a:pt x="2893" y="2182"/>
                  </a:lnTo>
                  <a:lnTo>
                    <a:pt x="2910" y="2186"/>
                  </a:lnTo>
                  <a:lnTo>
                    <a:pt x="2927" y="2183"/>
                  </a:lnTo>
                  <a:lnTo>
                    <a:pt x="2943" y="2175"/>
                  </a:lnTo>
                  <a:lnTo>
                    <a:pt x="2950" y="2170"/>
                  </a:lnTo>
                  <a:lnTo>
                    <a:pt x="2956" y="2164"/>
                  </a:lnTo>
                  <a:lnTo>
                    <a:pt x="2960" y="2157"/>
                  </a:lnTo>
                  <a:lnTo>
                    <a:pt x="2965" y="2142"/>
                  </a:lnTo>
                  <a:lnTo>
                    <a:pt x="2967" y="2127"/>
                  </a:lnTo>
                  <a:lnTo>
                    <a:pt x="2965" y="2112"/>
                  </a:lnTo>
                  <a:lnTo>
                    <a:pt x="2957" y="2098"/>
                  </a:lnTo>
                  <a:lnTo>
                    <a:pt x="2917" y="2042"/>
                  </a:lnTo>
                  <a:lnTo>
                    <a:pt x="2870" y="1991"/>
                  </a:lnTo>
                  <a:lnTo>
                    <a:pt x="2820" y="1943"/>
                  </a:lnTo>
                  <a:lnTo>
                    <a:pt x="2768" y="1900"/>
                  </a:lnTo>
                  <a:lnTo>
                    <a:pt x="2826" y="1843"/>
                  </a:lnTo>
                  <a:lnTo>
                    <a:pt x="2880" y="1783"/>
                  </a:lnTo>
                  <a:lnTo>
                    <a:pt x="2928" y="1721"/>
                  </a:lnTo>
                  <a:lnTo>
                    <a:pt x="2971" y="1653"/>
                  </a:lnTo>
                  <a:lnTo>
                    <a:pt x="3009" y="1584"/>
                  </a:lnTo>
                  <a:lnTo>
                    <a:pt x="3044" y="1512"/>
                  </a:lnTo>
                  <a:lnTo>
                    <a:pt x="3071" y="1439"/>
                  </a:lnTo>
                  <a:lnTo>
                    <a:pt x="3124" y="1548"/>
                  </a:lnTo>
                  <a:lnTo>
                    <a:pt x="3168" y="1661"/>
                  </a:lnTo>
                  <a:lnTo>
                    <a:pt x="3205" y="1779"/>
                  </a:lnTo>
                  <a:lnTo>
                    <a:pt x="3236" y="1900"/>
                  </a:lnTo>
                  <a:lnTo>
                    <a:pt x="3256" y="2023"/>
                  </a:lnTo>
                  <a:lnTo>
                    <a:pt x="3270" y="2149"/>
                  </a:lnTo>
                  <a:lnTo>
                    <a:pt x="3274" y="2277"/>
                  </a:lnTo>
                  <a:lnTo>
                    <a:pt x="3273" y="2362"/>
                  </a:lnTo>
                  <a:lnTo>
                    <a:pt x="3268" y="2445"/>
                  </a:lnTo>
                  <a:lnTo>
                    <a:pt x="3268" y="2463"/>
                  </a:lnTo>
                  <a:lnTo>
                    <a:pt x="3274" y="2478"/>
                  </a:lnTo>
                  <a:lnTo>
                    <a:pt x="3285" y="2492"/>
                  </a:lnTo>
                  <a:lnTo>
                    <a:pt x="3299" y="2500"/>
                  </a:lnTo>
                  <a:lnTo>
                    <a:pt x="3317" y="2505"/>
                  </a:lnTo>
                  <a:lnTo>
                    <a:pt x="3317" y="2505"/>
                  </a:lnTo>
                  <a:lnTo>
                    <a:pt x="3323" y="2505"/>
                  </a:lnTo>
                  <a:lnTo>
                    <a:pt x="3343" y="2501"/>
                  </a:lnTo>
                  <a:lnTo>
                    <a:pt x="3360" y="2492"/>
                  </a:lnTo>
                  <a:lnTo>
                    <a:pt x="3372" y="2475"/>
                  </a:lnTo>
                  <a:lnTo>
                    <a:pt x="3378" y="2454"/>
                  </a:lnTo>
                  <a:lnTo>
                    <a:pt x="3385" y="2366"/>
                  </a:lnTo>
                  <a:lnTo>
                    <a:pt x="3386" y="2277"/>
                  </a:lnTo>
                  <a:lnTo>
                    <a:pt x="3382" y="2157"/>
                  </a:lnTo>
                  <a:lnTo>
                    <a:pt x="3371" y="2038"/>
                  </a:lnTo>
                  <a:lnTo>
                    <a:pt x="3353" y="1922"/>
                  </a:lnTo>
                  <a:lnTo>
                    <a:pt x="3330" y="1808"/>
                  </a:lnTo>
                  <a:lnTo>
                    <a:pt x="3298" y="1697"/>
                  </a:lnTo>
                  <a:lnTo>
                    <a:pt x="3261" y="1588"/>
                  </a:lnTo>
                  <a:lnTo>
                    <a:pt x="3216" y="1481"/>
                  </a:lnTo>
                  <a:lnTo>
                    <a:pt x="3167" y="1379"/>
                  </a:lnTo>
                  <a:lnTo>
                    <a:pt x="3112" y="1280"/>
                  </a:lnTo>
                  <a:close/>
                </a:path>
              </a:pathLst>
            </a:custGeom>
            <a:solidFill>
              <a:srgbClr val="1B98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7" name="Freeform 10"/>
            <p:cNvSpPr>
              <a:spLocks/>
            </p:cNvSpPr>
            <p:nvPr/>
          </p:nvSpPr>
          <p:spPr bwMode="auto">
            <a:xfrm>
              <a:off x="10523636" y="2635102"/>
              <a:ext cx="342867" cy="257464"/>
            </a:xfrm>
            <a:custGeom>
              <a:avLst/>
              <a:gdLst>
                <a:gd name="T0" fmla="*/ 55 w 547"/>
                <a:gd name="T1" fmla="*/ 411 h 411"/>
                <a:gd name="T2" fmla="*/ 72 w 547"/>
                <a:gd name="T3" fmla="*/ 408 h 411"/>
                <a:gd name="T4" fmla="*/ 87 w 547"/>
                <a:gd name="T5" fmla="*/ 400 h 411"/>
                <a:gd name="T6" fmla="*/ 90 w 547"/>
                <a:gd name="T7" fmla="*/ 398 h 411"/>
                <a:gd name="T8" fmla="*/ 99 w 547"/>
                <a:gd name="T9" fmla="*/ 391 h 411"/>
                <a:gd name="T10" fmla="*/ 113 w 547"/>
                <a:gd name="T11" fmla="*/ 382 h 411"/>
                <a:gd name="T12" fmla="*/ 133 w 547"/>
                <a:gd name="T13" fmla="*/ 369 h 411"/>
                <a:gd name="T14" fmla="*/ 155 w 547"/>
                <a:gd name="T15" fmla="*/ 354 h 411"/>
                <a:gd name="T16" fmla="*/ 181 w 547"/>
                <a:gd name="T17" fmla="*/ 336 h 411"/>
                <a:gd name="T18" fmla="*/ 210 w 547"/>
                <a:gd name="T19" fmla="*/ 317 h 411"/>
                <a:gd name="T20" fmla="*/ 240 w 547"/>
                <a:gd name="T21" fmla="*/ 296 h 411"/>
                <a:gd name="T22" fmla="*/ 272 w 547"/>
                <a:gd name="T23" fmla="*/ 274 h 411"/>
                <a:gd name="T24" fmla="*/ 305 w 547"/>
                <a:gd name="T25" fmla="*/ 252 h 411"/>
                <a:gd name="T26" fmla="*/ 337 w 547"/>
                <a:gd name="T27" fmla="*/ 230 h 411"/>
                <a:gd name="T28" fmla="*/ 369 w 547"/>
                <a:gd name="T29" fmla="*/ 208 h 411"/>
                <a:gd name="T30" fmla="*/ 399 w 547"/>
                <a:gd name="T31" fmla="*/ 187 h 411"/>
                <a:gd name="T32" fmla="*/ 428 w 547"/>
                <a:gd name="T33" fmla="*/ 166 h 411"/>
                <a:gd name="T34" fmla="*/ 454 w 547"/>
                <a:gd name="T35" fmla="*/ 150 h 411"/>
                <a:gd name="T36" fmla="*/ 478 w 547"/>
                <a:gd name="T37" fmla="*/ 133 h 411"/>
                <a:gd name="T38" fmla="*/ 496 w 547"/>
                <a:gd name="T39" fmla="*/ 121 h 411"/>
                <a:gd name="T40" fmla="*/ 511 w 547"/>
                <a:gd name="T41" fmla="*/ 111 h 411"/>
                <a:gd name="T42" fmla="*/ 519 w 547"/>
                <a:gd name="T43" fmla="*/ 104 h 411"/>
                <a:gd name="T44" fmla="*/ 522 w 547"/>
                <a:gd name="T45" fmla="*/ 103 h 411"/>
                <a:gd name="T46" fmla="*/ 536 w 547"/>
                <a:gd name="T47" fmla="*/ 90 h 411"/>
                <a:gd name="T48" fmla="*/ 544 w 547"/>
                <a:gd name="T49" fmla="*/ 75 h 411"/>
                <a:gd name="T50" fmla="*/ 547 w 547"/>
                <a:gd name="T51" fmla="*/ 58 h 411"/>
                <a:gd name="T52" fmla="*/ 544 w 547"/>
                <a:gd name="T53" fmla="*/ 40 h 411"/>
                <a:gd name="T54" fmla="*/ 537 w 547"/>
                <a:gd name="T55" fmla="*/ 25 h 411"/>
                <a:gd name="T56" fmla="*/ 525 w 547"/>
                <a:gd name="T57" fmla="*/ 11 h 411"/>
                <a:gd name="T58" fmla="*/ 509 w 547"/>
                <a:gd name="T59" fmla="*/ 3 h 411"/>
                <a:gd name="T60" fmla="*/ 493 w 547"/>
                <a:gd name="T61" fmla="*/ 0 h 411"/>
                <a:gd name="T62" fmla="*/ 475 w 547"/>
                <a:gd name="T63" fmla="*/ 2 h 411"/>
                <a:gd name="T64" fmla="*/ 460 w 547"/>
                <a:gd name="T65" fmla="*/ 10 h 411"/>
                <a:gd name="T66" fmla="*/ 456 w 547"/>
                <a:gd name="T67" fmla="*/ 11 h 411"/>
                <a:gd name="T68" fmla="*/ 447 w 547"/>
                <a:gd name="T69" fmla="*/ 18 h 411"/>
                <a:gd name="T70" fmla="*/ 432 w 547"/>
                <a:gd name="T71" fmla="*/ 28 h 411"/>
                <a:gd name="T72" fmla="*/ 414 w 547"/>
                <a:gd name="T73" fmla="*/ 40 h 411"/>
                <a:gd name="T74" fmla="*/ 391 w 547"/>
                <a:gd name="T75" fmla="*/ 57 h 411"/>
                <a:gd name="T76" fmla="*/ 365 w 547"/>
                <a:gd name="T77" fmla="*/ 74 h 411"/>
                <a:gd name="T78" fmla="*/ 337 w 547"/>
                <a:gd name="T79" fmla="*/ 94 h 411"/>
                <a:gd name="T80" fmla="*/ 307 w 547"/>
                <a:gd name="T81" fmla="*/ 115 h 411"/>
                <a:gd name="T82" fmla="*/ 273 w 547"/>
                <a:gd name="T83" fmla="*/ 137 h 411"/>
                <a:gd name="T84" fmla="*/ 242 w 547"/>
                <a:gd name="T85" fmla="*/ 159 h 411"/>
                <a:gd name="T86" fmla="*/ 209 w 547"/>
                <a:gd name="T87" fmla="*/ 181 h 411"/>
                <a:gd name="T88" fmla="*/ 177 w 547"/>
                <a:gd name="T89" fmla="*/ 204 h 411"/>
                <a:gd name="T90" fmla="*/ 146 w 547"/>
                <a:gd name="T91" fmla="*/ 224 h 411"/>
                <a:gd name="T92" fmla="*/ 117 w 547"/>
                <a:gd name="T93" fmla="*/ 244 h 411"/>
                <a:gd name="T94" fmla="*/ 91 w 547"/>
                <a:gd name="T95" fmla="*/ 262 h 411"/>
                <a:gd name="T96" fmla="*/ 69 w 547"/>
                <a:gd name="T97" fmla="*/ 277 h 411"/>
                <a:gd name="T98" fmla="*/ 50 w 547"/>
                <a:gd name="T99" fmla="*/ 289 h 411"/>
                <a:gd name="T100" fmla="*/ 36 w 547"/>
                <a:gd name="T101" fmla="*/ 300 h 411"/>
                <a:gd name="T102" fmla="*/ 26 w 547"/>
                <a:gd name="T103" fmla="*/ 306 h 411"/>
                <a:gd name="T104" fmla="*/ 24 w 547"/>
                <a:gd name="T105" fmla="*/ 309 h 411"/>
                <a:gd name="T106" fmla="*/ 11 w 547"/>
                <a:gd name="T107" fmla="*/ 320 h 411"/>
                <a:gd name="T108" fmla="*/ 3 w 547"/>
                <a:gd name="T109" fmla="*/ 335 h 411"/>
                <a:gd name="T110" fmla="*/ 0 w 547"/>
                <a:gd name="T111" fmla="*/ 353 h 411"/>
                <a:gd name="T112" fmla="*/ 1 w 547"/>
                <a:gd name="T113" fmla="*/ 369 h 411"/>
                <a:gd name="T114" fmla="*/ 10 w 547"/>
                <a:gd name="T115" fmla="*/ 386 h 411"/>
                <a:gd name="T116" fmla="*/ 22 w 547"/>
                <a:gd name="T117" fmla="*/ 400 h 411"/>
                <a:gd name="T118" fmla="*/ 37 w 547"/>
                <a:gd name="T119" fmla="*/ 407 h 411"/>
                <a:gd name="T120" fmla="*/ 55 w 547"/>
                <a:gd name="T121" fmla="*/ 41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7" h="411">
                  <a:moveTo>
                    <a:pt x="55" y="411"/>
                  </a:moveTo>
                  <a:lnTo>
                    <a:pt x="72" y="408"/>
                  </a:lnTo>
                  <a:lnTo>
                    <a:pt x="87" y="400"/>
                  </a:lnTo>
                  <a:lnTo>
                    <a:pt x="90" y="398"/>
                  </a:lnTo>
                  <a:lnTo>
                    <a:pt x="99" y="391"/>
                  </a:lnTo>
                  <a:lnTo>
                    <a:pt x="113" y="382"/>
                  </a:lnTo>
                  <a:lnTo>
                    <a:pt x="133" y="369"/>
                  </a:lnTo>
                  <a:lnTo>
                    <a:pt x="155" y="354"/>
                  </a:lnTo>
                  <a:lnTo>
                    <a:pt x="181" y="336"/>
                  </a:lnTo>
                  <a:lnTo>
                    <a:pt x="210" y="317"/>
                  </a:lnTo>
                  <a:lnTo>
                    <a:pt x="240" y="296"/>
                  </a:lnTo>
                  <a:lnTo>
                    <a:pt x="272" y="274"/>
                  </a:lnTo>
                  <a:lnTo>
                    <a:pt x="305" y="252"/>
                  </a:lnTo>
                  <a:lnTo>
                    <a:pt x="337" y="230"/>
                  </a:lnTo>
                  <a:lnTo>
                    <a:pt x="369" y="208"/>
                  </a:lnTo>
                  <a:lnTo>
                    <a:pt x="399" y="187"/>
                  </a:lnTo>
                  <a:lnTo>
                    <a:pt x="428" y="166"/>
                  </a:lnTo>
                  <a:lnTo>
                    <a:pt x="454" y="150"/>
                  </a:lnTo>
                  <a:lnTo>
                    <a:pt x="478" y="133"/>
                  </a:lnTo>
                  <a:lnTo>
                    <a:pt x="496" y="121"/>
                  </a:lnTo>
                  <a:lnTo>
                    <a:pt x="511" y="111"/>
                  </a:lnTo>
                  <a:lnTo>
                    <a:pt x="519" y="104"/>
                  </a:lnTo>
                  <a:lnTo>
                    <a:pt x="522" y="103"/>
                  </a:lnTo>
                  <a:lnTo>
                    <a:pt x="536" y="90"/>
                  </a:lnTo>
                  <a:lnTo>
                    <a:pt x="544" y="75"/>
                  </a:lnTo>
                  <a:lnTo>
                    <a:pt x="547" y="58"/>
                  </a:lnTo>
                  <a:lnTo>
                    <a:pt x="544" y="40"/>
                  </a:lnTo>
                  <a:lnTo>
                    <a:pt x="537" y="25"/>
                  </a:lnTo>
                  <a:lnTo>
                    <a:pt x="525" y="11"/>
                  </a:lnTo>
                  <a:lnTo>
                    <a:pt x="509" y="3"/>
                  </a:lnTo>
                  <a:lnTo>
                    <a:pt x="493" y="0"/>
                  </a:lnTo>
                  <a:lnTo>
                    <a:pt x="475" y="2"/>
                  </a:lnTo>
                  <a:lnTo>
                    <a:pt x="460" y="10"/>
                  </a:lnTo>
                  <a:lnTo>
                    <a:pt x="456" y="11"/>
                  </a:lnTo>
                  <a:lnTo>
                    <a:pt x="447" y="18"/>
                  </a:lnTo>
                  <a:lnTo>
                    <a:pt x="432" y="28"/>
                  </a:lnTo>
                  <a:lnTo>
                    <a:pt x="414" y="40"/>
                  </a:lnTo>
                  <a:lnTo>
                    <a:pt x="391" y="57"/>
                  </a:lnTo>
                  <a:lnTo>
                    <a:pt x="365" y="74"/>
                  </a:lnTo>
                  <a:lnTo>
                    <a:pt x="337" y="94"/>
                  </a:lnTo>
                  <a:lnTo>
                    <a:pt x="307" y="115"/>
                  </a:lnTo>
                  <a:lnTo>
                    <a:pt x="273" y="137"/>
                  </a:lnTo>
                  <a:lnTo>
                    <a:pt x="242" y="159"/>
                  </a:lnTo>
                  <a:lnTo>
                    <a:pt x="209" y="181"/>
                  </a:lnTo>
                  <a:lnTo>
                    <a:pt x="177" y="204"/>
                  </a:lnTo>
                  <a:lnTo>
                    <a:pt x="146" y="224"/>
                  </a:lnTo>
                  <a:lnTo>
                    <a:pt x="117" y="244"/>
                  </a:lnTo>
                  <a:lnTo>
                    <a:pt x="91" y="262"/>
                  </a:lnTo>
                  <a:lnTo>
                    <a:pt x="69" y="277"/>
                  </a:lnTo>
                  <a:lnTo>
                    <a:pt x="50" y="289"/>
                  </a:lnTo>
                  <a:lnTo>
                    <a:pt x="36" y="300"/>
                  </a:lnTo>
                  <a:lnTo>
                    <a:pt x="26" y="306"/>
                  </a:lnTo>
                  <a:lnTo>
                    <a:pt x="24" y="309"/>
                  </a:lnTo>
                  <a:lnTo>
                    <a:pt x="11" y="320"/>
                  </a:lnTo>
                  <a:lnTo>
                    <a:pt x="3" y="335"/>
                  </a:lnTo>
                  <a:lnTo>
                    <a:pt x="0" y="353"/>
                  </a:lnTo>
                  <a:lnTo>
                    <a:pt x="1" y="369"/>
                  </a:lnTo>
                  <a:lnTo>
                    <a:pt x="10" y="386"/>
                  </a:lnTo>
                  <a:lnTo>
                    <a:pt x="22" y="400"/>
                  </a:lnTo>
                  <a:lnTo>
                    <a:pt x="37" y="407"/>
                  </a:lnTo>
                  <a:lnTo>
                    <a:pt x="55" y="411"/>
                  </a:lnTo>
                  <a:close/>
                </a:path>
              </a:pathLst>
            </a:custGeom>
            <a:solidFill>
              <a:srgbClr val="1B98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 name="Freeform 11"/>
            <p:cNvSpPr>
              <a:spLocks/>
            </p:cNvSpPr>
            <p:nvPr/>
          </p:nvSpPr>
          <p:spPr bwMode="auto">
            <a:xfrm>
              <a:off x="10581408" y="1650460"/>
              <a:ext cx="212251" cy="374264"/>
            </a:xfrm>
            <a:custGeom>
              <a:avLst/>
              <a:gdLst>
                <a:gd name="T0" fmla="*/ 261 w 338"/>
                <a:gd name="T1" fmla="*/ 47 h 597"/>
                <a:gd name="T2" fmla="*/ 231 w 338"/>
                <a:gd name="T3" fmla="*/ 26 h 597"/>
                <a:gd name="T4" fmla="*/ 199 w 338"/>
                <a:gd name="T5" fmla="*/ 11 h 597"/>
                <a:gd name="T6" fmla="*/ 166 w 338"/>
                <a:gd name="T7" fmla="*/ 3 h 597"/>
                <a:gd name="T8" fmla="*/ 131 w 338"/>
                <a:gd name="T9" fmla="*/ 0 h 597"/>
                <a:gd name="T10" fmla="*/ 97 w 338"/>
                <a:gd name="T11" fmla="*/ 1 h 597"/>
                <a:gd name="T12" fmla="*/ 62 w 338"/>
                <a:gd name="T13" fmla="*/ 10 h 597"/>
                <a:gd name="T14" fmla="*/ 29 w 338"/>
                <a:gd name="T15" fmla="*/ 25 h 597"/>
                <a:gd name="T16" fmla="*/ 15 w 338"/>
                <a:gd name="T17" fmla="*/ 36 h 597"/>
                <a:gd name="T18" fmla="*/ 6 w 338"/>
                <a:gd name="T19" fmla="*/ 50 h 597"/>
                <a:gd name="T20" fmla="*/ 0 w 338"/>
                <a:gd name="T21" fmla="*/ 66 h 597"/>
                <a:gd name="T22" fmla="*/ 0 w 338"/>
                <a:gd name="T23" fmla="*/ 83 h 597"/>
                <a:gd name="T24" fmla="*/ 6 w 338"/>
                <a:gd name="T25" fmla="*/ 101 h 597"/>
                <a:gd name="T26" fmla="*/ 17 w 338"/>
                <a:gd name="T27" fmla="*/ 115 h 597"/>
                <a:gd name="T28" fmla="*/ 32 w 338"/>
                <a:gd name="T29" fmla="*/ 124 h 597"/>
                <a:gd name="T30" fmla="*/ 47 w 338"/>
                <a:gd name="T31" fmla="*/ 130 h 597"/>
                <a:gd name="T32" fmla="*/ 65 w 338"/>
                <a:gd name="T33" fmla="*/ 130 h 597"/>
                <a:gd name="T34" fmla="*/ 82 w 338"/>
                <a:gd name="T35" fmla="*/ 123 h 597"/>
                <a:gd name="T36" fmla="*/ 104 w 338"/>
                <a:gd name="T37" fmla="*/ 115 h 597"/>
                <a:gd name="T38" fmla="*/ 126 w 338"/>
                <a:gd name="T39" fmla="*/ 112 h 597"/>
                <a:gd name="T40" fmla="*/ 149 w 338"/>
                <a:gd name="T41" fmla="*/ 113 h 597"/>
                <a:gd name="T42" fmla="*/ 170 w 338"/>
                <a:gd name="T43" fmla="*/ 122 h 597"/>
                <a:gd name="T44" fmla="*/ 189 w 338"/>
                <a:gd name="T45" fmla="*/ 134 h 597"/>
                <a:gd name="T46" fmla="*/ 206 w 338"/>
                <a:gd name="T47" fmla="*/ 151 h 597"/>
                <a:gd name="T48" fmla="*/ 218 w 338"/>
                <a:gd name="T49" fmla="*/ 170 h 597"/>
                <a:gd name="T50" fmla="*/ 225 w 338"/>
                <a:gd name="T51" fmla="*/ 192 h 597"/>
                <a:gd name="T52" fmla="*/ 227 w 338"/>
                <a:gd name="T53" fmla="*/ 214 h 597"/>
                <a:gd name="T54" fmla="*/ 222 w 338"/>
                <a:gd name="T55" fmla="*/ 238 h 597"/>
                <a:gd name="T56" fmla="*/ 202 w 338"/>
                <a:gd name="T57" fmla="*/ 296 h 597"/>
                <a:gd name="T58" fmla="*/ 176 w 338"/>
                <a:gd name="T59" fmla="*/ 352 h 597"/>
                <a:gd name="T60" fmla="*/ 145 w 338"/>
                <a:gd name="T61" fmla="*/ 405 h 597"/>
                <a:gd name="T62" fmla="*/ 108 w 338"/>
                <a:gd name="T63" fmla="*/ 455 h 597"/>
                <a:gd name="T64" fmla="*/ 66 w 338"/>
                <a:gd name="T65" fmla="*/ 500 h 597"/>
                <a:gd name="T66" fmla="*/ 55 w 338"/>
                <a:gd name="T67" fmla="*/ 515 h 597"/>
                <a:gd name="T68" fmla="*/ 51 w 338"/>
                <a:gd name="T69" fmla="*/ 532 h 597"/>
                <a:gd name="T70" fmla="*/ 51 w 338"/>
                <a:gd name="T71" fmla="*/ 549 h 597"/>
                <a:gd name="T72" fmla="*/ 55 w 338"/>
                <a:gd name="T73" fmla="*/ 565 h 597"/>
                <a:gd name="T74" fmla="*/ 66 w 338"/>
                <a:gd name="T75" fmla="*/ 580 h 597"/>
                <a:gd name="T76" fmla="*/ 79 w 338"/>
                <a:gd name="T77" fmla="*/ 589 h 597"/>
                <a:gd name="T78" fmla="*/ 91 w 338"/>
                <a:gd name="T79" fmla="*/ 594 h 597"/>
                <a:gd name="T80" fmla="*/ 106 w 338"/>
                <a:gd name="T81" fmla="*/ 597 h 597"/>
                <a:gd name="T82" fmla="*/ 120 w 338"/>
                <a:gd name="T83" fmla="*/ 594 h 597"/>
                <a:gd name="T84" fmla="*/ 134 w 338"/>
                <a:gd name="T85" fmla="*/ 589 h 597"/>
                <a:gd name="T86" fmla="*/ 145 w 338"/>
                <a:gd name="T87" fmla="*/ 580 h 597"/>
                <a:gd name="T88" fmla="*/ 195 w 338"/>
                <a:gd name="T89" fmla="*/ 527 h 597"/>
                <a:gd name="T90" fmla="*/ 238 w 338"/>
                <a:gd name="T91" fmla="*/ 467 h 597"/>
                <a:gd name="T92" fmla="*/ 275 w 338"/>
                <a:gd name="T93" fmla="*/ 405 h 597"/>
                <a:gd name="T94" fmla="*/ 305 w 338"/>
                <a:gd name="T95" fmla="*/ 339 h 597"/>
                <a:gd name="T96" fmla="*/ 330 w 338"/>
                <a:gd name="T97" fmla="*/ 270 h 597"/>
                <a:gd name="T98" fmla="*/ 337 w 338"/>
                <a:gd name="T99" fmla="*/ 234 h 597"/>
                <a:gd name="T100" fmla="*/ 338 w 338"/>
                <a:gd name="T101" fmla="*/ 198 h 597"/>
                <a:gd name="T102" fmla="*/ 333 w 338"/>
                <a:gd name="T103" fmla="*/ 164 h 597"/>
                <a:gd name="T104" fmla="*/ 323 w 338"/>
                <a:gd name="T105" fmla="*/ 131 h 597"/>
                <a:gd name="T106" fmla="*/ 308 w 338"/>
                <a:gd name="T107" fmla="*/ 101 h 597"/>
                <a:gd name="T108" fmla="*/ 286 w 338"/>
                <a:gd name="T109" fmla="*/ 72 h 597"/>
                <a:gd name="T110" fmla="*/ 261 w 338"/>
                <a:gd name="T111" fmla="*/ 47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597">
                  <a:moveTo>
                    <a:pt x="261" y="47"/>
                  </a:moveTo>
                  <a:lnTo>
                    <a:pt x="231" y="26"/>
                  </a:lnTo>
                  <a:lnTo>
                    <a:pt x="199" y="11"/>
                  </a:lnTo>
                  <a:lnTo>
                    <a:pt x="166" y="3"/>
                  </a:lnTo>
                  <a:lnTo>
                    <a:pt x="131" y="0"/>
                  </a:lnTo>
                  <a:lnTo>
                    <a:pt x="97" y="1"/>
                  </a:lnTo>
                  <a:lnTo>
                    <a:pt x="62" y="10"/>
                  </a:lnTo>
                  <a:lnTo>
                    <a:pt x="29" y="25"/>
                  </a:lnTo>
                  <a:lnTo>
                    <a:pt x="15" y="36"/>
                  </a:lnTo>
                  <a:lnTo>
                    <a:pt x="6" y="50"/>
                  </a:lnTo>
                  <a:lnTo>
                    <a:pt x="0" y="66"/>
                  </a:lnTo>
                  <a:lnTo>
                    <a:pt x="0" y="83"/>
                  </a:lnTo>
                  <a:lnTo>
                    <a:pt x="6" y="101"/>
                  </a:lnTo>
                  <a:lnTo>
                    <a:pt x="17" y="115"/>
                  </a:lnTo>
                  <a:lnTo>
                    <a:pt x="32" y="124"/>
                  </a:lnTo>
                  <a:lnTo>
                    <a:pt x="47" y="130"/>
                  </a:lnTo>
                  <a:lnTo>
                    <a:pt x="65" y="130"/>
                  </a:lnTo>
                  <a:lnTo>
                    <a:pt x="82" y="123"/>
                  </a:lnTo>
                  <a:lnTo>
                    <a:pt x="104" y="115"/>
                  </a:lnTo>
                  <a:lnTo>
                    <a:pt x="126" y="112"/>
                  </a:lnTo>
                  <a:lnTo>
                    <a:pt x="149" y="113"/>
                  </a:lnTo>
                  <a:lnTo>
                    <a:pt x="170" y="122"/>
                  </a:lnTo>
                  <a:lnTo>
                    <a:pt x="189" y="134"/>
                  </a:lnTo>
                  <a:lnTo>
                    <a:pt x="206" y="151"/>
                  </a:lnTo>
                  <a:lnTo>
                    <a:pt x="218" y="170"/>
                  </a:lnTo>
                  <a:lnTo>
                    <a:pt x="225" y="192"/>
                  </a:lnTo>
                  <a:lnTo>
                    <a:pt x="227" y="214"/>
                  </a:lnTo>
                  <a:lnTo>
                    <a:pt x="222" y="238"/>
                  </a:lnTo>
                  <a:lnTo>
                    <a:pt x="202" y="296"/>
                  </a:lnTo>
                  <a:lnTo>
                    <a:pt x="176" y="352"/>
                  </a:lnTo>
                  <a:lnTo>
                    <a:pt x="145" y="405"/>
                  </a:lnTo>
                  <a:lnTo>
                    <a:pt x="108" y="455"/>
                  </a:lnTo>
                  <a:lnTo>
                    <a:pt x="66" y="500"/>
                  </a:lnTo>
                  <a:lnTo>
                    <a:pt x="55" y="515"/>
                  </a:lnTo>
                  <a:lnTo>
                    <a:pt x="51" y="532"/>
                  </a:lnTo>
                  <a:lnTo>
                    <a:pt x="51" y="549"/>
                  </a:lnTo>
                  <a:lnTo>
                    <a:pt x="55" y="565"/>
                  </a:lnTo>
                  <a:lnTo>
                    <a:pt x="66" y="580"/>
                  </a:lnTo>
                  <a:lnTo>
                    <a:pt x="79" y="589"/>
                  </a:lnTo>
                  <a:lnTo>
                    <a:pt x="91" y="594"/>
                  </a:lnTo>
                  <a:lnTo>
                    <a:pt x="106" y="597"/>
                  </a:lnTo>
                  <a:lnTo>
                    <a:pt x="120" y="594"/>
                  </a:lnTo>
                  <a:lnTo>
                    <a:pt x="134" y="589"/>
                  </a:lnTo>
                  <a:lnTo>
                    <a:pt x="145" y="580"/>
                  </a:lnTo>
                  <a:lnTo>
                    <a:pt x="195" y="527"/>
                  </a:lnTo>
                  <a:lnTo>
                    <a:pt x="238" y="467"/>
                  </a:lnTo>
                  <a:lnTo>
                    <a:pt x="275" y="405"/>
                  </a:lnTo>
                  <a:lnTo>
                    <a:pt x="305" y="339"/>
                  </a:lnTo>
                  <a:lnTo>
                    <a:pt x="330" y="270"/>
                  </a:lnTo>
                  <a:lnTo>
                    <a:pt x="337" y="234"/>
                  </a:lnTo>
                  <a:lnTo>
                    <a:pt x="338" y="198"/>
                  </a:lnTo>
                  <a:lnTo>
                    <a:pt x="333" y="164"/>
                  </a:lnTo>
                  <a:lnTo>
                    <a:pt x="323" y="131"/>
                  </a:lnTo>
                  <a:lnTo>
                    <a:pt x="308" y="101"/>
                  </a:lnTo>
                  <a:lnTo>
                    <a:pt x="286" y="72"/>
                  </a:lnTo>
                  <a:lnTo>
                    <a:pt x="261" y="47"/>
                  </a:lnTo>
                  <a:close/>
                </a:path>
              </a:pathLst>
            </a:custGeom>
            <a:solidFill>
              <a:srgbClr val="1B98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grpSp>
      <p:sp>
        <p:nvSpPr>
          <p:cNvPr id="10" name="TextBox 9"/>
          <p:cNvSpPr txBox="1"/>
          <p:nvPr/>
        </p:nvSpPr>
        <p:spPr>
          <a:xfrm>
            <a:off x="9168210" y="4523171"/>
            <a:ext cx="1494320" cy="892552"/>
          </a:xfrm>
          <a:prstGeom prst="rect">
            <a:avLst/>
          </a:prstGeom>
          <a:noFill/>
        </p:spPr>
        <p:txBody>
          <a:bodyPr wrap="none" rtlCol="0">
            <a:spAutoFit/>
          </a:bodyPr>
          <a:lstStyle/>
          <a:p>
            <a:pPr algn="ctr"/>
            <a:r>
              <a:rPr lang="en-US" sz="3200" b="1" dirty="0">
                <a:solidFill>
                  <a:schemeClr val="bg1"/>
                </a:solidFill>
                <a:effectLst>
                  <a:outerShdw blurRad="38100" dist="38100" dir="2700000" algn="tl">
                    <a:srgbClr val="000000">
                      <a:alpha val="43137"/>
                    </a:srgbClr>
                  </a:outerShdw>
                </a:effectLst>
              </a:rPr>
              <a:t>HEK293</a:t>
            </a:r>
          </a:p>
          <a:p>
            <a:pPr algn="ctr"/>
            <a:r>
              <a:rPr lang="en-US" sz="2000" dirty="0">
                <a:solidFill>
                  <a:schemeClr val="bg1"/>
                </a:solidFill>
                <a:effectLst>
                  <a:outerShdw blurRad="38100" dist="38100" dir="2700000" algn="tl">
                    <a:srgbClr val="000000">
                      <a:alpha val="43137"/>
                    </a:srgbClr>
                  </a:outerShdw>
                </a:effectLst>
              </a:rPr>
              <a:t>1970s</a:t>
            </a:r>
            <a:endParaRPr lang="en-NZ" sz="2000" dirty="0">
              <a:solidFill>
                <a:schemeClr val="bg1"/>
              </a:solidFill>
              <a:effectLst>
                <a:outerShdw blurRad="38100" dist="38100" dir="2700000" algn="tl">
                  <a:srgbClr val="000000">
                    <a:alpha val="43137"/>
                  </a:srgbClr>
                </a:outerShdw>
              </a:effectLst>
            </a:endParaRPr>
          </a:p>
        </p:txBody>
      </p:sp>
      <p:sp>
        <p:nvSpPr>
          <p:cNvPr id="11" name="Freeform 10"/>
          <p:cNvSpPr/>
          <p:nvPr/>
        </p:nvSpPr>
        <p:spPr>
          <a:xfrm>
            <a:off x="10084157" y="2884868"/>
            <a:ext cx="619157" cy="1661374"/>
          </a:xfrm>
          <a:custGeom>
            <a:avLst/>
            <a:gdLst>
              <a:gd name="connsiteX0" fmla="*/ 0 w 999006"/>
              <a:gd name="connsiteY0" fmla="*/ 0 h 1661374"/>
              <a:gd name="connsiteX1" fmla="*/ 978794 w 999006"/>
              <a:gd name="connsiteY1" fmla="*/ 450760 h 1661374"/>
              <a:gd name="connsiteX2" fmla="*/ 566670 w 999006"/>
              <a:gd name="connsiteY2" fmla="*/ 1661374 h 1661374"/>
              <a:gd name="connsiteX0" fmla="*/ 77273 w 1056289"/>
              <a:gd name="connsiteY0" fmla="*/ 0 h 1661374"/>
              <a:gd name="connsiteX1" fmla="*/ 1056067 w 1056289"/>
              <a:gd name="connsiteY1" fmla="*/ 450760 h 1661374"/>
              <a:gd name="connsiteX2" fmla="*/ 0 w 1056289"/>
              <a:gd name="connsiteY2" fmla="*/ 1661374 h 1661374"/>
              <a:gd name="connsiteX0" fmla="*/ 77273 w 1056289"/>
              <a:gd name="connsiteY0" fmla="*/ 0 h 1661374"/>
              <a:gd name="connsiteX1" fmla="*/ 1056067 w 1056289"/>
              <a:gd name="connsiteY1" fmla="*/ 450760 h 1661374"/>
              <a:gd name="connsiteX2" fmla="*/ 0 w 1056289"/>
              <a:gd name="connsiteY2" fmla="*/ 1661374 h 1661374"/>
              <a:gd name="connsiteX0" fmla="*/ 77273 w 619157"/>
              <a:gd name="connsiteY0" fmla="*/ 0 h 1661374"/>
              <a:gd name="connsiteX1" fmla="*/ 618185 w 619157"/>
              <a:gd name="connsiteY1" fmla="*/ 437881 h 1661374"/>
              <a:gd name="connsiteX2" fmla="*/ 0 w 619157"/>
              <a:gd name="connsiteY2" fmla="*/ 1661374 h 1661374"/>
            </a:gdLst>
            <a:ahLst/>
            <a:cxnLst>
              <a:cxn ang="0">
                <a:pos x="connsiteX0" y="connsiteY0"/>
              </a:cxn>
              <a:cxn ang="0">
                <a:pos x="connsiteX1" y="connsiteY1"/>
              </a:cxn>
              <a:cxn ang="0">
                <a:pos x="connsiteX2" y="connsiteY2"/>
              </a:cxn>
            </a:cxnLst>
            <a:rect l="l" t="t" r="r" b="b"/>
            <a:pathLst>
              <a:path w="619157" h="1661374">
                <a:moveTo>
                  <a:pt x="77273" y="0"/>
                </a:moveTo>
                <a:cubicBezTo>
                  <a:pt x="519447" y="86932"/>
                  <a:pt x="631064" y="160985"/>
                  <a:pt x="618185" y="437881"/>
                </a:cubicBezTo>
                <a:cubicBezTo>
                  <a:pt x="605306" y="714777"/>
                  <a:pt x="227526" y="1117242"/>
                  <a:pt x="0" y="1661374"/>
                </a:cubicBezTo>
              </a:path>
            </a:pathLst>
          </a:custGeom>
          <a:noFill/>
          <a:ln w="57150">
            <a:solidFill>
              <a:schemeClr val="bg1"/>
            </a:solidFill>
            <a:headEnd type="oval" w="med" len="med"/>
            <a:tailEnd type="arrow"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TextBox 11"/>
          <p:cNvSpPr txBox="1"/>
          <p:nvPr/>
        </p:nvSpPr>
        <p:spPr>
          <a:xfrm>
            <a:off x="6226162" y="967415"/>
            <a:ext cx="1364283" cy="892552"/>
          </a:xfrm>
          <a:prstGeom prst="rect">
            <a:avLst/>
          </a:prstGeom>
          <a:noFill/>
        </p:spPr>
        <p:txBody>
          <a:bodyPr wrap="none" rtlCol="0">
            <a:spAutoFit/>
          </a:bodyPr>
          <a:lstStyle/>
          <a:p>
            <a:pPr algn="ctr"/>
            <a:r>
              <a:rPr lang="en-US" sz="3200" b="1" dirty="0">
                <a:solidFill>
                  <a:schemeClr val="bg1"/>
                </a:solidFill>
                <a:effectLst>
                  <a:outerShdw blurRad="38100" dist="38100" dir="2700000" algn="tl">
                    <a:srgbClr val="000000">
                      <a:alpha val="43137"/>
                    </a:srgbClr>
                  </a:outerShdw>
                </a:effectLst>
              </a:rPr>
              <a:t>PER.C6</a:t>
            </a:r>
          </a:p>
          <a:p>
            <a:pPr algn="ctr"/>
            <a:r>
              <a:rPr lang="en-US" sz="2000" dirty="0">
                <a:solidFill>
                  <a:schemeClr val="bg1"/>
                </a:solidFill>
                <a:effectLst>
                  <a:outerShdw blurRad="38100" dist="38100" dir="2700000" algn="tl">
                    <a:srgbClr val="000000">
                      <a:alpha val="43137"/>
                    </a:srgbClr>
                  </a:outerShdw>
                </a:effectLst>
              </a:rPr>
              <a:t>1990s</a:t>
            </a:r>
            <a:endParaRPr lang="en-NZ" sz="2000" dirty="0">
              <a:solidFill>
                <a:schemeClr val="bg1"/>
              </a:solidFill>
              <a:effectLst>
                <a:outerShdw blurRad="38100" dist="38100" dir="2700000" algn="tl">
                  <a:srgbClr val="000000">
                    <a:alpha val="43137"/>
                  </a:srgbClr>
                </a:outerShdw>
              </a:effectLst>
            </a:endParaRPr>
          </a:p>
        </p:txBody>
      </p:sp>
      <p:sp>
        <p:nvSpPr>
          <p:cNvPr id="13" name="Freeform 12"/>
          <p:cNvSpPr/>
          <p:nvPr/>
        </p:nvSpPr>
        <p:spPr>
          <a:xfrm>
            <a:off x="7521364" y="665556"/>
            <a:ext cx="2189409" cy="892061"/>
          </a:xfrm>
          <a:custGeom>
            <a:avLst/>
            <a:gdLst>
              <a:gd name="connsiteX0" fmla="*/ 0 w 999006"/>
              <a:gd name="connsiteY0" fmla="*/ 0 h 1661374"/>
              <a:gd name="connsiteX1" fmla="*/ 978794 w 999006"/>
              <a:gd name="connsiteY1" fmla="*/ 450760 h 1661374"/>
              <a:gd name="connsiteX2" fmla="*/ 566670 w 999006"/>
              <a:gd name="connsiteY2" fmla="*/ 1661374 h 1661374"/>
              <a:gd name="connsiteX0" fmla="*/ 1326524 w 1427811"/>
              <a:gd name="connsiteY0" fmla="*/ 0 h 2240923"/>
              <a:gd name="connsiteX1" fmla="*/ 412124 w 1427811"/>
              <a:gd name="connsiteY1" fmla="*/ 1030309 h 2240923"/>
              <a:gd name="connsiteX2" fmla="*/ 0 w 1427811"/>
              <a:gd name="connsiteY2" fmla="*/ 2240923 h 2240923"/>
              <a:gd name="connsiteX0" fmla="*/ 1326524 w 1422742"/>
              <a:gd name="connsiteY0" fmla="*/ 588742 h 2829665"/>
              <a:gd name="connsiteX1" fmla="*/ 334851 w 1422742"/>
              <a:gd name="connsiteY1" fmla="*/ 86465 h 2829665"/>
              <a:gd name="connsiteX2" fmla="*/ 0 w 1422742"/>
              <a:gd name="connsiteY2" fmla="*/ 2829665 h 2829665"/>
              <a:gd name="connsiteX0" fmla="*/ 2034862 w 2138515"/>
              <a:gd name="connsiteY0" fmla="*/ 808727 h 819040"/>
              <a:gd name="connsiteX1" fmla="*/ 1043189 w 2138515"/>
              <a:gd name="connsiteY1" fmla="*/ 306450 h 819040"/>
              <a:gd name="connsiteX2" fmla="*/ 0 w 2138515"/>
              <a:gd name="connsiteY2" fmla="*/ 203419 h 819040"/>
              <a:gd name="connsiteX0" fmla="*/ 2034862 w 2138515"/>
              <a:gd name="connsiteY0" fmla="*/ 757277 h 767590"/>
              <a:gd name="connsiteX1" fmla="*/ 1043189 w 2138515"/>
              <a:gd name="connsiteY1" fmla="*/ 255000 h 767590"/>
              <a:gd name="connsiteX2" fmla="*/ 0 w 2138515"/>
              <a:gd name="connsiteY2" fmla="*/ 151969 h 767590"/>
              <a:gd name="connsiteX0" fmla="*/ 2034862 w 2144367"/>
              <a:gd name="connsiteY0" fmla="*/ 809829 h 817743"/>
              <a:gd name="connsiteX1" fmla="*/ 1120462 w 2144367"/>
              <a:gd name="connsiteY1" fmla="*/ 140126 h 817743"/>
              <a:gd name="connsiteX2" fmla="*/ 0 w 2144367"/>
              <a:gd name="connsiteY2" fmla="*/ 204521 h 817743"/>
              <a:gd name="connsiteX0" fmla="*/ 2034862 w 2034862"/>
              <a:gd name="connsiteY0" fmla="*/ 809829 h 809829"/>
              <a:gd name="connsiteX1" fmla="*/ 1120462 w 2034862"/>
              <a:gd name="connsiteY1" fmla="*/ 140126 h 809829"/>
              <a:gd name="connsiteX2" fmla="*/ 0 w 2034862"/>
              <a:gd name="connsiteY2" fmla="*/ 204521 h 809829"/>
              <a:gd name="connsiteX0" fmla="*/ 2034862 w 2034862"/>
              <a:gd name="connsiteY0" fmla="*/ 852758 h 852758"/>
              <a:gd name="connsiteX1" fmla="*/ 1184857 w 2034862"/>
              <a:gd name="connsiteY1" fmla="*/ 92903 h 852758"/>
              <a:gd name="connsiteX2" fmla="*/ 0 w 2034862"/>
              <a:gd name="connsiteY2" fmla="*/ 247450 h 852758"/>
              <a:gd name="connsiteX0" fmla="*/ 2034862 w 2034862"/>
              <a:gd name="connsiteY0" fmla="*/ 852758 h 852758"/>
              <a:gd name="connsiteX1" fmla="*/ 1184857 w 2034862"/>
              <a:gd name="connsiteY1" fmla="*/ 92903 h 852758"/>
              <a:gd name="connsiteX2" fmla="*/ 0 w 2034862"/>
              <a:gd name="connsiteY2" fmla="*/ 247450 h 852758"/>
              <a:gd name="connsiteX0" fmla="*/ 2034862 w 2034862"/>
              <a:gd name="connsiteY0" fmla="*/ 832715 h 832715"/>
              <a:gd name="connsiteX1" fmla="*/ 1184857 w 2034862"/>
              <a:gd name="connsiteY1" fmla="*/ 72860 h 832715"/>
              <a:gd name="connsiteX2" fmla="*/ 0 w 2034862"/>
              <a:gd name="connsiteY2" fmla="*/ 227407 h 832715"/>
              <a:gd name="connsiteX0" fmla="*/ 2034862 w 2034862"/>
              <a:gd name="connsiteY0" fmla="*/ 832715 h 832715"/>
              <a:gd name="connsiteX1" fmla="*/ 1184857 w 2034862"/>
              <a:gd name="connsiteY1" fmla="*/ 72860 h 832715"/>
              <a:gd name="connsiteX2" fmla="*/ 0 w 2034862"/>
              <a:gd name="connsiteY2" fmla="*/ 227407 h 832715"/>
              <a:gd name="connsiteX0" fmla="*/ 2034862 w 2034862"/>
              <a:gd name="connsiteY0" fmla="*/ 605308 h 605308"/>
              <a:gd name="connsiteX1" fmla="*/ 0 w 2034862"/>
              <a:gd name="connsiteY1" fmla="*/ 0 h 605308"/>
              <a:gd name="connsiteX0" fmla="*/ 2034862 w 2034862"/>
              <a:gd name="connsiteY0" fmla="*/ 605308 h 605308"/>
              <a:gd name="connsiteX1" fmla="*/ 0 w 2034862"/>
              <a:gd name="connsiteY1" fmla="*/ 0 h 605308"/>
              <a:gd name="connsiteX0" fmla="*/ 2034862 w 2034862"/>
              <a:gd name="connsiteY0" fmla="*/ 726941 h 726941"/>
              <a:gd name="connsiteX1" fmla="*/ 0 w 2034862"/>
              <a:gd name="connsiteY1" fmla="*/ 121633 h 726941"/>
              <a:gd name="connsiteX0" fmla="*/ 2150772 w 2150772"/>
              <a:gd name="connsiteY0" fmla="*/ 698854 h 698854"/>
              <a:gd name="connsiteX1" fmla="*/ 0 w 2150772"/>
              <a:gd name="connsiteY1" fmla="*/ 132182 h 698854"/>
              <a:gd name="connsiteX0" fmla="*/ 2150772 w 2150772"/>
              <a:gd name="connsiteY0" fmla="*/ 795979 h 795979"/>
              <a:gd name="connsiteX1" fmla="*/ 0 w 2150772"/>
              <a:gd name="connsiteY1" fmla="*/ 229307 h 795979"/>
              <a:gd name="connsiteX0" fmla="*/ 2150772 w 2150772"/>
              <a:gd name="connsiteY0" fmla="*/ 801697 h 801697"/>
              <a:gd name="connsiteX1" fmla="*/ 0 w 2150772"/>
              <a:gd name="connsiteY1" fmla="*/ 235025 h 801697"/>
              <a:gd name="connsiteX0" fmla="*/ 2150772 w 2150772"/>
              <a:gd name="connsiteY0" fmla="*/ 931802 h 931802"/>
              <a:gd name="connsiteX1" fmla="*/ 0 w 2150772"/>
              <a:gd name="connsiteY1" fmla="*/ 365130 h 931802"/>
              <a:gd name="connsiteX0" fmla="*/ 2150772 w 2150772"/>
              <a:gd name="connsiteY0" fmla="*/ 953635 h 953635"/>
              <a:gd name="connsiteX1" fmla="*/ 0 w 2150772"/>
              <a:gd name="connsiteY1" fmla="*/ 386963 h 953635"/>
              <a:gd name="connsiteX0" fmla="*/ 2150772 w 2150772"/>
              <a:gd name="connsiteY0" fmla="*/ 1005943 h 1005943"/>
              <a:gd name="connsiteX1" fmla="*/ 0 w 2150772"/>
              <a:gd name="connsiteY1" fmla="*/ 439271 h 1005943"/>
              <a:gd name="connsiteX0" fmla="*/ 2150772 w 2150772"/>
              <a:gd name="connsiteY0" fmla="*/ 927943 h 927943"/>
              <a:gd name="connsiteX1" fmla="*/ 0 w 2150772"/>
              <a:gd name="connsiteY1" fmla="*/ 361271 h 927943"/>
              <a:gd name="connsiteX0" fmla="*/ 1777285 w 1777285"/>
              <a:gd name="connsiteY0" fmla="*/ 942145 h 942145"/>
              <a:gd name="connsiteX1" fmla="*/ 0 w 1777285"/>
              <a:gd name="connsiteY1" fmla="*/ 349716 h 942145"/>
              <a:gd name="connsiteX0" fmla="*/ 1983347 w 1983347"/>
              <a:gd name="connsiteY0" fmla="*/ 994308 h 994308"/>
              <a:gd name="connsiteX1" fmla="*/ 0 w 1983347"/>
              <a:gd name="connsiteY1" fmla="*/ 311727 h 994308"/>
              <a:gd name="connsiteX0" fmla="*/ 1983347 w 1983347"/>
              <a:gd name="connsiteY0" fmla="*/ 999692 h 999692"/>
              <a:gd name="connsiteX1" fmla="*/ 0 w 1983347"/>
              <a:gd name="connsiteY1" fmla="*/ 317111 h 999692"/>
              <a:gd name="connsiteX0" fmla="*/ 2189409 w 2189409"/>
              <a:gd name="connsiteY0" fmla="*/ 892061 h 892061"/>
              <a:gd name="connsiteX1" fmla="*/ 0 w 2189409"/>
              <a:gd name="connsiteY1" fmla="*/ 402663 h 892061"/>
            </a:gdLst>
            <a:ahLst/>
            <a:cxnLst>
              <a:cxn ang="0">
                <a:pos x="connsiteX0" y="connsiteY0"/>
              </a:cxn>
              <a:cxn ang="0">
                <a:pos x="connsiteX1" y="connsiteY1"/>
              </a:cxn>
            </a:cxnLst>
            <a:rect l="l" t="t" r="r" b="b"/>
            <a:pathLst>
              <a:path w="2189409" h="892061">
                <a:moveTo>
                  <a:pt x="2189409" y="892061"/>
                </a:moveTo>
                <a:cubicBezTo>
                  <a:pt x="532327" y="-430170"/>
                  <a:pt x="343437" y="-876"/>
                  <a:pt x="0" y="402663"/>
                </a:cubicBezTo>
              </a:path>
            </a:pathLst>
          </a:custGeom>
          <a:noFill/>
          <a:ln w="57150">
            <a:solidFill>
              <a:schemeClr val="bg1"/>
            </a:solidFill>
            <a:headEnd type="oval" w="med" len="med"/>
            <a:tailEnd type="arrow"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TextBox 13"/>
          <p:cNvSpPr txBox="1"/>
          <p:nvPr/>
        </p:nvSpPr>
        <p:spPr>
          <a:xfrm>
            <a:off x="2368997" y="1868211"/>
            <a:ext cx="3487992" cy="1077218"/>
          </a:xfrm>
          <a:prstGeom prst="rect">
            <a:avLst/>
          </a:prstGeom>
          <a:noFill/>
        </p:spPr>
        <p:txBody>
          <a:bodyPr wrap="square" rtlCol="0">
            <a:spAutoFit/>
          </a:bodyPr>
          <a:lstStyle/>
          <a:p>
            <a:pPr algn="r"/>
            <a:r>
              <a:rPr lang="en-NZ" sz="3200" b="1" dirty="0">
                <a:solidFill>
                  <a:schemeClr val="bg1"/>
                </a:solidFill>
                <a:effectLst>
                  <a:outerShdw blurRad="38100" dist="38100" dir="2700000" algn="tl">
                    <a:srgbClr val="000000">
                      <a:alpha val="43137"/>
                    </a:srgbClr>
                  </a:outerShdw>
                </a:effectLst>
              </a:rPr>
              <a:t>Janssen-</a:t>
            </a:r>
            <a:br>
              <a:rPr lang="en-NZ" sz="3200" b="1" dirty="0">
                <a:solidFill>
                  <a:schemeClr val="bg1"/>
                </a:solidFill>
                <a:effectLst>
                  <a:outerShdw blurRad="38100" dist="38100" dir="2700000" algn="tl">
                    <a:srgbClr val="000000">
                      <a:alpha val="43137"/>
                    </a:srgbClr>
                  </a:outerShdw>
                </a:effectLst>
              </a:rPr>
            </a:br>
            <a:r>
              <a:rPr lang="en-NZ" sz="3200" b="1" dirty="0">
                <a:solidFill>
                  <a:schemeClr val="bg1"/>
                </a:solidFill>
                <a:effectLst>
                  <a:outerShdw blurRad="38100" dist="38100" dir="2700000" algn="tl">
                    <a:srgbClr val="000000">
                      <a:alpha val="43137"/>
                    </a:srgbClr>
                  </a:outerShdw>
                </a:effectLst>
              </a:rPr>
              <a:t>Johnson &amp; Johnson</a:t>
            </a:r>
          </a:p>
        </p:txBody>
      </p:sp>
      <p:sp>
        <p:nvSpPr>
          <p:cNvPr id="15" name="TextBox 14"/>
          <p:cNvSpPr txBox="1"/>
          <p:nvPr/>
        </p:nvSpPr>
        <p:spPr>
          <a:xfrm>
            <a:off x="3782965" y="3878676"/>
            <a:ext cx="4051591" cy="2554545"/>
          </a:xfrm>
          <a:prstGeom prst="rect">
            <a:avLst/>
          </a:prstGeom>
          <a:noFill/>
        </p:spPr>
        <p:txBody>
          <a:bodyPr wrap="square" rtlCol="0">
            <a:spAutoFit/>
          </a:bodyPr>
          <a:lstStyle/>
          <a:p>
            <a:pPr algn="r"/>
            <a:r>
              <a:rPr lang="en-NZ" sz="3200" b="1" dirty="0">
                <a:solidFill>
                  <a:schemeClr val="bg1"/>
                </a:solidFill>
                <a:effectLst>
                  <a:outerShdw blurRad="38100" dist="38100" dir="2700000" algn="tl">
                    <a:srgbClr val="000000">
                      <a:alpha val="43137"/>
                    </a:srgbClr>
                  </a:outerShdw>
                </a:effectLst>
              </a:rPr>
              <a:t>AstraZeneca-Oxford</a:t>
            </a:r>
          </a:p>
          <a:p>
            <a:pPr algn="r"/>
            <a:endParaRPr lang="en-NZ" sz="3200" b="1" dirty="0">
              <a:solidFill>
                <a:schemeClr val="bg1"/>
              </a:solidFill>
              <a:effectLst>
                <a:outerShdw blurRad="38100" dist="38100" dir="2700000" algn="tl">
                  <a:srgbClr val="000000">
                    <a:alpha val="43137"/>
                  </a:srgbClr>
                </a:outerShdw>
              </a:effectLst>
            </a:endParaRPr>
          </a:p>
          <a:p>
            <a:pPr algn="r"/>
            <a:r>
              <a:rPr lang="en-NZ" sz="3200" b="1" dirty="0" err="1">
                <a:solidFill>
                  <a:schemeClr val="bg1"/>
                </a:solidFill>
                <a:effectLst>
                  <a:outerShdw blurRad="38100" dist="38100" dir="2700000" algn="tl">
                    <a:srgbClr val="000000">
                      <a:alpha val="43137"/>
                    </a:srgbClr>
                  </a:outerShdw>
                </a:effectLst>
              </a:rPr>
              <a:t>Novavax</a:t>
            </a:r>
            <a:br>
              <a:rPr lang="en-NZ" sz="3200" b="1" dirty="0">
                <a:solidFill>
                  <a:schemeClr val="bg1"/>
                </a:solidFill>
                <a:effectLst>
                  <a:outerShdw blurRad="38100" dist="38100" dir="2700000" algn="tl">
                    <a:srgbClr val="000000">
                      <a:alpha val="43137"/>
                    </a:srgbClr>
                  </a:outerShdw>
                </a:effectLst>
              </a:rPr>
            </a:br>
            <a:endParaRPr lang="en-NZ" sz="3200" b="1" dirty="0">
              <a:solidFill>
                <a:schemeClr val="bg1"/>
              </a:solidFill>
              <a:effectLst>
                <a:outerShdw blurRad="38100" dist="38100" dir="2700000" algn="tl">
                  <a:srgbClr val="000000">
                    <a:alpha val="43137"/>
                  </a:srgbClr>
                </a:outerShdw>
              </a:effectLst>
            </a:endParaRPr>
          </a:p>
          <a:p>
            <a:pPr algn="r"/>
            <a:r>
              <a:rPr lang="en-NZ" sz="3200" b="1" dirty="0">
                <a:solidFill>
                  <a:schemeClr val="bg1"/>
                </a:solidFill>
                <a:effectLst>
                  <a:outerShdw blurRad="38100" dist="38100" dir="2700000" algn="tl">
                    <a:srgbClr val="000000">
                      <a:alpha val="43137"/>
                    </a:srgbClr>
                  </a:outerShdw>
                </a:effectLst>
              </a:rPr>
              <a:t>*Pfizer-</a:t>
            </a:r>
            <a:r>
              <a:rPr lang="en-NZ" sz="3200" b="1" dirty="0" err="1">
                <a:solidFill>
                  <a:schemeClr val="bg1"/>
                </a:solidFill>
                <a:effectLst>
                  <a:outerShdw blurRad="38100" dist="38100" dir="2700000" algn="tl">
                    <a:srgbClr val="000000">
                      <a:alpha val="43137"/>
                    </a:srgbClr>
                  </a:outerShdw>
                </a:effectLst>
              </a:rPr>
              <a:t>BioNTech</a:t>
            </a:r>
            <a:endParaRPr lang="en-NZ" sz="3200" b="1" dirty="0">
              <a:solidFill>
                <a:schemeClr val="bg1"/>
              </a:solidFill>
              <a:effectLst>
                <a:outerShdw blurRad="38100" dist="38100" dir="2700000" algn="tl">
                  <a:srgbClr val="000000">
                    <a:alpha val="43137"/>
                  </a:srgbClr>
                </a:outerShdw>
              </a:effectLst>
            </a:endParaRPr>
          </a:p>
        </p:txBody>
      </p:sp>
      <p:sp>
        <p:nvSpPr>
          <p:cNvPr id="16" name="Right Brace 15"/>
          <p:cNvSpPr/>
          <p:nvPr/>
        </p:nvSpPr>
        <p:spPr>
          <a:xfrm>
            <a:off x="5821427" y="2000360"/>
            <a:ext cx="331422" cy="885424"/>
          </a:xfrm>
          <a:prstGeom prst="rightBrace">
            <a:avLst>
              <a:gd name="adj1" fmla="val 51078"/>
              <a:gd name="adj2" fmla="val 50000"/>
            </a:avLst>
          </a:prstGeom>
          <a:ln w="38100">
            <a:solidFill>
              <a:srgbClr val="1B98E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7" name="TextBox 16"/>
          <p:cNvSpPr txBox="1"/>
          <p:nvPr/>
        </p:nvSpPr>
        <p:spPr>
          <a:xfrm>
            <a:off x="6283927" y="2243035"/>
            <a:ext cx="1137154" cy="400110"/>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rPr>
              <a:t>GROWN</a:t>
            </a:r>
            <a:endParaRPr lang="en-NZ" sz="2000" dirty="0">
              <a:solidFill>
                <a:schemeClr val="bg1"/>
              </a:solidFill>
              <a:effectLst>
                <a:outerShdw blurRad="38100" dist="38100" dir="2700000" algn="tl">
                  <a:srgbClr val="000000">
                    <a:alpha val="43137"/>
                  </a:srgbClr>
                </a:outerShdw>
              </a:effectLst>
            </a:endParaRPr>
          </a:p>
        </p:txBody>
      </p:sp>
      <p:sp>
        <p:nvSpPr>
          <p:cNvPr id="18" name="Right Brace 17"/>
          <p:cNvSpPr/>
          <p:nvPr/>
        </p:nvSpPr>
        <p:spPr>
          <a:xfrm>
            <a:off x="7823965" y="3815007"/>
            <a:ext cx="331422" cy="692598"/>
          </a:xfrm>
          <a:prstGeom prst="rightBrace">
            <a:avLst>
              <a:gd name="adj1" fmla="val 51078"/>
              <a:gd name="adj2" fmla="val 50000"/>
            </a:avLst>
          </a:prstGeom>
          <a:ln w="38100">
            <a:solidFill>
              <a:srgbClr val="1B98E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9" name="TextBox 18"/>
          <p:cNvSpPr txBox="1"/>
          <p:nvPr/>
        </p:nvSpPr>
        <p:spPr>
          <a:xfrm>
            <a:off x="8286465" y="3967529"/>
            <a:ext cx="1137154" cy="400110"/>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rPr>
              <a:t>GROWN</a:t>
            </a:r>
            <a:endParaRPr lang="en-NZ" sz="2000" dirty="0">
              <a:solidFill>
                <a:schemeClr val="bg1"/>
              </a:solidFill>
              <a:effectLst>
                <a:outerShdw blurRad="38100" dist="38100" dir="2700000" algn="tl">
                  <a:srgbClr val="000000">
                    <a:alpha val="43137"/>
                  </a:srgbClr>
                </a:outerShdw>
              </a:effectLst>
            </a:endParaRPr>
          </a:p>
        </p:txBody>
      </p:sp>
      <p:sp>
        <p:nvSpPr>
          <p:cNvPr id="21" name="Right Brace 20"/>
          <p:cNvSpPr/>
          <p:nvPr/>
        </p:nvSpPr>
        <p:spPr>
          <a:xfrm>
            <a:off x="7823965" y="5048519"/>
            <a:ext cx="331422" cy="1199952"/>
          </a:xfrm>
          <a:prstGeom prst="rightBrace">
            <a:avLst>
              <a:gd name="adj1" fmla="val 51078"/>
              <a:gd name="adj2" fmla="val 50000"/>
            </a:avLst>
          </a:prstGeom>
          <a:ln w="38100">
            <a:solidFill>
              <a:srgbClr val="1B98E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22" name="TextBox 21"/>
          <p:cNvSpPr txBox="1"/>
          <p:nvPr/>
        </p:nvSpPr>
        <p:spPr>
          <a:xfrm>
            <a:off x="8286465" y="5464053"/>
            <a:ext cx="1137154" cy="400110"/>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rPr>
              <a:t>TESTED</a:t>
            </a:r>
            <a:endParaRPr lang="en-NZ" sz="2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056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right)">
                                      <p:cBhvr>
                                        <p:cTn id="10" dur="500"/>
                                        <p:tgtEl>
                                          <p:spTgt spid="1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right)">
                                      <p:cBhvr>
                                        <p:cTn id="13" dur="500"/>
                                        <p:tgtEl>
                                          <p:spTgt spid="17"/>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right)">
                                      <p:cBhvr>
                                        <p:cTn id="16" dur="500"/>
                                        <p:tgtEl>
                                          <p:spTgt spid="15"/>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right)">
                                      <p:cBhvr>
                                        <p:cTn id="19" dur="500"/>
                                        <p:tgtEl>
                                          <p:spTgt spid="18"/>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right)">
                                      <p:cBhvr>
                                        <p:cTn id="22" dur="500"/>
                                        <p:tgtEl>
                                          <p:spTgt spid="21"/>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right)">
                                      <p:cBhvr>
                                        <p:cTn id="25" dur="500"/>
                                        <p:tgtEl>
                                          <p:spTgt spid="22"/>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right)">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P spid="17" grpId="0"/>
      <p:bldP spid="18" grpId="0" animBg="1"/>
      <p:bldP spid="19" grpId="0"/>
      <p:bldP spid="21"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a:spLocks/>
          </p:cNvSpPr>
          <p:nvPr/>
        </p:nvSpPr>
        <p:spPr bwMode="auto">
          <a:xfrm>
            <a:off x="2870522" y="1627933"/>
            <a:ext cx="1538468" cy="1538468"/>
          </a:xfrm>
          <a:custGeom>
            <a:avLst/>
            <a:gdLst>
              <a:gd name="T0" fmla="*/ 3322 w 17280"/>
              <a:gd name="T1" fmla="*/ 8073 h 17280"/>
              <a:gd name="T2" fmla="*/ 14544 w 17280"/>
              <a:gd name="T3" fmla="*/ 2345 h 17280"/>
              <a:gd name="T4" fmla="*/ 14096 w 17280"/>
              <a:gd name="T5" fmla="*/ 1952 h 17280"/>
              <a:gd name="T6" fmla="*/ 13622 w 17280"/>
              <a:gd name="T7" fmla="*/ 1590 h 17280"/>
              <a:gd name="T8" fmla="*/ 13123 w 17280"/>
              <a:gd name="T9" fmla="*/ 1260 h 17280"/>
              <a:gd name="T10" fmla="*/ 12600 w 17280"/>
              <a:gd name="T11" fmla="*/ 966 h 17280"/>
              <a:gd name="T12" fmla="*/ 12056 w 17280"/>
              <a:gd name="T13" fmla="*/ 706 h 17280"/>
              <a:gd name="T14" fmla="*/ 11492 w 17280"/>
              <a:gd name="T15" fmla="*/ 485 h 17280"/>
              <a:gd name="T16" fmla="*/ 10909 w 17280"/>
              <a:gd name="T17" fmla="*/ 303 h 17280"/>
              <a:gd name="T18" fmla="*/ 10310 w 17280"/>
              <a:gd name="T19" fmla="*/ 162 h 17280"/>
              <a:gd name="T20" fmla="*/ 9695 w 17280"/>
              <a:gd name="T21" fmla="*/ 64 h 17280"/>
              <a:gd name="T22" fmla="*/ 9066 w 17280"/>
              <a:gd name="T23" fmla="*/ 11 h 17280"/>
              <a:gd name="T24" fmla="*/ 8195 w 17280"/>
              <a:gd name="T25" fmla="*/ 11 h 17280"/>
              <a:gd name="T26" fmla="*/ 6899 w 17280"/>
              <a:gd name="T27" fmla="*/ 176 h 17280"/>
              <a:gd name="T28" fmla="*/ 5669 w 17280"/>
              <a:gd name="T29" fmla="*/ 524 h 17280"/>
              <a:gd name="T30" fmla="*/ 4521 w 17280"/>
              <a:gd name="T31" fmla="*/ 1042 h 17280"/>
              <a:gd name="T32" fmla="*/ 3470 w 17280"/>
              <a:gd name="T33" fmla="*/ 1716 h 17280"/>
              <a:gd name="T34" fmla="*/ 2530 w 17280"/>
              <a:gd name="T35" fmla="*/ 2530 h 17280"/>
              <a:gd name="T36" fmla="*/ 1716 w 17280"/>
              <a:gd name="T37" fmla="*/ 3470 h 17280"/>
              <a:gd name="T38" fmla="*/ 1042 w 17280"/>
              <a:gd name="T39" fmla="*/ 4521 h 17280"/>
              <a:gd name="T40" fmla="*/ 524 w 17280"/>
              <a:gd name="T41" fmla="*/ 5669 h 17280"/>
              <a:gd name="T42" fmla="*/ 176 w 17280"/>
              <a:gd name="T43" fmla="*/ 6899 h 17280"/>
              <a:gd name="T44" fmla="*/ 11 w 17280"/>
              <a:gd name="T45" fmla="*/ 8195 h 17280"/>
              <a:gd name="T46" fmla="*/ 44 w 17280"/>
              <a:gd name="T47" fmla="*/ 9523 h 17280"/>
              <a:gd name="T48" fmla="*/ 272 w 17280"/>
              <a:gd name="T49" fmla="*/ 10799 h 17280"/>
              <a:gd name="T50" fmla="*/ 679 w 17280"/>
              <a:gd name="T51" fmla="*/ 12003 h 17280"/>
              <a:gd name="T52" fmla="*/ 1251 w 17280"/>
              <a:gd name="T53" fmla="*/ 13120 h 17280"/>
              <a:gd name="T54" fmla="*/ 1973 w 17280"/>
              <a:gd name="T55" fmla="*/ 14135 h 17280"/>
              <a:gd name="T56" fmla="*/ 2831 w 17280"/>
              <a:gd name="T57" fmla="*/ 15035 h 17280"/>
              <a:gd name="T58" fmla="*/ 3809 w 17280"/>
              <a:gd name="T59" fmla="*/ 15805 h 17280"/>
              <a:gd name="T60" fmla="*/ 4893 w 17280"/>
              <a:gd name="T61" fmla="*/ 16428 h 17280"/>
              <a:gd name="T62" fmla="*/ 6071 w 17280"/>
              <a:gd name="T63" fmla="*/ 16891 h 17280"/>
              <a:gd name="T64" fmla="*/ 7323 w 17280"/>
              <a:gd name="T65" fmla="*/ 17181 h 17280"/>
              <a:gd name="T66" fmla="*/ 8640 w 17280"/>
              <a:gd name="T67" fmla="*/ 17280 h 17280"/>
              <a:gd name="T68" fmla="*/ 9955 w 17280"/>
              <a:gd name="T69" fmla="*/ 17181 h 17280"/>
              <a:gd name="T70" fmla="*/ 11209 w 17280"/>
              <a:gd name="T71" fmla="*/ 16891 h 17280"/>
              <a:gd name="T72" fmla="*/ 12385 w 17280"/>
              <a:gd name="T73" fmla="*/ 16428 h 17280"/>
              <a:gd name="T74" fmla="*/ 13471 w 17280"/>
              <a:gd name="T75" fmla="*/ 15805 h 17280"/>
              <a:gd name="T76" fmla="*/ 14449 w 17280"/>
              <a:gd name="T77" fmla="*/ 15035 h 17280"/>
              <a:gd name="T78" fmla="*/ 15307 w 17280"/>
              <a:gd name="T79" fmla="*/ 14135 h 17280"/>
              <a:gd name="T80" fmla="*/ 16029 w 17280"/>
              <a:gd name="T81" fmla="*/ 13120 h 17280"/>
              <a:gd name="T82" fmla="*/ 16601 w 17280"/>
              <a:gd name="T83" fmla="*/ 12003 h 17280"/>
              <a:gd name="T84" fmla="*/ 17008 w 17280"/>
              <a:gd name="T85" fmla="*/ 10799 h 17280"/>
              <a:gd name="T86" fmla="*/ 17236 w 17280"/>
              <a:gd name="T87" fmla="*/ 9523 h 17280"/>
              <a:gd name="T88" fmla="*/ 17279 w 17280"/>
              <a:gd name="T89" fmla="*/ 8519 h 17280"/>
              <a:gd name="T90" fmla="*/ 17266 w 17280"/>
              <a:gd name="T91" fmla="*/ 8157 h 17280"/>
              <a:gd name="T92" fmla="*/ 17239 w 17280"/>
              <a:gd name="T93" fmla="*/ 7800 h 17280"/>
              <a:gd name="T94" fmla="*/ 17197 w 17280"/>
              <a:gd name="T95" fmla="*/ 7448 h 17280"/>
              <a:gd name="T96" fmla="*/ 17140 w 17280"/>
              <a:gd name="T97" fmla="*/ 7099 h 17280"/>
              <a:gd name="T98" fmla="*/ 17069 w 17280"/>
              <a:gd name="T99" fmla="*/ 6755 h 17280"/>
              <a:gd name="T100" fmla="*/ 16985 w 17280"/>
              <a:gd name="T101" fmla="*/ 6417 h 17280"/>
              <a:gd name="T102" fmla="*/ 16889 w 17280"/>
              <a:gd name="T103" fmla="*/ 6085 h 17280"/>
              <a:gd name="T104" fmla="*/ 16779 w 17280"/>
              <a:gd name="T105" fmla="*/ 5757 h 17280"/>
              <a:gd name="T106" fmla="*/ 16657 w 17280"/>
              <a:gd name="T107" fmla="*/ 5436 h 17280"/>
              <a:gd name="T108" fmla="*/ 16523 w 17280"/>
              <a:gd name="T109" fmla="*/ 5120 h 17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80" h="17280">
                <a:moveTo>
                  <a:pt x="8370" y="13121"/>
                </a:moveTo>
                <a:lnTo>
                  <a:pt x="8370" y="13121"/>
                </a:lnTo>
                <a:lnTo>
                  <a:pt x="3322" y="8073"/>
                </a:lnTo>
                <a:lnTo>
                  <a:pt x="5622" y="5773"/>
                </a:lnTo>
                <a:lnTo>
                  <a:pt x="8370" y="8520"/>
                </a:lnTo>
                <a:lnTo>
                  <a:pt x="14544" y="2345"/>
                </a:lnTo>
                <a:lnTo>
                  <a:pt x="14399" y="2211"/>
                </a:lnTo>
                <a:lnTo>
                  <a:pt x="14250" y="2079"/>
                </a:lnTo>
                <a:lnTo>
                  <a:pt x="14096" y="1952"/>
                </a:lnTo>
                <a:lnTo>
                  <a:pt x="13942" y="1827"/>
                </a:lnTo>
                <a:lnTo>
                  <a:pt x="13783" y="1706"/>
                </a:lnTo>
                <a:lnTo>
                  <a:pt x="13622" y="1590"/>
                </a:lnTo>
                <a:lnTo>
                  <a:pt x="13458" y="1476"/>
                </a:lnTo>
                <a:lnTo>
                  <a:pt x="13292" y="1366"/>
                </a:lnTo>
                <a:lnTo>
                  <a:pt x="13123" y="1260"/>
                </a:lnTo>
                <a:lnTo>
                  <a:pt x="12951" y="1158"/>
                </a:lnTo>
                <a:lnTo>
                  <a:pt x="12776" y="1059"/>
                </a:lnTo>
                <a:lnTo>
                  <a:pt x="12600" y="966"/>
                </a:lnTo>
                <a:lnTo>
                  <a:pt x="12421" y="875"/>
                </a:lnTo>
                <a:lnTo>
                  <a:pt x="12240" y="788"/>
                </a:lnTo>
                <a:lnTo>
                  <a:pt x="12056" y="706"/>
                </a:lnTo>
                <a:lnTo>
                  <a:pt x="11870" y="629"/>
                </a:lnTo>
                <a:lnTo>
                  <a:pt x="11682" y="555"/>
                </a:lnTo>
                <a:lnTo>
                  <a:pt x="11492" y="485"/>
                </a:lnTo>
                <a:lnTo>
                  <a:pt x="11300" y="420"/>
                </a:lnTo>
                <a:lnTo>
                  <a:pt x="11106" y="360"/>
                </a:lnTo>
                <a:lnTo>
                  <a:pt x="10909" y="303"/>
                </a:lnTo>
                <a:lnTo>
                  <a:pt x="10711" y="252"/>
                </a:lnTo>
                <a:lnTo>
                  <a:pt x="10512" y="205"/>
                </a:lnTo>
                <a:lnTo>
                  <a:pt x="10310" y="162"/>
                </a:lnTo>
                <a:lnTo>
                  <a:pt x="10107" y="125"/>
                </a:lnTo>
                <a:lnTo>
                  <a:pt x="9901" y="92"/>
                </a:lnTo>
                <a:lnTo>
                  <a:pt x="9695" y="64"/>
                </a:lnTo>
                <a:lnTo>
                  <a:pt x="9487" y="41"/>
                </a:lnTo>
                <a:lnTo>
                  <a:pt x="9277" y="24"/>
                </a:lnTo>
                <a:lnTo>
                  <a:pt x="9066" y="11"/>
                </a:lnTo>
                <a:lnTo>
                  <a:pt x="8854" y="2"/>
                </a:lnTo>
                <a:lnTo>
                  <a:pt x="8640" y="0"/>
                </a:lnTo>
                <a:lnTo>
                  <a:pt x="8195" y="11"/>
                </a:lnTo>
                <a:lnTo>
                  <a:pt x="7757" y="44"/>
                </a:lnTo>
                <a:lnTo>
                  <a:pt x="7323" y="99"/>
                </a:lnTo>
                <a:lnTo>
                  <a:pt x="6899" y="176"/>
                </a:lnTo>
                <a:lnTo>
                  <a:pt x="6480" y="272"/>
                </a:lnTo>
                <a:lnTo>
                  <a:pt x="6071" y="389"/>
                </a:lnTo>
                <a:lnTo>
                  <a:pt x="5669" y="524"/>
                </a:lnTo>
                <a:lnTo>
                  <a:pt x="5277" y="679"/>
                </a:lnTo>
                <a:lnTo>
                  <a:pt x="4893" y="852"/>
                </a:lnTo>
                <a:lnTo>
                  <a:pt x="4521" y="1042"/>
                </a:lnTo>
                <a:lnTo>
                  <a:pt x="4159" y="1251"/>
                </a:lnTo>
                <a:lnTo>
                  <a:pt x="3809" y="1475"/>
                </a:lnTo>
                <a:lnTo>
                  <a:pt x="3470" y="1716"/>
                </a:lnTo>
                <a:lnTo>
                  <a:pt x="3144" y="1973"/>
                </a:lnTo>
                <a:lnTo>
                  <a:pt x="2831" y="2244"/>
                </a:lnTo>
                <a:lnTo>
                  <a:pt x="2530" y="2530"/>
                </a:lnTo>
                <a:lnTo>
                  <a:pt x="2244" y="2831"/>
                </a:lnTo>
                <a:lnTo>
                  <a:pt x="1973" y="3144"/>
                </a:lnTo>
                <a:lnTo>
                  <a:pt x="1716" y="3470"/>
                </a:lnTo>
                <a:lnTo>
                  <a:pt x="1475" y="3809"/>
                </a:lnTo>
                <a:lnTo>
                  <a:pt x="1251" y="4159"/>
                </a:lnTo>
                <a:lnTo>
                  <a:pt x="1042" y="4521"/>
                </a:lnTo>
                <a:lnTo>
                  <a:pt x="852" y="4893"/>
                </a:lnTo>
                <a:lnTo>
                  <a:pt x="679" y="5277"/>
                </a:lnTo>
                <a:lnTo>
                  <a:pt x="524" y="5669"/>
                </a:lnTo>
                <a:lnTo>
                  <a:pt x="389" y="6071"/>
                </a:lnTo>
                <a:lnTo>
                  <a:pt x="272" y="6480"/>
                </a:lnTo>
                <a:lnTo>
                  <a:pt x="176" y="6899"/>
                </a:lnTo>
                <a:lnTo>
                  <a:pt x="99" y="7323"/>
                </a:lnTo>
                <a:lnTo>
                  <a:pt x="44" y="7757"/>
                </a:lnTo>
                <a:lnTo>
                  <a:pt x="11" y="8195"/>
                </a:lnTo>
                <a:lnTo>
                  <a:pt x="0" y="8640"/>
                </a:lnTo>
                <a:lnTo>
                  <a:pt x="11" y="9085"/>
                </a:lnTo>
                <a:lnTo>
                  <a:pt x="44" y="9523"/>
                </a:lnTo>
                <a:lnTo>
                  <a:pt x="99" y="9955"/>
                </a:lnTo>
                <a:lnTo>
                  <a:pt x="176" y="10381"/>
                </a:lnTo>
                <a:lnTo>
                  <a:pt x="272" y="10799"/>
                </a:lnTo>
                <a:lnTo>
                  <a:pt x="389" y="11209"/>
                </a:lnTo>
                <a:lnTo>
                  <a:pt x="524" y="11610"/>
                </a:lnTo>
                <a:lnTo>
                  <a:pt x="679" y="12003"/>
                </a:lnTo>
                <a:lnTo>
                  <a:pt x="852" y="12385"/>
                </a:lnTo>
                <a:lnTo>
                  <a:pt x="1042" y="12758"/>
                </a:lnTo>
                <a:lnTo>
                  <a:pt x="1251" y="13120"/>
                </a:lnTo>
                <a:lnTo>
                  <a:pt x="1475" y="13471"/>
                </a:lnTo>
                <a:lnTo>
                  <a:pt x="1716" y="13809"/>
                </a:lnTo>
                <a:lnTo>
                  <a:pt x="1973" y="14135"/>
                </a:lnTo>
                <a:lnTo>
                  <a:pt x="2244" y="14449"/>
                </a:lnTo>
                <a:lnTo>
                  <a:pt x="2530" y="14750"/>
                </a:lnTo>
                <a:lnTo>
                  <a:pt x="2831" y="15035"/>
                </a:lnTo>
                <a:lnTo>
                  <a:pt x="3144" y="15307"/>
                </a:lnTo>
                <a:lnTo>
                  <a:pt x="3470" y="15563"/>
                </a:lnTo>
                <a:lnTo>
                  <a:pt x="3809" y="15805"/>
                </a:lnTo>
                <a:lnTo>
                  <a:pt x="4159" y="16029"/>
                </a:lnTo>
                <a:lnTo>
                  <a:pt x="4521" y="16237"/>
                </a:lnTo>
                <a:lnTo>
                  <a:pt x="4893" y="16428"/>
                </a:lnTo>
                <a:lnTo>
                  <a:pt x="5277" y="16601"/>
                </a:lnTo>
                <a:lnTo>
                  <a:pt x="5669" y="16755"/>
                </a:lnTo>
                <a:lnTo>
                  <a:pt x="6071" y="16891"/>
                </a:lnTo>
                <a:lnTo>
                  <a:pt x="6480" y="17008"/>
                </a:lnTo>
                <a:lnTo>
                  <a:pt x="6899" y="17104"/>
                </a:lnTo>
                <a:lnTo>
                  <a:pt x="7323" y="17181"/>
                </a:lnTo>
                <a:lnTo>
                  <a:pt x="7757" y="17236"/>
                </a:lnTo>
                <a:lnTo>
                  <a:pt x="8195" y="17269"/>
                </a:lnTo>
                <a:lnTo>
                  <a:pt x="8640" y="17280"/>
                </a:lnTo>
                <a:lnTo>
                  <a:pt x="9085" y="17269"/>
                </a:lnTo>
                <a:lnTo>
                  <a:pt x="9523" y="17236"/>
                </a:lnTo>
                <a:lnTo>
                  <a:pt x="9955" y="17181"/>
                </a:lnTo>
                <a:lnTo>
                  <a:pt x="10381" y="17104"/>
                </a:lnTo>
                <a:lnTo>
                  <a:pt x="10799" y="17008"/>
                </a:lnTo>
                <a:lnTo>
                  <a:pt x="11209" y="16891"/>
                </a:lnTo>
                <a:lnTo>
                  <a:pt x="11610" y="16755"/>
                </a:lnTo>
                <a:lnTo>
                  <a:pt x="12003" y="16601"/>
                </a:lnTo>
                <a:lnTo>
                  <a:pt x="12385" y="16428"/>
                </a:lnTo>
                <a:lnTo>
                  <a:pt x="12758" y="16237"/>
                </a:lnTo>
                <a:lnTo>
                  <a:pt x="13120" y="16029"/>
                </a:lnTo>
                <a:lnTo>
                  <a:pt x="13471" y="15805"/>
                </a:lnTo>
                <a:lnTo>
                  <a:pt x="13809" y="15563"/>
                </a:lnTo>
                <a:lnTo>
                  <a:pt x="14135" y="15307"/>
                </a:lnTo>
                <a:lnTo>
                  <a:pt x="14449" y="15035"/>
                </a:lnTo>
                <a:lnTo>
                  <a:pt x="14750" y="14750"/>
                </a:lnTo>
                <a:lnTo>
                  <a:pt x="15036" y="14449"/>
                </a:lnTo>
                <a:lnTo>
                  <a:pt x="15307" y="14135"/>
                </a:lnTo>
                <a:lnTo>
                  <a:pt x="15564" y="13809"/>
                </a:lnTo>
                <a:lnTo>
                  <a:pt x="15805" y="13471"/>
                </a:lnTo>
                <a:lnTo>
                  <a:pt x="16029" y="13120"/>
                </a:lnTo>
                <a:lnTo>
                  <a:pt x="16237" y="12758"/>
                </a:lnTo>
                <a:lnTo>
                  <a:pt x="16428" y="12385"/>
                </a:lnTo>
                <a:lnTo>
                  <a:pt x="16601" y="12003"/>
                </a:lnTo>
                <a:lnTo>
                  <a:pt x="16755" y="11610"/>
                </a:lnTo>
                <a:lnTo>
                  <a:pt x="16891" y="11209"/>
                </a:lnTo>
                <a:lnTo>
                  <a:pt x="17008" y="10799"/>
                </a:lnTo>
                <a:lnTo>
                  <a:pt x="17104" y="10381"/>
                </a:lnTo>
                <a:lnTo>
                  <a:pt x="17181" y="9955"/>
                </a:lnTo>
                <a:lnTo>
                  <a:pt x="17236" y="9523"/>
                </a:lnTo>
                <a:lnTo>
                  <a:pt x="17269" y="9085"/>
                </a:lnTo>
                <a:lnTo>
                  <a:pt x="17280" y="8640"/>
                </a:lnTo>
                <a:lnTo>
                  <a:pt x="17279" y="8519"/>
                </a:lnTo>
                <a:lnTo>
                  <a:pt x="17277" y="8398"/>
                </a:lnTo>
                <a:lnTo>
                  <a:pt x="17272" y="8277"/>
                </a:lnTo>
                <a:lnTo>
                  <a:pt x="17266" y="8157"/>
                </a:lnTo>
                <a:lnTo>
                  <a:pt x="17258" y="8037"/>
                </a:lnTo>
                <a:lnTo>
                  <a:pt x="17250" y="7919"/>
                </a:lnTo>
                <a:lnTo>
                  <a:pt x="17239" y="7800"/>
                </a:lnTo>
                <a:lnTo>
                  <a:pt x="17226" y="7682"/>
                </a:lnTo>
                <a:lnTo>
                  <a:pt x="17212" y="7564"/>
                </a:lnTo>
                <a:lnTo>
                  <a:pt x="17197" y="7448"/>
                </a:lnTo>
                <a:lnTo>
                  <a:pt x="17180" y="7331"/>
                </a:lnTo>
                <a:lnTo>
                  <a:pt x="17160" y="7214"/>
                </a:lnTo>
                <a:lnTo>
                  <a:pt x="17140" y="7099"/>
                </a:lnTo>
                <a:lnTo>
                  <a:pt x="17118" y="6984"/>
                </a:lnTo>
                <a:lnTo>
                  <a:pt x="17094" y="6870"/>
                </a:lnTo>
                <a:lnTo>
                  <a:pt x="17069" y="6755"/>
                </a:lnTo>
                <a:lnTo>
                  <a:pt x="17043" y="6643"/>
                </a:lnTo>
                <a:lnTo>
                  <a:pt x="17015" y="6530"/>
                </a:lnTo>
                <a:lnTo>
                  <a:pt x="16985" y="6417"/>
                </a:lnTo>
                <a:lnTo>
                  <a:pt x="16955" y="6306"/>
                </a:lnTo>
                <a:lnTo>
                  <a:pt x="16923" y="6195"/>
                </a:lnTo>
                <a:lnTo>
                  <a:pt x="16889" y="6085"/>
                </a:lnTo>
                <a:lnTo>
                  <a:pt x="16853" y="5975"/>
                </a:lnTo>
                <a:lnTo>
                  <a:pt x="16817" y="5865"/>
                </a:lnTo>
                <a:lnTo>
                  <a:pt x="16779" y="5757"/>
                </a:lnTo>
                <a:lnTo>
                  <a:pt x="16740" y="5649"/>
                </a:lnTo>
                <a:lnTo>
                  <a:pt x="16699" y="5543"/>
                </a:lnTo>
                <a:lnTo>
                  <a:pt x="16657" y="5436"/>
                </a:lnTo>
                <a:lnTo>
                  <a:pt x="16614" y="5330"/>
                </a:lnTo>
                <a:lnTo>
                  <a:pt x="16568" y="5224"/>
                </a:lnTo>
                <a:lnTo>
                  <a:pt x="16523" y="5120"/>
                </a:lnTo>
                <a:lnTo>
                  <a:pt x="16475" y="5017"/>
                </a:lnTo>
                <a:lnTo>
                  <a:pt x="8370" y="13121"/>
                </a:lnTo>
                <a:close/>
              </a:path>
            </a:pathLst>
          </a:custGeom>
          <a:solidFill>
            <a:srgbClr val="00B050"/>
          </a:solidFill>
          <a:ln>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NZ"/>
          </a:p>
        </p:txBody>
      </p:sp>
      <p:grpSp>
        <p:nvGrpSpPr>
          <p:cNvPr id="16" name="Group 15"/>
          <p:cNvGrpSpPr/>
          <p:nvPr/>
        </p:nvGrpSpPr>
        <p:grpSpPr>
          <a:xfrm>
            <a:off x="2871794" y="3819198"/>
            <a:ext cx="1537196" cy="1538468"/>
            <a:chOff x="6096000" y="957263"/>
            <a:chExt cx="5756276" cy="5761037"/>
          </a:xfrm>
          <a:solidFill>
            <a:srgbClr val="FF0000"/>
          </a:solidFill>
          <a:effectLst>
            <a:outerShdw blurRad="50800" dist="38100" dir="2700000" algn="tl" rotWithShape="0">
              <a:prstClr val="black">
                <a:alpha val="40000"/>
              </a:prstClr>
            </a:outerShdw>
          </a:effectLst>
        </p:grpSpPr>
        <p:sp>
          <p:nvSpPr>
            <p:cNvPr id="14" name="Freeform 9"/>
            <p:cNvSpPr>
              <a:spLocks/>
            </p:cNvSpPr>
            <p:nvPr/>
          </p:nvSpPr>
          <p:spPr bwMode="auto">
            <a:xfrm>
              <a:off x="6096000" y="957263"/>
              <a:ext cx="4768850" cy="5761037"/>
            </a:xfrm>
            <a:custGeom>
              <a:avLst/>
              <a:gdLst>
                <a:gd name="T0" fmla="*/ 14533 w 15022"/>
                <a:gd name="T1" fmla="*/ 1836 h 18145"/>
                <a:gd name="T2" fmla="*/ 13945 w 15022"/>
                <a:gd name="T3" fmla="*/ 1424 h 18145"/>
                <a:gd name="T4" fmla="*/ 13326 w 15022"/>
                <a:gd name="T5" fmla="*/ 1063 h 18145"/>
                <a:gd name="T6" fmla="*/ 12676 w 15022"/>
                <a:gd name="T7" fmla="*/ 748 h 18145"/>
                <a:gd name="T8" fmla="*/ 11850 w 15022"/>
                <a:gd name="T9" fmla="*/ 435 h 18145"/>
                <a:gd name="T10" fmla="*/ 10979 w 15022"/>
                <a:gd name="T11" fmla="*/ 202 h 18145"/>
                <a:gd name="T12" fmla="*/ 10088 w 15022"/>
                <a:gd name="T13" fmla="*/ 57 h 18145"/>
                <a:gd name="T14" fmla="*/ 9179 w 15022"/>
                <a:gd name="T15" fmla="*/ 1 h 18145"/>
                <a:gd name="T16" fmla="*/ 8267 w 15022"/>
                <a:gd name="T17" fmla="*/ 34 h 18145"/>
                <a:gd name="T18" fmla="*/ 7372 w 15022"/>
                <a:gd name="T19" fmla="*/ 158 h 18145"/>
                <a:gd name="T20" fmla="*/ 6495 w 15022"/>
                <a:gd name="T21" fmla="*/ 370 h 18145"/>
                <a:gd name="T22" fmla="*/ 5642 w 15022"/>
                <a:gd name="T23" fmla="*/ 669 h 18145"/>
                <a:gd name="T24" fmla="*/ 4844 w 15022"/>
                <a:gd name="T25" fmla="*/ 1041 h 18145"/>
                <a:gd name="T26" fmla="*/ 4094 w 15022"/>
                <a:gd name="T27" fmla="*/ 1483 h 18145"/>
                <a:gd name="T28" fmla="*/ 3389 w 15022"/>
                <a:gd name="T29" fmla="*/ 1997 h 18145"/>
                <a:gd name="T30" fmla="*/ 2733 w 15022"/>
                <a:gd name="T31" fmla="*/ 2580 h 18145"/>
                <a:gd name="T32" fmla="*/ 2135 w 15022"/>
                <a:gd name="T33" fmla="*/ 3223 h 18145"/>
                <a:gd name="T34" fmla="*/ 1605 w 15022"/>
                <a:gd name="T35" fmla="*/ 3917 h 18145"/>
                <a:gd name="T36" fmla="*/ 1144 w 15022"/>
                <a:gd name="T37" fmla="*/ 4656 h 18145"/>
                <a:gd name="T38" fmla="*/ 756 w 15022"/>
                <a:gd name="T39" fmla="*/ 5440 h 18145"/>
                <a:gd name="T40" fmla="*/ 436 w 15022"/>
                <a:gd name="T41" fmla="*/ 6285 h 18145"/>
                <a:gd name="T42" fmla="*/ 202 w 15022"/>
                <a:gd name="T43" fmla="*/ 7157 h 18145"/>
                <a:gd name="T44" fmla="*/ 57 w 15022"/>
                <a:gd name="T45" fmla="*/ 8048 h 18145"/>
                <a:gd name="T46" fmla="*/ 1 w 15022"/>
                <a:gd name="T47" fmla="*/ 8958 h 18145"/>
                <a:gd name="T48" fmla="*/ 34 w 15022"/>
                <a:gd name="T49" fmla="*/ 9871 h 18145"/>
                <a:gd name="T50" fmla="*/ 158 w 15022"/>
                <a:gd name="T51" fmla="*/ 10767 h 18145"/>
                <a:gd name="T52" fmla="*/ 369 w 15022"/>
                <a:gd name="T53" fmla="*/ 11645 h 18145"/>
                <a:gd name="T54" fmla="*/ 669 w 15022"/>
                <a:gd name="T55" fmla="*/ 12499 h 18145"/>
                <a:gd name="T56" fmla="*/ 1040 w 15022"/>
                <a:gd name="T57" fmla="*/ 13297 h 18145"/>
                <a:gd name="T58" fmla="*/ 1482 w 15022"/>
                <a:gd name="T59" fmla="*/ 14048 h 18145"/>
                <a:gd name="T60" fmla="*/ 1995 w 15022"/>
                <a:gd name="T61" fmla="*/ 14753 h 18145"/>
                <a:gd name="T62" fmla="*/ 2578 w 15022"/>
                <a:gd name="T63" fmla="*/ 15410 h 18145"/>
                <a:gd name="T64" fmla="*/ 3220 w 15022"/>
                <a:gd name="T65" fmla="*/ 16008 h 18145"/>
                <a:gd name="T66" fmla="*/ 3913 w 15022"/>
                <a:gd name="T67" fmla="*/ 16539 h 18145"/>
                <a:gd name="T68" fmla="*/ 4653 w 15022"/>
                <a:gd name="T69" fmla="*/ 17000 h 18145"/>
                <a:gd name="T70" fmla="*/ 5436 w 15022"/>
                <a:gd name="T71" fmla="*/ 17389 h 18145"/>
                <a:gd name="T72" fmla="*/ 6280 w 15022"/>
                <a:gd name="T73" fmla="*/ 17708 h 18145"/>
                <a:gd name="T74" fmla="*/ 7151 w 15022"/>
                <a:gd name="T75" fmla="*/ 17943 h 18145"/>
                <a:gd name="T76" fmla="*/ 8042 w 15022"/>
                <a:gd name="T77" fmla="*/ 18088 h 18145"/>
                <a:gd name="T78" fmla="*/ 8951 w 15022"/>
                <a:gd name="T79" fmla="*/ 18144 h 18145"/>
                <a:gd name="T80" fmla="*/ 9863 w 15022"/>
                <a:gd name="T81" fmla="*/ 18111 h 18145"/>
                <a:gd name="T82" fmla="*/ 10758 w 15022"/>
                <a:gd name="T83" fmla="*/ 17987 h 18145"/>
                <a:gd name="T84" fmla="*/ 11635 w 15022"/>
                <a:gd name="T85" fmla="*/ 17775 h 18145"/>
                <a:gd name="T86" fmla="*/ 12488 w 15022"/>
                <a:gd name="T87" fmla="*/ 17476 h 18145"/>
                <a:gd name="T88" fmla="*/ 13166 w 15022"/>
                <a:gd name="T89" fmla="*/ 17165 h 18145"/>
                <a:gd name="T90" fmla="*/ 13794 w 15022"/>
                <a:gd name="T91" fmla="*/ 16815 h 18145"/>
                <a:gd name="T92" fmla="*/ 14390 w 15022"/>
                <a:gd name="T93" fmla="*/ 16417 h 18145"/>
                <a:gd name="T94" fmla="*/ 14954 w 15022"/>
                <a:gd name="T95" fmla="*/ 15970 h 18145"/>
                <a:gd name="T96" fmla="*/ 5893 w 15022"/>
                <a:gd name="T97" fmla="*/ 16113 h 18145"/>
                <a:gd name="T98" fmla="*/ 5779 w 15022"/>
                <a:gd name="T99" fmla="*/ 16101 h 18145"/>
                <a:gd name="T100" fmla="*/ 3542 w 15022"/>
                <a:gd name="T101" fmla="*/ 13856 h 18145"/>
                <a:gd name="T102" fmla="*/ 3542 w 15022"/>
                <a:gd name="T103" fmla="*/ 13740 h 18145"/>
                <a:gd name="T104" fmla="*/ 3557 w 15022"/>
                <a:gd name="T105" fmla="*/ 4432 h 18145"/>
                <a:gd name="T106" fmla="*/ 3534 w 15022"/>
                <a:gd name="T107" fmla="*/ 4317 h 18145"/>
                <a:gd name="T108" fmla="*/ 5753 w 15022"/>
                <a:gd name="T109" fmla="*/ 2061 h 18145"/>
                <a:gd name="T110" fmla="*/ 5865 w 15022"/>
                <a:gd name="T111" fmla="*/ 2027 h 18145"/>
                <a:gd name="T112" fmla="*/ 10572 w 15022"/>
                <a:gd name="T113" fmla="*/ 6689 h 18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022" h="18145">
                  <a:moveTo>
                    <a:pt x="15022" y="2234"/>
                  </a:moveTo>
                  <a:lnTo>
                    <a:pt x="14954" y="2175"/>
                  </a:lnTo>
                  <a:lnTo>
                    <a:pt x="14886" y="2116"/>
                  </a:lnTo>
                  <a:lnTo>
                    <a:pt x="14816" y="2058"/>
                  </a:lnTo>
                  <a:lnTo>
                    <a:pt x="14746" y="2002"/>
                  </a:lnTo>
                  <a:lnTo>
                    <a:pt x="14676" y="1946"/>
                  </a:lnTo>
                  <a:lnTo>
                    <a:pt x="14605" y="1890"/>
                  </a:lnTo>
                  <a:lnTo>
                    <a:pt x="14533" y="1836"/>
                  </a:lnTo>
                  <a:lnTo>
                    <a:pt x="14462" y="1782"/>
                  </a:lnTo>
                  <a:lnTo>
                    <a:pt x="14390" y="1728"/>
                  </a:lnTo>
                  <a:lnTo>
                    <a:pt x="14317" y="1676"/>
                  </a:lnTo>
                  <a:lnTo>
                    <a:pt x="14243" y="1624"/>
                  </a:lnTo>
                  <a:lnTo>
                    <a:pt x="14170" y="1573"/>
                  </a:lnTo>
                  <a:lnTo>
                    <a:pt x="14096" y="1523"/>
                  </a:lnTo>
                  <a:lnTo>
                    <a:pt x="14021" y="1473"/>
                  </a:lnTo>
                  <a:lnTo>
                    <a:pt x="13945" y="1424"/>
                  </a:lnTo>
                  <a:lnTo>
                    <a:pt x="13869" y="1377"/>
                  </a:lnTo>
                  <a:lnTo>
                    <a:pt x="13794" y="1329"/>
                  </a:lnTo>
                  <a:lnTo>
                    <a:pt x="13716" y="1283"/>
                  </a:lnTo>
                  <a:lnTo>
                    <a:pt x="13639" y="1237"/>
                  </a:lnTo>
                  <a:lnTo>
                    <a:pt x="13561" y="1193"/>
                  </a:lnTo>
                  <a:lnTo>
                    <a:pt x="13483" y="1149"/>
                  </a:lnTo>
                  <a:lnTo>
                    <a:pt x="13405" y="1105"/>
                  </a:lnTo>
                  <a:lnTo>
                    <a:pt x="13326" y="1063"/>
                  </a:lnTo>
                  <a:lnTo>
                    <a:pt x="13246" y="1021"/>
                  </a:lnTo>
                  <a:lnTo>
                    <a:pt x="13166" y="979"/>
                  </a:lnTo>
                  <a:lnTo>
                    <a:pt x="13085" y="939"/>
                  </a:lnTo>
                  <a:lnTo>
                    <a:pt x="13005" y="899"/>
                  </a:lnTo>
                  <a:lnTo>
                    <a:pt x="12923" y="861"/>
                  </a:lnTo>
                  <a:lnTo>
                    <a:pt x="12842" y="822"/>
                  </a:lnTo>
                  <a:lnTo>
                    <a:pt x="12759" y="785"/>
                  </a:lnTo>
                  <a:lnTo>
                    <a:pt x="12676" y="748"/>
                  </a:lnTo>
                  <a:lnTo>
                    <a:pt x="12594" y="713"/>
                  </a:lnTo>
                  <a:lnTo>
                    <a:pt x="12488" y="669"/>
                  </a:lnTo>
                  <a:lnTo>
                    <a:pt x="12383" y="627"/>
                  </a:lnTo>
                  <a:lnTo>
                    <a:pt x="12277" y="586"/>
                  </a:lnTo>
                  <a:lnTo>
                    <a:pt x="12171" y="547"/>
                  </a:lnTo>
                  <a:lnTo>
                    <a:pt x="12064" y="508"/>
                  </a:lnTo>
                  <a:lnTo>
                    <a:pt x="11958" y="472"/>
                  </a:lnTo>
                  <a:lnTo>
                    <a:pt x="11850" y="435"/>
                  </a:lnTo>
                  <a:lnTo>
                    <a:pt x="11743" y="401"/>
                  </a:lnTo>
                  <a:lnTo>
                    <a:pt x="11635" y="370"/>
                  </a:lnTo>
                  <a:lnTo>
                    <a:pt x="11526" y="338"/>
                  </a:lnTo>
                  <a:lnTo>
                    <a:pt x="11417" y="308"/>
                  </a:lnTo>
                  <a:lnTo>
                    <a:pt x="11309" y="279"/>
                  </a:lnTo>
                  <a:lnTo>
                    <a:pt x="11199" y="252"/>
                  </a:lnTo>
                  <a:lnTo>
                    <a:pt x="11090" y="227"/>
                  </a:lnTo>
                  <a:lnTo>
                    <a:pt x="10979" y="202"/>
                  </a:lnTo>
                  <a:lnTo>
                    <a:pt x="10869" y="179"/>
                  </a:lnTo>
                  <a:lnTo>
                    <a:pt x="10758" y="158"/>
                  </a:lnTo>
                  <a:lnTo>
                    <a:pt x="10647" y="137"/>
                  </a:lnTo>
                  <a:lnTo>
                    <a:pt x="10536" y="118"/>
                  </a:lnTo>
                  <a:lnTo>
                    <a:pt x="10425" y="101"/>
                  </a:lnTo>
                  <a:lnTo>
                    <a:pt x="10313" y="85"/>
                  </a:lnTo>
                  <a:lnTo>
                    <a:pt x="10200" y="70"/>
                  </a:lnTo>
                  <a:lnTo>
                    <a:pt x="10088" y="57"/>
                  </a:lnTo>
                  <a:lnTo>
                    <a:pt x="9975" y="45"/>
                  </a:lnTo>
                  <a:lnTo>
                    <a:pt x="9863" y="34"/>
                  </a:lnTo>
                  <a:lnTo>
                    <a:pt x="9749" y="25"/>
                  </a:lnTo>
                  <a:lnTo>
                    <a:pt x="9636" y="17"/>
                  </a:lnTo>
                  <a:lnTo>
                    <a:pt x="9522" y="11"/>
                  </a:lnTo>
                  <a:lnTo>
                    <a:pt x="9408" y="7"/>
                  </a:lnTo>
                  <a:lnTo>
                    <a:pt x="9294" y="2"/>
                  </a:lnTo>
                  <a:lnTo>
                    <a:pt x="9179" y="1"/>
                  </a:lnTo>
                  <a:lnTo>
                    <a:pt x="9065" y="0"/>
                  </a:lnTo>
                  <a:lnTo>
                    <a:pt x="8951" y="1"/>
                  </a:lnTo>
                  <a:lnTo>
                    <a:pt x="8836" y="2"/>
                  </a:lnTo>
                  <a:lnTo>
                    <a:pt x="8722" y="7"/>
                  </a:lnTo>
                  <a:lnTo>
                    <a:pt x="8608" y="11"/>
                  </a:lnTo>
                  <a:lnTo>
                    <a:pt x="8494" y="17"/>
                  </a:lnTo>
                  <a:lnTo>
                    <a:pt x="8381" y="25"/>
                  </a:lnTo>
                  <a:lnTo>
                    <a:pt x="8267" y="34"/>
                  </a:lnTo>
                  <a:lnTo>
                    <a:pt x="8155" y="45"/>
                  </a:lnTo>
                  <a:lnTo>
                    <a:pt x="8042" y="57"/>
                  </a:lnTo>
                  <a:lnTo>
                    <a:pt x="7930" y="70"/>
                  </a:lnTo>
                  <a:lnTo>
                    <a:pt x="7817" y="85"/>
                  </a:lnTo>
                  <a:lnTo>
                    <a:pt x="7705" y="101"/>
                  </a:lnTo>
                  <a:lnTo>
                    <a:pt x="7594" y="118"/>
                  </a:lnTo>
                  <a:lnTo>
                    <a:pt x="7483" y="137"/>
                  </a:lnTo>
                  <a:lnTo>
                    <a:pt x="7372" y="158"/>
                  </a:lnTo>
                  <a:lnTo>
                    <a:pt x="7261" y="179"/>
                  </a:lnTo>
                  <a:lnTo>
                    <a:pt x="7151" y="202"/>
                  </a:lnTo>
                  <a:lnTo>
                    <a:pt x="7040" y="227"/>
                  </a:lnTo>
                  <a:lnTo>
                    <a:pt x="6931" y="253"/>
                  </a:lnTo>
                  <a:lnTo>
                    <a:pt x="6821" y="279"/>
                  </a:lnTo>
                  <a:lnTo>
                    <a:pt x="6713" y="308"/>
                  </a:lnTo>
                  <a:lnTo>
                    <a:pt x="6604" y="338"/>
                  </a:lnTo>
                  <a:lnTo>
                    <a:pt x="6495" y="370"/>
                  </a:lnTo>
                  <a:lnTo>
                    <a:pt x="6387" y="403"/>
                  </a:lnTo>
                  <a:lnTo>
                    <a:pt x="6280" y="437"/>
                  </a:lnTo>
                  <a:lnTo>
                    <a:pt x="6172" y="472"/>
                  </a:lnTo>
                  <a:lnTo>
                    <a:pt x="6066" y="508"/>
                  </a:lnTo>
                  <a:lnTo>
                    <a:pt x="5959" y="547"/>
                  </a:lnTo>
                  <a:lnTo>
                    <a:pt x="5853" y="586"/>
                  </a:lnTo>
                  <a:lnTo>
                    <a:pt x="5747" y="627"/>
                  </a:lnTo>
                  <a:lnTo>
                    <a:pt x="5642" y="669"/>
                  </a:lnTo>
                  <a:lnTo>
                    <a:pt x="5536" y="713"/>
                  </a:lnTo>
                  <a:lnTo>
                    <a:pt x="5436" y="756"/>
                  </a:lnTo>
                  <a:lnTo>
                    <a:pt x="5336" y="801"/>
                  </a:lnTo>
                  <a:lnTo>
                    <a:pt x="5236" y="847"/>
                  </a:lnTo>
                  <a:lnTo>
                    <a:pt x="5136" y="894"/>
                  </a:lnTo>
                  <a:lnTo>
                    <a:pt x="5039" y="941"/>
                  </a:lnTo>
                  <a:lnTo>
                    <a:pt x="4942" y="991"/>
                  </a:lnTo>
                  <a:lnTo>
                    <a:pt x="4844" y="1041"/>
                  </a:lnTo>
                  <a:lnTo>
                    <a:pt x="4748" y="1092"/>
                  </a:lnTo>
                  <a:lnTo>
                    <a:pt x="4653" y="1145"/>
                  </a:lnTo>
                  <a:lnTo>
                    <a:pt x="4557" y="1199"/>
                  </a:lnTo>
                  <a:lnTo>
                    <a:pt x="4463" y="1253"/>
                  </a:lnTo>
                  <a:lnTo>
                    <a:pt x="4370" y="1310"/>
                  </a:lnTo>
                  <a:lnTo>
                    <a:pt x="4278" y="1367"/>
                  </a:lnTo>
                  <a:lnTo>
                    <a:pt x="4185" y="1424"/>
                  </a:lnTo>
                  <a:lnTo>
                    <a:pt x="4094" y="1483"/>
                  </a:lnTo>
                  <a:lnTo>
                    <a:pt x="4003" y="1545"/>
                  </a:lnTo>
                  <a:lnTo>
                    <a:pt x="3914" y="1606"/>
                  </a:lnTo>
                  <a:lnTo>
                    <a:pt x="3824" y="1668"/>
                  </a:lnTo>
                  <a:lnTo>
                    <a:pt x="3736" y="1732"/>
                  </a:lnTo>
                  <a:lnTo>
                    <a:pt x="3648" y="1796"/>
                  </a:lnTo>
                  <a:lnTo>
                    <a:pt x="3561" y="1862"/>
                  </a:lnTo>
                  <a:lnTo>
                    <a:pt x="3475" y="1929"/>
                  </a:lnTo>
                  <a:lnTo>
                    <a:pt x="3389" y="1997"/>
                  </a:lnTo>
                  <a:lnTo>
                    <a:pt x="3304" y="2066"/>
                  </a:lnTo>
                  <a:lnTo>
                    <a:pt x="3220" y="2137"/>
                  </a:lnTo>
                  <a:lnTo>
                    <a:pt x="3138" y="2208"/>
                  </a:lnTo>
                  <a:lnTo>
                    <a:pt x="3055" y="2279"/>
                  </a:lnTo>
                  <a:lnTo>
                    <a:pt x="2973" y="2353"/>
                  </a:lnTo>
                  <a:lnTo>
                    <a:pt x="2893" y="2428"/>
                  </a:lnTo>
                  <a:lnTo>
                    <a:pt x="2812" y="2503"/>
                  </a:lnTo>
                  <a:lnTo>
                    <a:pt x="2733" y="2580"/>
                  </a:lnTo>
                  <a:lnTo>
                    <a:pt x="2655" y="2657"/>
                  </a:lnTo>
                  <a:lnTo>
                    <a:pt x="2578" y="2735"/>
                  </a:lnTo>
                  <a:lnTo>
                    <a:pt x="2501" y="2815"/>
                  </a:lnTo>
                  <a:lnTo>
                    <a:pt x="2426" y="2895"/>
                  </a:lnTo>
                  <a:lnTo>
                    <a:pt x="2351" y="2976"/>
                  </a:lnTo>
                  <a:lnTo>
                    <a:pt x="2278" y="3057"/>
                  </a:lnTo>
                  <a:lnTo>
                    <a:pt x="2206" y="3140"/>
                  </a:lnTo>
                  <a:lnTo>
                    <a:pt x="2135" y="3223"/>
                  </a:lnTo>
                  <a:lnTo>
                    <a:pt x="2065" y="3307"/>
                  </a:lnTo>
                  <a:lnTo>
                    <a:pt x="1995" y="3392"/>
                  </a:lnTo>
                  <a:lnTo>
                    <a:pt x="1927" y="3478"/>
                  </a:lnTo>
                  <a:lnTo>
                    <a:pt x="1861" y="3564"/>
                  </a:lnTo>
                  <a:lnTo>
                    <a:pt x="1795" y="3651"/>
                  </a:lnTo>
                  <a:lnTo>
                    <a:pt x="1730" y="3739"/>
                  </a:lnTo>
                  <a:lnTo>
                    <a:pt x="1667" y="3827"/>
                  </a:lnTo>
                  <a:lnTo>
                    <a:pt x="1605" y="3917"/>
                  </a:lnTo>
                  <a:lnTo>
                    <a:pt x="1543" y="4007"/>
                  </a:lnTo>
                  <a:lnTo>
                    <a:pt x="1482" y="4097"/>
                  </a:lnTo>
                  <a:lnTo>
                    <a:pt x="1423" y="4188"/>
                  </a:lnTo>
                  <a:lnTo>
                    <a:pt x="1365" y="4281"/>
                  </a:lnTo>
                  <a:lnTo>
                    <a:pt x="1309" y="4373"/>
                  </a:lnTo>
                  <a:lnTo>
                    <a:pt x="1252" y="4467"/>
                  </a:lnTo>
                  <a:lnTo>
                    <a:pt x="1198" y="4561"/>
                  </a:lnTo>
                  <a:lnTo>
                    <a:pt x="1144" y="4656"/>
                  </a:lnTo>
                  <a:lnTo>
                    <a:pt x="1091" y="4752"/>
                  </a:lnTo>
                  <a:lnTo>
                    <a:pt x="1040" y="4848"/>
                  </a:lnTo>
                  <a:lnTo>
                    <a:pt x="990" y="4945"/>
                  </a:lnTo>
                  <a:lnTo>
                    <a:pt x="940" y="5043"/>
                  </a:lnTo>
                  <a:lnTo>
                    <a:pt x="893" y="5141"/>
                  </a:lnTo>
                  <a:lnTo>
                    <a:pt x="846" y="5241"/>
                  </a:lnTo>
                  <a:lnTo>
                    <a:pt x="800" y="5339"/>
                  </a:lnTo>
                  <a:lnTo>
                    <a:pt x="756" y="5440"/>
                  </a:lnTo>
                  <a:lnTo>
                    <a:pt x="713" y="5541"/>
                  </a:lnTo>
                  <a:lnTo>
                    <a:pt x="669" y="5646"/>
                  </a:lnTo>
                  <a:lnTo>
                    <a:pt x="627" y="5752"/>
                  </a:lnTo>
                  <a:lnTo>
                    <a:pt x="586" y="5857"/>
                  </a:lnTo>
                  <a:lnTo>
                    <a:pt x="546" y="5964"/>
                  </a:lnTo>
                  <a:lnTo>
                    <a:pt x="508" y="6071"/>
                  </a:lnTo>
                  <a:lnTo>
                    <a:pt x="471" y="6177"/>
                  </a:lnTo>
                  <a:lnTo>
                    <a:pt x="436" y="6285"/>
                  </a:lnTo>
                  <a:lnTo>
                    <a:pt x="402" y="6393"/>
                  </a:lnTo>
                  <a:lnTo>
                    <a:pt x="369" y="6500"/>
                  </a:lnTo>
                  <a:lnTo>
                    <a:pt x="338" y="6609"/>
                  </a:lnTo>
                  <a:lnTo>
                    <a:pt x="308" y="6718"/>
                  </a:lnTo>
                  <a:lnTo>
                    <a:pt x="279" y="6827"/>
                  </a:lnTo>
                  <a:lnTo>
                    <a:pt x="253" y="6937"/>
                  </a:lnTo>
                  <a:lnTo>
                    <a:pt x="227" y="7046"/>
                  </a:lnTo>
                  <a:lnTo>
                    <a:pt x="202" y="7157"/>
                  </a:lnTo>
                  <a:lnTo>
                    <a:pt x="179" y="7267"/>
                  </a:lnTo>
                  <a:lnTo>
                    <a:pt x="158" y="7378"/>
                  </a:lnTo>
                  <a:lnTo>
                    <a:pt x="137" y="7489"/>
                  </a:lnTo>
                  <a:lnTo>
                    <a:pt x="118" y="7600"/>
                  </a:lnTo>
                  <a:lnTo>
                    <a:pt x="101" y="7712"/>
                  </a:lnTo>
                  <a:lnTo>
                    <a:pt x="85" y="7824"/>
                  </a:lnTo>
                  <a:lnTo>
                    <a:pt x="70" y="7936"/>
                  </a:lnTo>
                  <a:lnTo>
                    <a:pt x="57" y="8048"/>
                  </a:lnTo>
                  <a:lnTo>
                    <a:pt x="45" y="8162"/>
                  </a:lnTo>
                  <a:lnTo>
                    <a:pt x="34" y="8274"/>
                  </a:lnTo>
                  <a:lnTo>
                    <a:pt x="25" y="8388"/>
                  </a:lnTo>
                  <a:lnTo>
                    <a:pt x="17" y="8501"/>
                  </a:lnTo>
                  <a:lnTo>
                    <a:pt x="11" y="8615"/>
                  </a:lnTo>
                  <a:lnTo>
                    <a:pt x="7" y="8729"/>
                  </a:lnTo>
                  <a:lnTo>
                    <a:pt x="2" y="8843"/>
                  </a:lnTo>
                  <a:lnTo>
                    <a:pt x="1" y="8958"/>
                  </a:lnTo>
                  <a:lnTo>
                    <a:pt x="0" y="9073"/>
                  </a:lnTo>
                  <a:lnTo>
                    <a:pt x="1" y="9187"/>
                  </a:lnTo>
                  <a:lnTo>
                    <a:pt x="2" y="9302"/>
                  </a:lnTo>
                  <a:lnTo>
                    <a:pt x="7" y="9416"/>
                  </a:lnTo>
                  <a:lnTo>
                    <a:pt x="11" y="9530"/>
                  </a:lnTo>
                  <a:lnTo>
                    <a:pt x="17" y="9644"/>
                  </a:lnTo>
                  <a:lnTo>
                    <a:pt x="25" y="9757"/>
                  </a:lnTo>
                  <a:lnTo>
                    <a:pt x="34" y="9871"/>
                  </a:lnTo>
                  <a:lnTo>
                    <a:pt x="45" y="9983"/>
                  </a:lnTo>
                  <a:lnTo>
                    <a:pt x="57" y="10097"/>
                  </a:lnTo>
                  <a:lnTo>
                    <a:pt x="70" y="10209"/>
                  </a:lnTo>
                  <a:lnTo>
                    <a:pt x="85" y="10321"/>
                  </a:lnTo>
                  <a:lnTo>
                    <a:pt x="101" y="10433"/>
                  </a:lnTo>
                  <a:lnTo>
                    <a:pt x="118" y="10545"/>
                  </a:lnTo>
                  <a:lnTo>
                    <a:pt x="137" y="10656"/>
                  </a:lnTo>
                  <a:lnTo>
                    <a:pt x="158" y="10767"/>
                  </a:lnTo>
                  <a:lnTo>
                    <a:pt x="179" y="10878"/>
                  </a:lnTo>
                  <a:lnTo>
                    <a:pt x="202" y="10988"/>
                  </a:lnTo>
                  <a:lnTo>
                    <a:pt x="227" y="11099"/>
                  </a:lnTo>
                  <a:lnTo>
                    <a:pt x="252" y="11208"/>
                  </a:lnTo>
                  <a:lnTo>
                    <a:pt x="279" y="11318"/>
                  </a:lnTo>
                  <a:lnTo>
                    <a:pt x="308" y="11427"/>
                  </a:lnTo>
                  <a:lnTo>
                    <a:pt x="338" y="11536"/>
                  </a:lnTo>
                  <a:lnTo>
                    <a:pt x="369" y="11645"/>
                  </a:lnTo>
                  <a:lnTo>
                    <a:pt x="401" y="11752"/>
                  </a:lnTo>
                  <a:lnTo>
                    <a:pt x="436" y="11860"/>
                  </a:lnTo>
                  <a:lnTo>
                    <a:pt x="471" y="11968"/>
                  </a:lnTo>
                  <a:lnTo>
                    <a:pt x="508" y="12074"/>
                  </a:lnTo>
                  <a:lnTo>
                    <a:pt x="546" y="12181"/>
                  </a:lnTo>
                  <a:lnTo>
                    <a:pt x="586" y="12288"/>
                  </a:lnTo>
                  <a:lnTo>
                    <a:pt x="627" y="12393"/>
                  </a:lnTo>
                  <a:lnTo>
                    <a:pt x="669" y="12499"/>
                  </a:lnTo>
                  <a:lnTo>
                    <a:pt x="713" y="12604"/>
                  </a:lnTo>
                  <a:lnTo>
                    <a:pt x="756" y="12705"/>
                  </a:lnTo>
                  <a:lnTo>
                    <a:pt x="800" y="12805"/>
                  </a:lnTo>
                  <a:lnTo>
                    <a:pt x="846" y="12904"/>
                  </a:lnTo>
                  <a:lnTo>
                    <a:pt x="893" y="13004"/>
                  </a:lnTo>
                  <a:lnTo>
                    <a:pt x="940" y="13102"/>
                  </a:lnTo>
                  <a:lnTo>
                    <a:pt x="990" y="13199"/>
                  </a:lnTo>
                  <a:lnTo>
                    <a:pt x="1040" y="13297"/>
                  </a:lnTo>
                  <a:lnTo>
                    <a:pt x="1091" y="13393"/>
                  </a:lnTo>
                  <a:lnTo>
                    <a:pt x="1144" y="13489"/>
                  </a:lnTo>
                  <a:lnTo>
                    <a:pt x="1198" y="13584"/>
                  </a:lnTo>
                  <a:lnTo>
                    <a:pt x="1252" y="13678"/>
                  </a:lnTo>
                  <a:lnTo>
                    <a:pt x="1309" y="13771"/>
                  </a:lnTo>
                  <a:lnTo>
                    <a:pt x="1365" y="13864"/>
                  </a:lnTo>
                  <a:lnTo>
                    <a:pt x="1423" y="13957"/>
                  </a:lnTo>
                  <a:lnTo>
                    <a:pt x="1482" y="14048"/>
                  </a:lnTo>
                  <a:lnTo>
                    <a:pt x="1543" y="14138"/>
                  </a:lnTo>
                  <a:lnTo>
                    <a:pt x="1605" y="14228"/>
                  </a:lnTo>
                  <a:lnTo>
                    <a:pt x="1667" y="14318"/>
                  </a:lnTo>
                  <a:lnTo>
                    <a:pt x="1730" y="14406"/>
                  </a:lnTo>
                  <a:lnTo>
                    <a:pt x="1795" y="14494"/>
                  </a:lnTo>
                  <a:lnTo>
                    <a:pt x="1861" y="14581"/>
                  </a:lnTo>
                  <a:lnTo>
                    <a:pt x="1927" y="14667"/>
                  </a:lnTo>
                  <a:lnTo>
                    <a:pt x="1995" y="14753"/>
                  </a:lnTo>
                  <a:lnTo>
                    <a:pt x="2065" y="14838"/>
                  </a:lnTo>
                  <a:lnTo>
                    <a:pt x="2135" y="14922"/>
                  </a:lnTo>
                  <a:lnTo>
                    <a:pt x="2206" y="15005"/>
                  </a:lnTo>
                  <a:lnTo>
                    <a:pt x="2278" y="15088"/>
                  </a:lnTo>
                  <a:lnTo>
                    <a:pt x="2351" y="15169"/>
                  </a:lnTo>
                  <a:lnTo>
                    <a:pt x="2426" y="15250"/>
                  </a:lnTo>
                  <a:lnTo>
                    <a:pt x="2501" y="15330"/>
                  </a:lnTo>
                  <a:lnTo>
                    <a:pt x="2578" y="15410"/>
                  </a:lnTo>
                  <a:lnTo>
                    <a:pt x="2655" y="15488"/>
                  </a:lnTo>
                  <a:lnTo>
                    <a:pt x="2733" y="15565"/>
                  </a:lnTo>
                  <a:lnTo>
                    <a:pt x="2812" y="15642"/>
                  </a:lnTo>
                  <a:lnTo>
                    <a:pt x="2893" y="15717"/>
                  </a:lnTo>
                  <a:lnTo>
                    <a:pt x="2973" y="15792"/>
                  </a:lnTo>
                  <a:lnTo>
                    <a:pt x="3055" y="15866"/>
                  </a:lnTo>
                  <a:lnTo>
                    <a:pt x="3138" y="15937"/>
                  </a:lnTo>
                  <a:lnTo>
                    <a:pt x="3220" y="16008"/>
                  </a:lnTo>
                  <a:lnTo>
                    <a:pt x="3304" y="16079"/>
                  </a:lnTo>
                  <a:lnTo>
                    <a:pt x="3389" y="16148"/>
                  </a:lnTo>
                  <a:lnTo>
                    <a:pt x="3475" y="16216"/>
                  </a:lnTo>
                  <a:lnTo>
                    <a:pt x="3561" y="16283"/>
                  </a:lnTo>
                  <a:lnTo>
                    <a:pt x="3648" y="16349"/>
                  </a:lnTo>
                  <a:lnTo>
                    <a:pt x="3736" y="16413"/>
                  </a:lnTo>
                  <a:lnTo>
                    <a:pt x="3824" y="16477"/>
                  </a:lnTo>
                  <a:lnTo>
                    <a:pt x="3913" y="16539"/>
                  </a:lnTo>
                  <a:lnTo>
                    <a:pt x="4003" y="16600"/>
                  </a:lnTo>
                  <a:lnTo>
                    <a:pt x="4094" y="16662"/>
                  </a:lnTo>
                  <a:lnTo>
                    <a:pt x="4185" y="16721"/>
                  </a:lnTo>
                  <a:lnTo>
                    <a:pt x="4278" y="16778"/>
                  </a:lnTo>
                  <a:lnTo>
                    <a:pt x="4369" y="16835"/>
                  </a:lnTo>
                  <a:lnTo>
                    <a:pt x="4463" y="16892"/>
                  </a:lnTo>
                  <a:lnTo>
                    <a:pt x="4557" y="16946"/>
                  </a:lnTo>
                  <a:lnTo>
                    <a:pt x="4653" y="17000"/>
                  </a:lnTo>
                  <a:lnTo>
                    <a:pt x="4748" y="17053"/>
                  </a:lnTo>
                  <a:lnTo>
                    <a:pt x="4844" y="17104"/>
                  </a:lnTo>
                  <a:lnTo>
                    <a:pt x="4940" y="17154"/>
                  </a:lnTo>
                  <a:lnTo>
                    <a:pt x="5039" y="17204"/>
                  </a:lnTo>
                  <a:lnTo>
                    <a:pt x="5136" y="17251"/>
                  </a:lnTo>
                  <a:lnTo>
                    <a:pt x="5236" y="17298"/>
                  </a:lnTo>
                  <a:lnTo>
                    <a:pt x="5335" y="17344"/>
                  </a:lnTo>
                  <a:lnTo>
                    <a:pt x="5436" y="17389"/>
                  </a:lnTo>
                  <a:lnTo>
                    <a:pt x="5536" y="17432"/>
                  </a:lnTo>
                  <a:lnTo>
                    <a:pt x="5642" y="17476"/>
                  </a:lnTo>
                  <a:lnTo>
                    <a:pt x="5747" y="17518"/>
                  </a:lnTo>
                  <a:lnTo>
                    <a:pt x="5853" y="17559"/>
                  </a:lnTo>
                  <a:lnTo>
                    <a:pt x="5959" y="17598"/>
                  </a:lnTo>
                  <a:lnTo>
                    <a:pt x="6066" y="17637"/>
                  </a:lnTo>
                  <a:lnTo>
                    <a:pt x="6172" y="17673"/>
                  </a:lnTo>
                  <a:lnTo>
                    <a:pt x="6280" y="17708"/>
                  </a:lnTo>
                  <a:lnTo>
                    <a:pt x="6387" y="17742"/>
                  </a:lnTo>
                  <a:lnTo>
                    <a:pt x="6495" y="17775"/>
                  </a:lnTo>
                  <a:lnTo>
                    <a:pt x="6604" y="17807"/>
                  </a:lnTo>
                  <a:lnTo>
                    <a:pt x="6713" y="17837"/>
                  </a:lnTo>
                  <a:lnTo>
                    <a:pt x="6821" y="17866"/>
                  </a:lnTo>
                  <a:lnTo>
                    <a:pt x="6931" y="17892"/>
                  </a:lnTo>
                  <a:lnTo>
                    <a:pt x="7040" y="17918"/>
                  </a:lnTo>
                  <a:lnTo>
                    <a:pt x="7151" y="17943"/>
                  </a:lnTo>
                  <a:lnTo>
                    <a:pt x="7261" y="17966"/>
                  </a:lnTo>
                  <a:lnTo>
                    <a:pt x="7372" y="17987"/>
                  </a:lnTo>
                  <a:lnTo>
                    <a:pt x="7483" y="18008"/>
                  </a:lnTo>
                  <a:lnTo>
                    <a:pt x="7594" y="18027"/>
                  </a:lnTo>
                  <a:lnTo>
                    <a:pt x="7705" y="18044"/>
                  </a:lnTo>
                  <a:lnTo>
                    <a:pt x="7817" y="18060"/>
                  </a:lnTo>
                  <a:lnTo>
                    <a:pt x="7930" y="18075"/>
                  </a:lnTo>
                  <a:lnTo>
                    <a:pt x="8042" y="18088"/>
                  </a:lnTo>
                  <a:lnTo>
                    <a:pt x="8155" y="18100"/>
                  </a:lnTo>
                  <a:lnTo>
                    <a:pt x="8267" y="18111"/>
                  </a:lnTo>
                  <a:lnTo>
                    <a:pt x="8381" y="18120"/>
                  </a:lnTo>
                  <a:lnTo>
                    <a:pt x="8494" y="18128"/>
                  </a:lnTo>
                  <a:lnTo>
                    <a:pt x="8608" y="18134"/>
                  </a:lnTo>
                  <a:lnTo>
                    <a:pt x="8722" y="18138"/>
                  </a:lnTo>
                  <a:lnTo>
                    <a:pt x="8836" y="18143"/>
                  </a:lnTo>
                  <a:lnTo>
                    <a:pt x="8951" y="18144"/>
                  </a:lnTo>
                  <a:lnTo>
                    <a:pt x="9065" y="18145"/>
                  </a:lnTo>
                  <a:lnTo>
                    <a:pt x="9179" y="18144"/>
                  </a:lnTo>
                  <a:lnTo>
                    <a:pt x="9294" y="18143"/>
                  </a:lnTo>
                  <a:lnTo>
                    <a:pt x="9408" y="18138"/>
                  </a:lnTo>
                  <a:lnTo>
                    <a:pt x="9522" y="18134"/>
                  </a:lnTo>
                  <a:lnTo>
                    <a:pt x="9636" y="18128"/>
                  </a:lnTo>
                  <a:lnTo>
                    <a:pt x="9749" y="18120"/>
                  </a:lnTo>
                  <a:lnTo>
                    <a:pt x="9863" y="18111"/>
                  </a:lnTo>
                  <a:lnTo>
                    <a:pt x="9975" y="18100"/>
                  </a:lnTo>
                  <a:lnTo>
                    <a:pt x="10088" y="18088"/>
                  </a:lnTo>
                  <a:lnTo>
                    <a:pt x="10200" y="18075"/>
                  </a:lnTo>
                  <a:lnTo>
                    <a:pt x="10313" y="18060"/>
                  </a:lnTo>
                  <a:lnTo>
                    <a:pt x="10425" y="18044"/>
                  </a:lnTo>
                  <a:lnTo>
                    <a:pt x="10536" y="18027"/>
                  </a:lnTo>
                  <a:lnTo>
                    <a:pt x="10647" y="18008"/>
                  </a:lnTo>
                  <a:lnTo>
                    <a:pt x="10758" y="17987"/>
                  </a:lnTo>
                  <a:lnTo>
                    <a:pt x="10869" y="17966"/>
                  </a:lnTo>
                  <a:lnTo>
                    <a:pt x="10979" y="17943"/>
                  </a:lnTo>
                  <a:lnTo>
                    <a:pt x="11090" y="17918"/>
                  </a:lnTo>
                  <a:lnTo>
                    <a:pt x="11199" y="17892"/>
                  </a:lnTo>
                  <a:lnTo>
                    <a:pt x="11309" y="17866"/>
                  </a:lnTo>
                  <a:lnTo>
                    <a:pt x="11417" y="17837"/>
                  </a:lnTo>
                  <a:lnTo>
                    <a:pt x="11526" y="17807"/>
                  </a:lnTo>
                  <a:lnTo>
                    <a:pt x="11635" y="17775"/>
                  </a:lnTo>
                  <a:lnTo>
                    <a:pt x="11743" y="17742"/>
                  </a:lnTo>
                  <a:lnTo>
                    <a:pt x="11850" y="17708"/>
                  </a:lnTo>
                  <a:lnTo>
                    <a:pt x="11958" y="17673"/>
                  </a:lnTo>
                  <a:lnTo>
                    <a:pt x="12064" y="17637"/>
                  </a:lnTo>
                  <a:lnTo>
                    <a:pt x="12171" y="17598"/>
                  </a:lnTo>
                  <a:lnTo>
                    <a:pt x="12277" y="17559"/>
                  </a:lnTo>
                  <a:lnTo>
                    <a:pt x="12383" y="17518"/>
                  </a:lnTo>
                  <a:lnTo>
                    <a:pt x="12488" y="17476"/>
                  </a:lnTo>
                  <a:lnTo>
                    <a:pt x="12594" y="17432"/>
                  </a:lnTo>
                  <a:lnTo>
                    <a:pt x="12676" y="17397"/>
                  </a:lnTo>
                  <a:lnTo>
                    <a:pt x="12759" y="17360"/>
                  </a:lnTo>
                  <a:lnTo>
                    <a:pt x="12842" y="17323"/>
                  </a:lnTo>
                  <a:lnTo>
                    <a:pt x="12923" y="17284"/>
                  </a:lnTo>
                  <a:lnTo>
                    <a:pt x="13005" y="17246"/>
                  </a:lnTo>
                  <a:lnTo>
                    <a:pt x="13085" y="17206"/>
                  </a:lnTo>
                  <a:lnTo>
                    <a:pt x="13166" y="17165"/>
                  </a:lnTo>
                  <a:lnTo>
                    <a:pt x="13246" y="17124"/>
                  </a:lnTo>
                  <a:lnTo>
                    <a:pt x="13326" y="17082"/>
                  </a:lnTo>
                  <a:lnTo>
                    <a:pt x="13405" y="17040"/>
                  </a:lnTo>
                  <a:lnTo>
                    <a:pt x="13483" y="16996"/>
                  </a:lnTo>
                  <a:lnTo>
                    <a:pt x="13561" y="16952"/>
                  </a:lnTo>
                  <a:lnTo>
                    <a:pt x="13639" y="16908"/>
                  </a:lnTo>
                  <a:lnTo>
                    <a:pt x="13716" y="16861"/>
                  </a:lnTo>
                  <a:lnTo>
                    <a:pt x="13794" y="16815"/>
                  </a:lnTo>
                  <a:lnTo>
                    <a:pt x="13869" y="16768"/>
                  </a:lnTo>
                  <a:lnTo>
                    <a:pt x="13945" y="16721"/>
                  </a:lnTo>
                  <a:lnTo>
                    <a:pt x="14020" y="16672"/>
                  </a:lnTo>
                  <a:lnTo>
                    <a:pt x="14095" y="16622"/>
                  </a:lnTo>
                  <a:lnTo>
                    <a:pt x="14170" y="16572"/>
                  </a:lnTo>
                  <a:lnTo>
                    <a:pt x="14243" y="16521"/>
                  </a:lnTo>
                  <a:lnTo>
                    <a:pt x="14317" y="16469"/>
                  </a:lnTo>
                  <a:lnTo>
                    <a:pt x="14390" y="16417"/>
                  </a:lnTo>
                  <a:lnTo>
                    <a:pt x="14462" y="16363"/>
                  </a:lnTo>
                  <a:lnTo>
                    <a:pt x="14533" y="16309"/>
                  </a:lnTo>
                  <a:lnTo>
                    <a:pt x="14605" y="16255"/>
                  </a:lnTo>
                  <a:lnTo>
                    <a:pt x="14676" y="16199"/>
                  </a:lnTo>
                  <a:lnTo>
                    <a:pt x="14746" y="16143"/>
                  </a:lnTo>
                  <a:lnTo>
                    <a:pt x="14816" y="16087"/>
                  </a:lnTo>
                  <a:lnTo>
                    <a:pt x="14885" y="16029"/>
                  </a:lnTo>
                  <a:lnTo>
                    <a:pt x="14954" y="15970"/>
                  </a:lnTo>
                  <a:lnTo>
                    <a:pt x="15022" y="15911"/>
                  </a:lnTo>
                  <a:lnTo>
                    <a:pt x="10572" y="11456"/>
                  </a:lnTo>
                  <a:lnTo>
                    <a:pt x="5958" y="16074"/>
                  </a:lnTo>
                  <a:lnTo>
                    <a:pt x="5947" y="16084"/>
                  </a:lnTo>
                  <a:lnTo>
                    <a:pt x="5934" y="16093"/>
                  </a:lnTo>
                  <a:lnTo>
                    <a:pt x="5922" y="16101"/>
                  </a:lnTo>
                  <a:lnTo>
                    <a:pt x="5908" y="16108"/>
                  </a:lnTo>
                  <a:lnTo>
                    <a:pt x="5893" y="16113"/>
                  </a:lnTo>
                  <a:lnTo>
                    <a:pt x="5880" y="16116"/>
                  </a:lnTo>
                  <a:lnTo>
                    <a:pt x="5865" y="16118"/>
                  </a:lnTo>
                  <a:lnTo>
                    <a:pt x="5850" y="16118"/>
                  </a:lnTo>
                  <a:lnTo>
                    <a:pt x="5836" y="16118"/>
                  </a:lnTo>
                  <a:lnTo>
                    <a:pt x="5821" y="16116"/>
                  </a:lnTo>
                  <a:lnTo>
                    <a:pt x="5806" y="16113"/>
                  </a:lnTo>
                  <a:lnTo>
                    <a:pt x="5793" y="16108"/>
                  </a:lnTo>
                  <a:lnTo>
                    <a:pt x="5779" y="16101"/>
                  </a:lnTo>
                  <a:lnTo>
                    <a:pt x="5765" y="16093"/>
                  </a:lnTo>
                  <a:lnTo>
                    <a:pt x="5753" y="16084"/>
                  </a:lnTo>
                  <a:lnTo>
                    <a:pt x="5742" y="16074"/>
                  </a:lnTo>
                  <a:lnTo>
                    <a:pt x="3576" y="13906"/>
                  </a:lnTo>
                  <a:lnTo>
                    <a:pt x="3566" y="13895"/>
                  </a:lnTo>
                  <a:lnTo>
                    <a:pt x="3556" y="13882"/>
                  </a:lnTo>
                  <a:lnTo>
                    <a:pt x="3549" y="13870"/>
                  </a:lnTo>
                  <a:lnTo>
                    <a:pt x="3542" y="13856"/>
                  </a:lnTo>
                  <a:lnTo>
                    <a:pt x="3538" y="13841"/>
                  </a:lnTo>
                  <a:lnTo>
                    <a:pt x="3534" y="13828"/>
                  </a:lnTo>
                  <a:lnTo>
                    <a:pt x="3532" y="13813"/>
                  </a:lnTo>
                  <a:lnTo>
                    <a:pt x="3531" y="13798"/>
                  </a:lnTo>
                  <a:lnTo>
                    <a:pt x="3532" y="13783"/>
                  </a:lnTo>
                  <a:lnTo>
                    <a:pt x="3534" y="13769"/>
                  </a:lnTo>
                  <a:lnTo>
                    <a:pt x="3538" y="13754"/>
                  </a:lnTo>
                  <a:lnTo>
                    <a:pt x="3542" y="13740"/>
                  </a:lnTo>
                  <a:lnTo>
                    <a:pt x="3549" y="13727"/>
                  </a:lnTo>
                  <a:lnTo>
                    <a:pt x="3556" y="13714"/>
                  </a:lnTo>
                  <a:lnTo>
                    <a:pt x="3566" y="13702"/>
                  </a:lnTo>
                  <a:lnTo>
                    <a:pt x="3576" y="13689"/>
                  </a:lnTo>
                  <a:lnTo>
                    <a:pt x="8189" y="9073"/>
                  </a:lnTo>
                  <a:lnTo>
                    <a:pt x="3576" y="4456"/>
                  </a:lnTo>
                  <a:lnTo>
                    <a:pt x="3566" y="4444"/>
                  </a:lnTo>
                  <a:lnTo>
                    <a:pt x="3557" y="4432"/>
                  </a:lnTo>
                  <a:lnTo>
                    <a:pt x="3549" y="4419"/>
                  </a:lnTo>
                  <a:lnTo>
                    <a:pt x="3543" y="4406"/>
                  </a:lnTo>
                  <a:lnTo>
                    <a:pt x="3538" y="4391"/>
                  </a:lnTo>
                  <a:lnTo>
                    <a:pt x="3534" y="4377"/>
                  </a:lnTo>
                  <a:lnTo>
                    <a:pt x="3532" y="4362"/>
                  </a:lnTo>
                  <a:lnTo>
                    <a:pt x="3531" y="4347"/>
                  </a:lnTo>
                  <a:lnTo>
                    <a:pt x="3532" y="4332"/>
                  </a:lnTo>
                  <a:lnTo>
                    <a:pt x="3534" y="4317"/>
                  </a:lnTo>
                  <a:lnTo>
                    <a:pt x="3538" y="4303"/>
                  </a:lnTo>
                  <a:lnTo>
                    <a:pt x="3543" y="4288"/>
                  </a:lnTo>
                  <a:lnTo>
                    <a:pt x="3549" y="4274"/>
                  </a:lnTo>
                  <a:lnTo>
                    <a:pt x="3557" y="4262"/>
                  </a:lnTo>
                  <a:lnTo>
                    <a:pt x="3566" y="4249"/>
                  </a:lnTo>
                  <a:lnTo>
                    <a:pt x="3576" y="4238"/>
                  </a:lnTo>
                  <a:lnTo>
                    <a:pt x="5742" y="2071"/>
                  </a:lnTo>
                  <a:lnTo>
                    <a:pt x="5753" y="2061"/>
                  </a:lnTo>
                  <a:lnTo>
                    <a:pt x="5765" y="2052"/>
                  </a:lnTo>
                  <a:lnTo>
                    <a:pt x="5779" y="2044"/>
                  </a:lnTo>
                  <a:lnTo>
                    <a:pt x="5793" y="2037"/>
                  </a:lnTo>
                  <a:lnTo>
                    <a:pt x="5806" y="2032"/>
                  </a:lnTo>
                  <a:lnTo>
                    <a:pt x="5821" y="2029"/>
                  </a:lnTo>
                  <a:lnTo>
                    <a:pt x="5836" y="2027"/>
                  </a:lnTo>
                  <a:lnTo>
                    <a:pt x="5850" y="2027"/>
                  </a:lnTo>
                  <a:lnTo>
                    <a:pt x="5865" y="2027"/>
                  </a:lnTo>
                  <a:lnTo>
                    <a:pt x="5880" y="2029"/>
                  </a:lnTo>
                  <a:lnTo>
                    <a:pt x="5893" y="2032"/>
                  </a:lnTo>
                  <a:lnTo>
                    <a:pt x="5908" y="2037"/>
                  </a:lnTo>
                  <a:lnTo>
                    <a:pt x="5922" y="2044"/>
                  </a:lnTo>
                  <a:lnTo>
                    <a:pt x="5934" y="2052"/>
                  </a:lnTo>
                  <a:lnTo>
                    <a:pt x="5947" y="2061"/>
                  </a:lnTo>
                  <a:lnTo>
                    <a:pt x="5958" y="2071"/>
                  </a:lnTo>
                  <a:lnTo>
                    <a:pt x="10572" y="6689"/>
                  </a:lnTo>
                  <a:lnTo>
                    <a:pt x="15022" y="2234"/>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NZ"/>
            </a:p>
          </p:txBody>
        </p:sp>
        <p:sp>
          <p:nvSpPr>
            <p:cNvPr id="15" name="Freeform 10"/>
            <p:cNvSpPr>
              <a:spLocks/>
            </p:cNvSpPr>
            <p:nvPr/>
          </p:nvSpPr>
          <p:spPr bwMode="auto">
            <a:xfrm>
              <a:off x="10209213" y="2514600"/>
              <a:ext cx="1643063" cy="2646362"/>
            </a:xfrm>
            <a:custGeom>
              <a:avLst/>
              <a:gdLst>
                <a:gd name="T0" fmla="*/ 4428 w 5176"/>
                <a:gd name="T1" fmla="*/ 555 h 8337"/>
                <a:gd name="T2" fmla="*/ 4357 w 5176"/>
                <a:gd name="T3" fmla="*/ 394 h 8337"/>
                <a:gd name="T4" fmla="*/ 4282 w 5176"/>
                <a:gd name="T5" fmla="*/ 236 h 8337"/>
                <a:gd name="T6" fmla="*/ 4205 w 5176"/>
                <a:gd name="T7" fmla="*/ 78 h 8337"/>
                <a:gd name="T8" fmla="*/ 0 w 5176"/>
                <a:gd name="T9" fmla="*/ 4169 h 8337"/>
                <a:gd name="T10" fmla="*/ 4205 w 5176"/>
                <a:gd name="T11" fmla="*/ 8259 h 8337"/>
                <a:gd name="T12" fmla="*/ 4282 w 5176"/>
                <a:gd name="T13" fmla="*/ 8101 h 8337"/>
                <a:gd name="T14" fmla="*/ 4357 w 5176"/>
                <a:gd name="T15" fmla="*/ 7943 h 8337"/>
                <a:gd name="T16" fmla="*/ 4429 w 5176"/>
                <a:gd name="T17" fmla="*/ 7782 h 8337"/>
                <a:gd name="T18" fmla="*/ 4507 w 5176"/>
                <a:gd name="T19" fmla="*/ 7595 h 8337"/>
                <a:gd name="T20" fmla="*/ 4590 w 5176"/>
                <a:gd name="T21" fmla="*/ 7384 h 8337"/>
                <a:gd name="T22" fmla="*/ 4668 w 5176"/>
                <a:gd name="T23" fmla="*/ 7170 h 8337"/>
                <a:gd name="T24" fmla="*/ 4740 w 5176"/>
                <a:gd name="T25" fmla="*/ 6956 h 8337"/>
                <a:gd name="T26" fmla="*/ 4807 w 5176"/>
                <a:gd name="T27" fmla="*/ 6741 h 8337"/>
                <a:gd name="T28" fmla="*/ 4868 w 5176"/>
                <a:gd name="T29" fmla="*/ 6523 h 8337"/>
                <a:gd name="T30" fmla="*/ 4924 w 5176"/>
                <a:gd name="T31" fmla="*/ 6304 h 8337"/>
                <a:gd name="T32" fmla="*/ 4974 w 5176"/>
                <a:gd name="T33" fmla="*/ 6084 h 8337"/>
                <a:gd name="T34" fmla="*/ 5018 w 5176"/>
                <a:gd name="T35" fmla="*/ 5863 h 8337"/>
                <a:gd name="T36" fmla="*/ 5058 w 5176"/>
                <a:gd name="T37" fmla="*/ 5641 h 8337"/>
                <a:gd name="T38" fmla="*/ 5091 w 5176"/>
                <a:gd name="T39" fmla="*/ 5417 h 8337"/>
                <a:gd name="T40" fmla="*/ 5119 w 5176"/>
                <a:gd name="T41" fmla="*/ 5193 h 8337"/>
                <a:gd name="T42" fmla="*/ 5142 w 5176"/>
                <a:gd name="T43" fmla="*/ 4967 h 8337"/>
                <a:gd name="T44" fmla="*/ 5159 w 5176"/>
                <a:gd name="T45" fmla="*/ 4740 h 8337"/>
                <a:gd name="T46" fmla="*/ 5169 w 5176"/>
                <a:gd name="T47" fmla="*/ 4512 h 8337"/>
                <a:gd name="T48" fmla="*/ 5175 w 5176"/>
                <a:gd name="T49" fmla="*/ 4283 h 8337"/>
                <a:gd name="T50" fmla="*/ 5175 w 5176"/>
                <a:gd name="T51" fmla="*/ 4054 h 8337"/>
                <a:gd name="T52" fmla="*/ 5169 w 5176"/>
                <a:gd name="T53" fmla="*/ 3825 h 8337"/>
                <a:gd name="T54" fmla="*/ 5159 w 5176"/>
                <a:gd name="T55" fmla="*/ 3597 h 8337"/>
                <a:gd name="T56" fmla="*/ 5142 w 5176"/>
                <a:gd name="T57" fmla="*/ 3370 h 8337"/>
                <a:gd name="T58" fmla="*/ 5119 w 5176"/>
                <a:gd name="T59" fmla="*/ 3144 h 8337"/>
                <a:gd name="T60" fmla="*/ 5091 w 5176"/>
                <a:gd name="T61" fmla="*/ 2920 h 8337"/>
                <a:gd name="T62" fmla="*/ 5058 w 5176"/>
                <a:gd name="T63" fmla="*/ 2696 h 8337"/>
                <a:gd name="T64" fmla="*/ 5018 w 5176"/>
                <a:gd name="T65" fmla="*/ 2474 h 8337"/>
                <a:gd name="T66" fmla="*/ 4974 w 5176"/>
                <a:gd name="T67" fmla="*/ 2252 h 8337"/>
                <a:gd name="T68" fmla="*/ 4923 w 5176"/>
                <a:gd name="T69" fmla="*/ 2032 h 8337"/>
                <a:gd name="T70" fmla="*/ 4868 w 5176"/>
                <a:gd name="T71" fmla="*/ 1814 h 8337"/>
                <a:gd name="T72" fmla="*/ 4807 w 5176"/>
                <a:gd name="T73" fmla="*/ 1596 h 8337"/>
                <a:gd name="T74" fmla="*/ 4740 w 5176"/>
                <a:gd name="T75" fmla="*/ 1381 h 8337"/>
                <a:gd name="T76" fmla="*/ 4668 w 5176"/>
                <a:gd name="T77" fmla="*/ 1167 h 8337"/>
                <a:gd name="T78" fmla="*/ 4590 w 5176"/>
                <a:gd name="T79" fmla="*/ 953 h 8337"/>
                <a:gd name="T80" fmla="*/ 4507 w 5176"/>
                <a:gd name="T81" fmla="*/ 741 h 8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76" h="8337">
                  <a:moveTo>
                    <a:pt x="4463" y="637"/>
                  </a:moveTo>
                  <a:lnTo>
                    <a:pt x="4428" y="555"/>
                  </a:lnTo>
                  <a:lnTo>
                    <a:pt x="4393" y="475"/>
                  </a:lnTo>
                  <a:lnTo>
                    <a:pt x="4357" y="394"/>
                  </a:lnTo>
                  <a:lnTo>
                    <a:pt x="4320" y="315"/>
                  </a:lnTo>
                  <a:lnTo>
                    <a:pt x="4282" y="236"/>
                  </a:lnTo>
                  <a:lnTo>
                    <a:pt x="4243" y="157"/>
                  </a:lnTo>
                  <a:lnTo>
                    <a:pt x="4205" y="78"/>
                  </a:lnTo>
                  <a:lnTo>
                    <a:pt x="4165" y="0"/>
                  </a:lnTo>
                  <a:lnTo>
                    <a:pt x="0" y="4169"/>
                  </a:lnTo>
                  <a:lnTo>
                    <a:pt x="4165" y="8337"/>
                  </a:lnTo>
                  <a:lnTo>
                    <a:pt x="4205" y="8259"/>
                  </a:lnTo>
                  <a:lnTo>
                    <a:pt x="4243" y="8181"/>
                  </a:lnTo>
                  <a:lnTo>
                    <a:pt x="4282" y="8101"/>
                  </a:lnTo>
                  <a:lnTo>
                    <a:pt x="4320" y="8022"/>
                  </a:lnTo>
                  <a:lnTo>
                    <a:pt x="4357" y="7943"/>
                  </a:lnTo>
                  <a:lnTo>
                    <a:pt x="4393" y="7862"/>
                  </a:lnTo>
                  <a:lnTo>
                    <a:pt x="4429" y="7782"/>
                  </a:lnTo>
                  <a:lnTo>
                    <a:pt x="4463" y="7700"/>
                  </a:lnTo>
                  <a:lnTo>
                    <a:pt x="4507" y="7595"/>
                  </a:lnTo>
                  <a:lnTo>
                    <a:pt x="4549" y="7489"/>
                  </a:lnTo>
                  <a:lnTo>
                    <a:pt x="4590" y="7384"/>
                  </a:lnTo>
                  <a:lnTo>
                    <a:pt x="4630" y="7277"/>
                  </a:lnTo>
                  <a:lnTo>
                    <a:pt x="4668" y="7170"/>
                  </a:lnTo>
                  <a:lnTo>
                    <a:pt x="4705" y="7064"/>
                  </a:lnTo>
                  <a:lnTo>
                    <a:pt x="4740" y="6956"/>
                  </a:lnTo>
                  <a:lnTo>
                    <a:pt x="4775" y="6848"/>
                  </a:lnTo>
                  <a:lnTo>
                    <a:pt x="4807" y="6741"/>
                  </a:lnTo>
                  <a:lnTo>
                    <a:pt x="4838" y="6632"/>
                  </a:lnTo>
                  <a:lnTo>
                    <a:pt x="4868" y="6523"/>
                  </a:lnTo>
                  <a:lnTo>
                    <a:pt x="4897" y="6414"/>
                  </a:lnTo>
                  <a:lnTo>
                    <a:pt x="4924" y="6304"/>
                  </a:lnTo>
                  <a:lnTo>
                    <a:pt x="4949" y="6195"/>
                  </a:lnTo>
                  <a:lnTo>
                    <a:pt x="4974" y="6084"/>
                  </a:lnTo>
                  <a:lnTo>
                    <a:pt x="4997" y="5974"/>
                  </a:lnTo>
                  <a:lnTo>
                    <a:pt x="5018" y="5863"/>
                  </a:lnTo>
                  <a:lnTo>
                    <a:pt x="5039" y="5752"/>
                  </a:lnTo>
                  <a:lnTo>
                    <a:pt x="5058" y="5641"/>
                  </a:lnTo>
                  <a:lnTo>
                    <a:pt x="5075" y="5529"/>
                  </a:lnTo>
                  <a:lnTo>
                    <a:pt x="5091" y="5417"/>
                  </a:lnTo>
                  <a:lnTo>
                    <a:pt x="5106" y="5305"/>
                  </a:lnTo>
                  <a:lnTo>
                    <a:pt x="5119" y="5193"/>
                  </a:lnTo>
                  <a:lnTo>
                    <a:pt x="5131" y="5079"/>
                  </a:lnTo>
                  <a:lnTo>
                    <a:pt x="5142" y="4967"/>
                  </a:lnTo>
                  <a:lnTo>
                    <a:pt x="5151" y="4853"/>
                  </a:lnTo>
                  <a:lnTo>
                    <a:pt x="5159" y="4740"/>
                  </a:lnTo>
                  <a:lnTo>
                    <a:pt x="5165" y="4626"/>
                  </a:lnTo>
                  <a:lnTo>
                    <a:pt x="5169" y="4512"/>
                  </a:lnTo>
                  <a:lnTo>
                    <a:pt x="5174" y="4398"/>
                  </a:lnTo>
                  <a:lnTo>
                    <a:pt x="5175" y="4283"/>
                  </a:lnTo>
                  <a:lnTo>
                    <a:pt x="5176" y="4169"/>
                  </a:lnTo>
                  <a:lnTo>
                    <a:pt x="5175" y="4054"/>
                  </a:lnTo>
                  <a:lnTo>
                    <a:pt x="5174" y="3939"/>
                  </a:lnTo>
                  <a:lnTo>
                    <a:pt x="5169" y="3825"/>
                  </a:lnTo>
                  <a:lnTo>
                    <a:pt x="5165" y="3711"/>
                  </a:lnTo>
                  <a:lnTo>
                    <a:pt x="5159" y="3597"/>
                  </a:lnTo>
                  <a:lnTo>
                    <a:pt x="5151" y="3484"/>
                  </a:lnTo>
                  <a:lnTo>
                    <a:pt x="5142" y="3370"/>
                  </a:lnTo>
                  <a:lnTo>
                    <a:pt x="5131" y="3258"/>
                  </a:lnTo>
                  <a:lnTo>
                    <a:pt x="5119" y="3144"/>
                  </a:lnTo>
                  <a:lnTo>
                    <a:pt x="5106" y="3032"/>
                  </a:lnTo>
                  <a:lnTo>
                    <a:pt x="5091" y="2920"/>
                  </a:lnTo>
                  <a:lnTo>
                    <a:pt x="5075" y="2808"/>
                  </a:lnTo>
                  <a:lnTo>
                    <a:pt x="5058" y="2696"/>
                  </a:lnTo>
                  <a:lnTo>
                    <a:pt x="5039" y="2584"/>
                  </a:lnTo>
                  <a:lnTo>
                    <a:pt x="5018" y="2474"/>
                  </a:lnTo>
                  <a:lnTo>
                    <a:pt x="4997" y="2363"/>
                  </a:lnTo>
                  <a:lnTo>
                    <a:pt x="4974" y="2252"/>
                  </a:lnTo>
                  <a:lnTo>
                    <a:pt x="4949" y="2142"/>
                  </a:lnTo>
                  <a:lnTo>
                    <a:pt x="4923" y="2032"/>
                  </a:lnTo>
                  <a:lnTo>
                    <a:pt x="4896" y="1923"/>
                  </a:lnTo>
                  <a:lnTo>
                    <a:pt x="4868" y="1814"/>
                  </a:lnTo>
                  <a:lnTo>
                    <a:pt x="4838" y="1705"/>
                  </a:lnTo>
                  <a:lnTo>
                    <a:pt x="4807" y="1596"/>
                  </a:lnTo>
                  <a:lnTo>
                    <a:pt x="4774" y="1489"/>
                  </a:lnTo>
                  <a:lnTo>
                    <a:pt x="4740" y="1381"/>
                  </a:lnTo>
                  <a:lnTo>
                    <a:pt x="4705" y="1273"/>
                  </a:lnTo>
                  <a:lnTo>
                    <a:pt x="4668" y="1167"/>
                  </a:lnTo>
                  <a:lnTo>
                    <a:pt x="4630" y="1060"/>
                  </a:lnTo>
                  <a:lnTo>
                    <a:pt x="4590" y="953"/>
                  </a:lnTo>
                  <a:lnTo>
                    <a:pt x="4549" y="847"/>
                  </a:lnTo>
                  <a:lnTo>
                    <a:pt x="4507" y="741"/>
                  </a:lnTo>
                  <a:lnTo>
                    <a:pt x="4463" y="637"/>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NZ"/>
            </a:p>
          </p:txBody>
        </p:sp>
      </p:grpSp>
      <p:sp>
        <p:nvSpPr>
          <p:cNvPr id="17" name="TextBox 16"/>
          <p:cNvSpPr txBox="1"/>
          <p:nvPr/>
        </p:nvSpPr>
        <p:spPr>
          <a:xfrm>
            <a:off x="4722470" y="3819198"/>
            <a:ext cx="6665961" cy="1569660"/>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“No way. The mere </a:t>
            </a:r>
            <a:r>
              <a:rPr lang="en-US" sz="3200" i="1" dirty="0">
                <a:solidFill>
                  <a:schemeClr val="bg1"/>
                </a:solidFill>
                <a:effectLst>
                  <a:outerShdw blurRad="38100" dist="38100" dir="2700000" algn="tl">
                    <a:srgbClr val="000000">
                      <a:alpha val="43137"/>
                    </a:srgbClr>
                  </a:outerShdw>
                </a:effectLst>
              </a:rPr>
              <a:t>association</a:t>
            </a:r>
            <a:r>
              <a:rPr lang="en-US" sz="3200" dirty="0">
                <a:solidFill>
                  <a:schemeClr val="bg1"/>
                </a:solidFill>
                <a:effectLst>
                  <a:outerShdw blurRad="38100" dist="38100" dir="2700000" algn="tl">
                    <a:srgbClr val="000000">
                      <a:alpha val="43137"/>
                    </a:srgbClr>
                  </a:outerShdw>
                </a:effectLst>
              </a:rPr>
              <a:t> of abortion in this whole process is enough to put me off.”</a:t>
            </a:r>
            <a:endParaRPr lang="en-NZ" sz="3200" dirty="0">
              <a:solidFill>
                <a:schemeClr val="bg1"/>
              </a:solidFill>
              <a:effectLst>
                <a:outerShdw blurRad="38100" dist="38100" dir="2700000" algn="tl">
                  <a:srgbClr val="000000">
                    <a:alpha val="43137"/>
                  </a:srgbClr>
                </a:outerShdw>
              </a:effectLst>
            </a:endParaRPr>
          </a:p>
        </p:txBody>
      </p:sp>
      <p:sp>
        <p:nvSpPr>
          <p:cNvPr id="18" name="TextBox 17"/>
          <p:cNvSpPr txBox="1"/>
          <p:nvPr/>
        </p:nvSpPr>
        <p:spPr>
          <a:xfrm>
            <a:off x="4722470" y="1858558"/>
            <a:ext cx="6665961" cy="1077218"/>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“Sign me up. No babies were killed </a:t>
            </a:r>
            <a:r>
              <a:rPr lang="en-US" sz="3200" i="1" dirty="0">
                <a:solidFill>
                  <a:schemeClr val="bg1"/>
                </a:solidFill>
                <a:effectLst>
                  <a:outerShdw blurRad="38100" dist="38100" dir="2700000" algn="tl">
                    <a:srgbClr val="000000">
                      <a:alpha val="43137"/>
                    </a:srgbClr>
                  </a:outerShdw>
                </a:effectLst>
              </a:rPr>
              <a:t>in order to</a:t>
            </a:r>
            <a:r>
              <a:rPr lang="en-US" sz="3200" dirty="0">
                <a:solidFill>
                  <a:schemeClr val="bg1"/>
                </a:solidFill>
                <a:effectLst>
                  <a:outerShdw blurRad="38100" dist="38100" dir="2700000" algn="tl">
                    <a:srgbClr val="000000">
                      <a:alpha val="43137"/>
                    </a:srgbClr>
                  </a:outerShdw>
                </a:effectLst>
              </a:rPr>
              <a:t> make these vaccines.”</a:t>
            </a:r>
            <a:endParaRPr lang="en-NZ"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481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553</TotalTime>
  <Words>1182</Words>
  <Application>Microsoft Office PowerPoint</Application>
  <PresentationFormat>Widescreen</PresentationFormat>
  <Paragraphs>114</Paragraphs>
  <Slides>17</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the CoViD vaccine ethical?</dc:title>
  <dc:creator>user</dc:creator>
  <dc:description>Morningside, Sun pm, 28 Mar 2021. Hamilton, Sun am, 14 Mar 2021. S Auckland, Sun am, 7 Mar 2021</dc:description>
  <cp:lastModifiedBy>HODGMAN, Geoff (WAITSC)</cp:lastModifiedBy>
  <cp:revision>49</cp:revision>
  <dcterms:created xsi:type="dcterms:W3CDTF">2021-03-05T10:27:40Z</dcterms:created>
  <dcterms:modified xsi:type="dcterms:W3CDTF">2021-03-29T08:51:43Z</dcterms:modified>
</cp:coreProperties>
</file>