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8" r:id="rId2"/>
    <p:sldId id="380" r:id="rId3"/>
    <p:sldId id="387" r:id="rId4"/>
    <p:sldId id="388" r:id="rId5"/>
    <p:sldId id="389" r:id="rId6"/>
    <p:sldId id="386" r:id="rId7"/>
    <p:sldId id="390" r:id="rId8"/>
    <p:sldId id="383" r:id="rId9"/>
    <p:sldId id="392" r:id="rId10"/>
    <p:sldId id="381" r:id="rId11"/>
    <p:sldId id="391" r:id="rId12"/>
    <p:sldId id="385" r:id="rId13"/>
    <p:sldId id="39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096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857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0572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597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997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4923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4300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72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840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208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552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4D96E-58C9-48AC-8517-81C13B93A103}" type="datetimeFigureOut">
              <a:rPr lang="en-NZ" smtClean="0"/>
              <a:t>16/03/2021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C8D61-3AAF-42C0-8D65-D2B2D6C09D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187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Faith—Ever Growing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387599"/>
          </a:xfrm>
        </p:spPr>
        <p:txBody>
          <a:bodyPr>
            <a:normAutofit/>
          </a:bodyPr>
          <a:lstStyle/>
          <a:p>
            <a:endParaRPr lang="en-NZ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FF128-5D28-4AC3-BF52-B95F3E18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4747159"/>
            <a:ext cx="8515350" cy="1808386"/>
          </a:xfrm>
        </p:spPr>
        <p:txBody>
          <a:bodyPr>
            <a:noAutofit/>
          </a:bodyPr>
          <a:lstStyle/>
          <a:p>
            <a:pPr algn="l"/>
            <a:r>
              <a:rPr lang="en-NZ" sz="4000" spc="-300" dirty="0">
                <a:latin typeface="system-ui"/>
              </a:rPr>
              <a:t>John 10:25—</a:t>
            </a:r>
            <a:r>
              <a:rPr lang="en-NZ" sz="4000" i="0" spc="-300" dirty="0">
                <a:effectLst/>
                <a:latin typeface="system-ui"/>
              </a:rPr>
              <a:t>Jesus answered them, “I told you, and you do not believe; the works that I do in My Father’s name, these testify of Me. </a:t>
            </a:r>
            <a:r>
              <a:rPr lang="en-NZ" sz="20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6146" name="Picture 2" descr="Why Did Christ Perform Miracles? | Book of Mormon Central">
            <a:extLst>
              <a:ext uri="{FF2B5EF4-FFF2-40B4-BE49-F238E27FC236}">
                <a16:creationId xmlns:a16="http://schemas.microsoft.com/office/drawing/2014/main" id="{E1CAC506-0D99-42D8-9846-B5A27031718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8" y="0"/>
            <a:ext cx="9146198" cy="457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46D4F54-7E47-4185-BCA0-B4AEE6AD89D6}"/>
              </a:ext>
            </a:extLst>
          </p:cNvPr>
          <p:cNvSpPr txBox="1"/>
          <p:nvPr/>
        </p:nvSpPr>
        <p:spPr>
          <a:xfrm>
            <a:off x="436098" y="159992"/>
            <a:ext cx="87079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7200" dirty="0">
                <a:solidFill>
                  <a:schemeClr val="bg1"/>
                </a:solidFill>
                <a:latin typeface="Brush Script MT" panose="03060802040406070304" pitchFamily="66" charset="0"/>
              </a:rPr>
              <a:t>Words Backed By Action</a:t>
            </a:r>
            <a:endParaRPr lang="en-N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6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Why Did Christ Perform Miracles? | Book of Mormon Central">
            <a:extLst>
              <a:ext uri="{FF2B5EF4-FFF2-40B4-BE49-F238E27FC236}">
                <a16:creationId xmlns:a16="http://schemas.microsoft.com/office/drawing/2014/main" id="{E1CAC506-0D99-42D8-9846-B5A27031718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8" y="0"/>
            <a:ext cx="5176910" cy="258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46D4F54-7E47-4185-BCA0-B4AEE6AD89D6}"/>
              </a:ext>
            </a:extLst>
          </p:cNvPr>
          <p:cNvSpPr txBox="1"/>
          <p:nvPr/>
        </p:nvSpPr>
        <p:spPr>
          <a:xfrm>
            <a:off x="5289452" y="159992"/>
            <a:ext cx="385454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6000" dirty="0">
                <a:latin typeface="Brush Script MT" panose="03060802040406070304" pitchFamily="66" charset="0"/>
              </a:rPr>
              <a:t>Words Backed By Action</a:t>
            </a:r>
            <a:endParaRPr lang="en-NZ" sz="60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6A37F87B-F2CF-4881-BD55-948C6C43D888}"/>
              </a:ext>
            </a:extLst>
          </p:cNvPr>
          <p:cNvSpPr txBox="1">
            <a:spLocks/>
          </p:cNvSpPr>
          <p:nvPr/>
        </p:nvSpPr>
        <p:spPr>
          <a:xfrm>
            <a:off x="225082" y="2588455"/>
            <a:ext cx="8609429" cy="39044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4000" spc="-300" dirty="0">
                <a:solidFill>
                  <a:srgbClr val="000000"/>
                </a:solidFill>
                <a:latin typeface="system-ui"/>
              </a:rPr>
              <a:t>John 20:30-31—</a:t>
            </a:r>
            <a:r>
              <a:rPr lang="en-NZ" sz="4000" b="1" spc="-300" baseline="30000" dirty="0">
                <a:solidFill>
                  <a:srgbClr val="000000"/>
                </a:solidFill>
                <a:latin typeface="system-ui"/>
              </a:rPr>
              <a:t>30</a:t>
            </a:r>
            <a:r>
              <a:rPr lang="en-NZ" sz="4000" spc="-300" dirty="0">
                <a:solidFill>
                  <a:srgbClr val="000000"/>
                </a:solidFill>
                <a:latin typeface="system-ui"/>
              </a:rPr>
              <a:t>Therefore many other signs Jesus also performed in the presence of the disciples, which are not written in this book; </a:t>
            </a:r>
            <a:r>
              <a:rPr lang="en-NZ" sz="4000" b="1" spc="-300" baseline="30000" dirty="0">
                <a:solidFill>
                  <a:srgbClr val="000000"/>
                </a:solidFill>
                <a:latin typeface="system-ui"/>
              </a:rPr>
              <a:t>31</a:t>
            </a:r>
            <a:r>
              <a:rPr lang="en-NZ" sz="4000" spc="-300" dirty="0">
                <a:solidFill>
                  <a:srgbClr val="000000"/>
                </a:solidFill>
                <a:latin typeface="system-ui"/>
              </a:rPr>
              <a:t>but these have been written so that you may believe that Jesus is the Christ, the Son of God; and that believing you may have life in His name. </a:t>
            </a:r>
            <a:r>
              <a:rPr lang="en-NZ" sz="2000" dirty="0">
                <a:solidFill>
                  <a:srgbClr val="000000"/>
                </a:solidFill>
                <a:latin typeface="system-ui"/>
              </a:rPr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1310488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FF128-5D28-4AC3-BF52-B95F3E18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899138"/>
            <a:ext cx="7886700" cy="4593735"/>
          </a:xfrm>
        </p:spPr>
        <p:txBody>
          <a:bodyPr>
            <a:noAutofit/>
          </a:bodyPr>
          <a:lstStyle/>
          <a:p>
            <a:pPr algn="l"/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1 Peter 1:5—</a:t>
            </a:r>
          </a:p>
          <a:p>
            <a:pPr algn="l"/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who are protected by the power of God through faith for a salvation ready to be revealed in the last time. </a:t>
            </a:r>
            <a:r>
              <a:rPr lang="en-NZ" sz="20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8A9F5E8-8F18-4C3C-8983-8EF47FF0C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7200" dirty="0">
                <a:latin typeface="Brush Script MT" panose="03060802040406070304" pitchFamily="66" charset="0"/>
              </a:rPr>
              <a:t>Christians—Protected</a:t>
            </a:r>
          </a:p>
        </p:txBody>
      </p:sp>
    </p:spTree>
    <p:extLst>
      <p:ext uri="{BB962C8B-B14F-4D97-AF65-F5344CB8AC3E}">
        <p14:creationId xmlns:p14="http://schemas.microsoft.com/office/powerpoint/2010/main" val="4292147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89C1B-E61B-43B2-946A-51BE34CF2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6600" dirty="0">
                <a:latin typeface="Brush Script MT" panose="03060802040406070304" pitchFamily="66" charset="0"/>
              </a:rPr>
              <a:t>Faith brings you to Baptism</a:t>
            </a:r>
            <a:r>
              <a:rPr lang="en-NZ" dirty="0">
                <a:latin typeface="Brush Script MT" panose="03060802040406070304" pitchFamily="66" charset="0"/>
              </a:rPr>
              <a:t> </a:t>
            </a:r>
            <a:endParaRPr lang="en-NZ" dirty="0"/>
          </a:p>
        </p:txBody>
      </p:sp>
      <p:pic>
        <p:nvPicPr>
          <p:cNvPr id="8194" name="Picture 2" descr="The Basics of Believer's Baptism | Forest Baptist Church">
            <a:extLst>
              <a:ext uri="{FF2B5EF4-FFF2-40B4-BE49-F238E27FC236}">
                <a16:creationId xmlns:a16="http://schemas.microsoft.com/office/drawing/2014/main" id="{ADC25287-F6F0-4AB9-B9DF-F08EBCD3410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215967"/>
            <a:ext cx="7886700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81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FF128-5D28-4AC3-BF52-B95F3E18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7625" y="3552094"/>
            <a:ext cx="8468750" cy="2609556"/>
          </a:xfrm>
        </p:spPr>
        <p:txBody>
          <a:bodyPr>
            <a:noAutofit/>
          </a:bodyPr>
          <a:lstStyle/>
          <a:p>
            <a:pPr algn="l">
              <a:lnSpc>
                <a:spcPct val="70000"/>
              </a:lnSpc>
            </a:pPr>
            <a:r>
              <a:rPr lang="en-NZ" sz="4000" spc="-300" dirty="0">
                <a:latin typeface="system-ui"/>
              </a:rPr>
              <a:t>2 Thessalonians 1:3—</a:t>
            </a:r>
            <a:endParaRPr lang="en-NZ" sz="4000" i="0" spc="-300" dirty="0">
              <a:effectLst/>
              <a:latin typeface="system-ui"/>
            </a:endParaRPr>
          </a:p>
          <a:p>
            <a:pPr algn="l">
              <a:lnSpc>
                <a:spcPct val="70000"/>
              </a:lnSpc>
            </a:pPr>
            <a:r>
              <a:rPr lang="en-NZ" sz="4000" i="0" spc="-300" dirty="0">
                <a:effectLst/>
                <a:latin typeface="system-ui"/>
              </a:rPr>
              <a:t>We ought always to give thanks to God for you, brethren, as is </a:t>
            </a:r>
            <a:r>
              <a:rPr lang="en-NZ" sz="4000" i="1" spc="-300" dirty="0">
                <a:effectLst/>
                <a:latin typeface="system-ui"/>
              </a:rPr>
              <a:t>only</a:t>
            </a:r>
            <a:r>
              <a:rPr lang="en-NZ" sz="4000" i="0" spc="-300" dirty="0">
                <a:effectLst/>
                <a:latin typeface="system-ui"/>
              </a:rPr>
              <a:t> fitting, because your faith is greatly enlarged, and the love of each one of you </a:t>
            </a:r>
            <a:r>
              <a:rPr lang="en-NZ" sz="4000" i="0" spc="-300" dirty="0">
                <a:solidFill>
                  <a:srgbClr val="000000"/>
                </a:solidFill>
                <a:effectLst/>
                <a:latin typeface="system-ui"/>
              </a:rPr>
              <a:t>toward one another grows </a:t>
            </a:r>
            <a:r>
              <a:rPr lang="en-NZ" sz="4000" i="1" spc="-300" dirty="0">
                <a:solidFill>
                  <a:srgbClr val="000000"/>
                </a:solidFill>
                <a:effectLst/>
                <a:latin typeface="system-ui"/>
              </a:rPr>
              <a:t>ever</a:t>
            </a:r>
            <a:r>
              <a:rPr lang="en-NZ" sz="4000" i="0" spc="-300" dirty="0">
                <a:solidFill>
                  <a:srgbClr val="000000"/>
                </a:solidFill>
                <a:effectLst/>
                <a:latin typeface="system-ui"/>
              </a:rPr>
              <a:t> greater;</a:t>
            </a:r>
            <a:r>
              <a:rPr lang="en-NZ" sz="280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sz="200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7" name="Picture 2" descr="#8 Spiritual Growth | Anchor Point Bible Church Of Muskegon">
            <a:extLst>
              <a:ext uri="{FF2B5EF4-FFF2-40B4-BE49-F238E27FC236}">
                <a16:creationId xmlns:a16="http://schemas.microsoft.com/office/drawing/2014/main" id="{F91834E6-F20D-4878-B7BC-832BF36B119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27"/>
          <a:stretch/>
        </p:blipFill>
        <p:spPr bwMode="auto">
          <a:xfrm>
            <a:off x="0" y="0"/>
            <a:ext cx="9144000" cy="330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98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FF128-5D28-4AC3-BF52-B95F3E18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5422" y="3305908"/>
            <a:ext cx="8468750" cy="3186965"/>
          </a:xfrm>
        </p:spPr>
        <p:txBody>
          <a:bodyPr>
            <a:noAutofit/>
          </a:bodyPr>
          <a:lstStyle/>
          <a:p>
            <a:pPr algn="l">
              <a:lnSpc>
                <a:spcPct val="70000"/>
              </a:lnSpc>
            </a:pPr>
            <a:r>
              <a:rPr lang="en-NZ" sz="4000" spc="-300" dirty="0">
                <a:latin typeface="system-ui"/>
              </a:rPr>
              <a:t>2 Thessalonians 1:3—</a:t>
            </a:r>
            <a:endParaRPr lang="en-NZ" sz="4000" i="0" spc="-300" dirty="0">
              <a:effectLst/>
              <a:latin typeface="system-ui"/>
            </a:endParaRPr>
          </a:p>
          <a:p>
            <a:pPr algn="l">
              <a:lnSpc>
                <a:spcPct val="70000"/>
              </a:lnSpc>
            </a:pPr>
            <a:r>
              <a:rPr lang="en-NZ" sz="4000" i="0" spc="-300" dirty="0">
                <a:effectLst/>
                <a:latin typeface="system-ui"/>
              </a:rPr>
              <a:t>We ought always to give thanks to God for you, brethren, as is </a:t>
            </a:r>
            <a:r>
              <a:rPr lang="en-NZ" sz="4000" i="1" spc="-300" dirty="0">
                <a:effectLst/>
                <a:latin typeface="system-ui"/>
              </a:rPr>
              <a:t>only</a:t>
            </a:r>
            <a:r>
              <a:rPr lang="en-NZ" sz="4000" i="0" spc="-300" dirty="0">
                <a:effectLst/>
                <a:latin typeface="system-ui"/>
              </a:rPr>
              <a:t> fitting, </a:t>
            </a:r>
            <a:r>
              <a:rPr lang="en-NZ" sz="4000" i="0" u="sng" spc="-300" dirty="0">
                <a:effectLst/>
                <a:latin typeface="system-ui"/>
              </a:rPr>
              <a:t>because your faith is greatly enlarged</a:t>
            </a:r>
            <a:r>
              <a:rPr lang="en-NZ" sz="4000" i="0" spc="-300" dirty="0">
                <a:effectLst/>
                <a:latin typeface="system-ui"/>
              </a:rPr>
              <a:t>, and the love of each one of you </a:t>
            </a:r>
            <a:r>
              <a:rPr lang="en-NZ" sz="4000" i="0" spc="-300" dirty="0">
                <a:solidFill>
                  <a:srgbClr val="000000"/>
                </a:solidFill>
                <a:effectLst/>
                <a:latin typeface="system-ui"/>
              </a:rPr>
              <a:t>toward one another grows </a:t>
            </a:r>
            <a:r>
              <a:rPr lang="en-NZ" sz="4000" i="1" spc="-300" dirty="0">
                <a:solidFill>
                  <a:srgbClr val="000000"/>
                </a:solidFill>
                <a:effectLst/>
                <a:latin typeface="system-ui"/>
              </a:rPr>
              <a:t>ever</a:t>
            </a:r>
            <a:r>
              <a:rPr lang="en-NZ" sz="4000" i="0" spc="-300" dirty="0">
                <a:solidFill>
                  <a:srgbClr val="000000"/>
                </a:solidFill>
                <a:effectLst/>
                <a:latin typeface="system-ui"/>
              </a:rPr>
              <a:t> greater;</a:t>
            </a:r>
            <a:r>
              <a:rPr lang="en-NZ" sz="280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sz="200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8A9F5E8-8F18-4C3C-8983-8EF47FF0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9216" y="0"/>
            <a:ext cx="4504784" cy="2609558"/>
          </a:xfrm>
        </p:spPr>
        <p:txBody>
          <a:bodyPr>
            <a:normAutofit/>
          </a:bodyPr>
          <a:lstStyle/>
          <a:p>
            <a:pPr algn="ctr"/>
            <a:r>
              <a:rPr lang="en-NZ" sz="7200" dirty="0">
                <a:latin typeface="Brush Script MT" panose="03060802040406070304" pitchFamily="66" charset="0"/>
              </a:rPr>
              <a:t>Their Faith Had Grown </a:t>
            </a:r>
            <a:endParaRPr lang="en-NZ" sz="7200" dirty="0"/>
          </a:p>
        </p:txBody>
      </p:sp>
      <p:pic>
        <p:nvPicPr>
          <p:cNvPr id="7" name="Picture 2" descr="#8 Spiritual Growth | Anchor Point Bible Church Of Muskegon">
            <a:extLst>
              <a:ext uri="{FF2B5EF4-FFF2-40B4-BE49-F238E27FC236}">
                <a16:creationId xmlns:a16="http://schemas.microsoft.com/office/drawing/2014/main" id="{F91834E6-F20D-4878-B7BC-832BF36B119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39216" cy="260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83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FF128-5D28-4AC3-BF52-B95F3E18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5422" y="3305908"/>
            <a:ext cx="8468750" cy="3186965"/>
          </a:xfrm>
        </p:spPr>
        <p:txBody>
          <a:bodyPr>
            <a:noAutofit/>
          </a:bodyPr>
          <a:lstStyle/>
          <a:p>
            <a:pPr algn="l">
              <a:lnSpc>
                <a:spcPct val="70000"/>
              </a:lnSpc>
            </a:pPr>
            <a:r>
              <a:rPr lang="en-NZ" sz="4000" spc="-300" dirty="0">
                <a:latin typeface="system-ui"/>
              </a:rPr>
              <a:t>2 Thessalonians 1:3—</a:t>
            </a:r>
            <a:endParaRPr lang="en-NZ" sz="4000" i="0" spc="-300" dirty="0">
              <a:effectLst/>
              <a:latin typeface="system-ui"/>
            </a:endParaRPr>
          </a:p>
          <a:p>
            <a:pPr algn="l">
              <a:lnSpc>
                <a:spcPct val="70000"/>
              </a:lnSpc>
            </a:pPr>
            <a:r>
              <a:rPr lang="en-NZ" sz="4000" i="0" spc="-300" dirty="0">
                <a:effectLst/>
                <a:latin typeface="system-ui"/>
              </a:rPr>
              <a:t>We ought always to give thanks to God for you, brethren, as is </a:t>
            </a:r>
            <a:r>
              <a:rPr lang="en-NZ" sz="4000" i="1" spc="-300" dirty="0">
                <a:effectLst/>
                <a:latin typeface="system-ui"/>
              </a:rPr>
              <a:t>only</a:t>
            </a:r>
            <a:r>
              <a:rPr lang="en-NZ" sz="4000" i="0" spc="-300" dirty="0">
                <a:effectLst/>
                <a:latin typeface="system-ui"/>
              </a:rPr>
              <a:t> fitting, because your faith is greatly enlarged, </a:t>
            </a:r>
            <a:r>
              <a:rPr lang="en-NZ" sz="4000" i="0" u="sng" spc="-300" dirty="0">
                <a:effectLst/>
                <a:latin typeface="system-ui"/>
              </a:rPr>
              <a:t>and the love of each one of you </a:t>
            </a:r>
            <a:r>
              <a:rPr lang="en-NZ" sz="4000" i="0" u="sng" spc="-300" dirty="0">
                <a:solidFill>
                  <a:srgbClr val="000000"/>
                </a:solidFill>
                <a:effectLst/>
                <a:latin typeface="system-ui"/>
              </a:rPr>
              <a:t>toward one another grows </a:t>
            </a:r>
            <a:r>
              <a:rPr lang="en-NZ" sz="4000" i="1" u="sng" spc="-300" dirty="0">
                <a:solidFill>
                  <a:srgbClr val="000000"/>
                </a:solidFill>
                <a:effectLst/>
                <a:latin typeface="system-ui"/>
              </a:rPr>
              <a:t>ever</a:t>
            </a:r>
            <a:r>
              <a:rPr lang="en-NZ" sz="4000" i="0" u="sng" spc="-300" dirty="0">
                <a:solidFill>
                  <a:srgbClr val="000000"/>
                </a:solidFill>
                <a:effectLst/>
                <a:latin typeface="system-ui"/>
              </a:rPr>
              <a:t> greater</a:t>
            </a:r>
            <a:r>
              <a:rPr lang="en-NZ" sz="4000" i="0" spc="-300" dirty="0">
                <a:solidFill>
                  <a:srgbClr val="000000"/>
                </a:solidFill>
                <a:effectLst/>
                <a:latin typeface="system-ui"/>
              </a:rPr>
              <a:t>;</a:t>
            </a:r>
            <a:r>
              <a:rPr lang="en-NZ" sz="280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sz="200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8A9F5E8-8F18-4C3C-8983-8EF47FF0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9216" y="0"/>
            <a:ext cx="4504784" cy="2609558"/>
          </a:xfrm>
        </p:spPr>
        <p:txBody>
          <a:bodyPr>
            <a:normAutofit fontScale="90000"/>
          </a:bodyPr>
          <a:lstStyle/>
          <a:p>
            <a:pPr algn="ctr"/>
            <a:r>
              <a:rPr lang="en-NZ" sz="7200" dirty="0">
                <a:latin typeface="Brush Script MT" panose="03060802040406070304" pitchFamily="66" charset="0"/>
              </a:rPr>
              <a:t>Proof:</a:t>
            </a:r>
            <a:br>
              <a:rPr lang="en-NZ" sz="7200" dirty="0">
                <a:latin typeface="Brush Script MT" panose="03060802040406070304" pitchFamily="66" charset="0"/>
              </a:rPr>
            </a:br>
            <a:r>
              <a:rPr lang="en-NZ" sz="7200" dirty="0">
                <a:latin typeface="Brush Script MT" panose="03060802040406070304" pitchFamily="66" charset="0"/>
              </a:rPr>
              <a:t>Their Love had Grown</a:t>
            </a:r>
            <a:endParaRPr lang="en-NZ" sz="7200" dirty="0"/>
          </a:p>
        </p:txBody>
      </p:sp>
      <p:pic>
        <p:nvPicPr>
          <p:cNvPr id="7" name="Picture 2" descr="#8 Spiritual Growth | Anchor Point Bible Church Of Muskegon">
            <a:extLst>
              <a:ext uri="{FF2B5EF4-FFF2-40B4-BE49-F238E27FC236}">
                <a16:creationId xmlns:a16="http://schemas.microsoft.com/office/drawing/2014/main" id="{F91834E6-F20D-4878-B7BC-832BF36B119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39216" cy="260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561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FF128-5D28-4AC3-BF52-B95F3E18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5422" y="3305908"/>
            <a:ext cx="8468750" cy="3186965"/>
          </a:xfrm>
        </p:spPr>
        <p:txBody>
          <a:bodyPr>
            <a:noAutofit/>
          </a:bodyPr>
          <a:lstStyle/>
          <a:p>
            <a:pPr algn="l">
              <a:lnSpc>
                <a:spcPct val="70000"/>
              </a:lnSpc>
            </a:pPr>
            <a:r>
              <a:rPr lang="en-NZ" sz="4000" spc="-300" dirty="0">
                <a:latin typeface="system-ui"/>
              </a:rPr>
              <a:t>Note those tell-tale signs:</a:t>
            </a:r>
            <a:endParaRPr lang="en-NZ" sz="4000" i="0" spc="-300" dirty="0">
              <a:effectLst/>
              <a:latin typeface="system-ui"/>
            </a:endParaRPr>
          </a:p>
          <a:p>
            <a:pPr algn="l">
              <a:lnSpc>
                <a:spcPct val="70000"/>
              </a:lnSpc>
            </a:pPr>
            <a:r>
              <a:rPr lang="en-NZ" sz="4000" i="0" spc="-300" dirty="0">
                <a:effectLst/>
                <a:latin typeface="system-ui"/>
              </a:rPr>
              <a:t>Growing Faith 		More patience</a:t>
            </a:r>
          </a:p>
          <a:p>
            <a:pPr marL="3657600" lvl="8" indent="0">
              <a:lnSpc>
                <a:spcPct val="70000"/>
              </a:lnSpc>
              <a:buNone/>
            </a:pPr>
            <a:r>
              <a:rPr lang="en-NZ" sz="4000" spc="-300" dirty="0">
                <a:latin typeface="system-ui"/>
              </a:rPr>
              <a:t>More Kindness</a:t>
            </a:r>
          </a:p>
          <a:p>
            <a:pPr marL="3657600" lvl="8" indent="0">
              <a:lnSpc>
                <a:spcPct val="70000"/>
              </a:lnSpc>
              <a:buNone/>
            </a:pPr>
            <a:r>
              <a:rPr lang="en-NZ" sz="4000" i="0" spc="-300" dirty="0">
                <a:effectLst/>
                <a:latin typeface="system-ui"/>
              </a:rPr>
              <a:t>More Generosity</a:t>
            </a:r>
          </a:p>
          <a:p>
            <a:pPr marL="3657600" lvl="8" indent="0">
              <a:lnSpc>
                <a:spcPct val="70000"/>
              </a:lnSpc>
              <a:buNone/>
            </a:pPr>
            <a:r>
              <a:rPr lang="en-NZ" sz="4000" i="0" spc="-300" dirty="0">
                <a:effectLst/>
                <a:latin typeface="system-ui"/>
              </a:rPr>
              <a:t>More Hospitality</a:t>
            </a:r>
          </a:p>
          <a:p>
            <a:pPr marL="3657600" lvl="8" indent="0">
              <a:lnSpc>
                <a:spcPct val="70000"/>
              </a:lnSpc>
              <a:buNone/>
            </a:pPr>
            <a:r>
              <a:rPr lang="en-NZ" sz="4000" spc="-300" dirty="0">
                <a:latin typeface="system-ui"/>
              </a:rPr>
              <a:t>More Forgiveness</a:t>
            </a:r>
            <a:endParaRPr lang="en-NZ" sz="4000" i="0" spc="-300" dirty="0">
              <a:effectLst/>
              <a:latin typeface="system-ui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8A9F5E8-8F18-4C3C-8983-8EF47FF0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9216" y="0"/>
            <a:ext cx="4504784" cy="2609558"/>
          </a:xfrm>
        </p:spPr>
        <p:txBody>
          <a:bodyPr>
            <a:normAutofit fontScale="90000"/>
          </a:bodyPr>
          <a:lstStyle/>
          <a:p>
            <a:pPr algn="ctr"/>
            <a:r>
              <a:rPr lang="en-NZ" sz="7200" dirty="0">
                <a:latin typeface="Brush Script MT" panose="03060802040406070304" pitchFamily="66" charset="0"/>
              </a:rPr>
              <a:t>Proof:</a:t>
            </a:r>
            <a:br>
              <a:rPr lang="en-NZ" sz="7200" dirty="0">
                <a:latin typeface="Brush Script MT" panose="03060802040406070304" pitchFamily="66" charset="0"/>
              </a:rPr>
            </a:br>
            <a:r>
              <a:rPr lang="en-NZ" sz="7200" dirty="0">
                <a:latin typeface="Brush Script MT" panose="03060802040406070304" pitchFamily="66" charset="0"/>
              </a:rPr>
              <a:t>Their Love had Grown</a:t>
            </a:r>
            <a:endParaRPr lang="en-NZ" sz="7200" dirty="0"/>
          </a:p>
        </p:txBody>
      </p:sp>
      <p:pic>
        <p:nvPicPr>
          <p:cNvPr id="7" name="Picture 2" descr="#8 Spiritual Growth | Anchor Point Bible Church Of Muskegon">
            <a:extLst>
              <a:ext uri="{FF2B5EF4-FFF2-40B4-BE49-F238E27FC236}">
                <a16:creationId xmlns:a16="http://schemas.microsoft.com/office/drawing/2014/main" id="{F91834E6-F20D-4878-B7BC-832BF36B119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39216" cy="260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C895746D-0232-40DE-BA13-57AAE13A6D91}"/>
              </a:ext>
            </a:extLst>
          </p:cNvPr>
          <p:cNvSpPr/>
          <p:nvPr/>
        </p:nvSpPr>
        <p:spPr>
          <a:xfrm>
            <a:off x="3179299" y="3826413"/>
            <a:ext cx="759655" cy="450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696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FF128-5D28-4AC3-BF52-B95F3E18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" y="3924886"/>
            <a:ext cx="9144000" cy="2933114"/>
          </a:xfrm>
        </p:spPr>
        <p:txBody>
          <a:bodyPr>
            <a:noAutofit/>
          </a:bodyPr>
          <a:lstStyle/>
          <a:p>
            <a:pPr algn="l">
              <a:lnSpc>
                <a:spcPct val="70000"/>
              </a:lnSpc>
            </a:pPr>
            <a:r>
              <a:rPr lang="en-NZ" sz="4000" b="0" i="0" spc="-300" dirty="0">
                <a:solidFill>
                  <a:srgbClr val="000000"/>
                </a:solidFill>
                <a:effectLst/>
                <a:latin typeface="system-ui"/>
              </a:rPr>
              <a:t>1 Corinthians 2:4-5</a:t>
            </a:r>
          </a:p>
          <a:p>
            <a:pPr algn="l">
              <a:lnSpc>
                <a:spcPct val="70000"/>
              </a:lnSpc>
            </a:pPr>
            <a:r>
              <a:rPr lang="en-NZ" sz="4000" b="1" i="0" spc="-300" baseline="30000" dirty="0">
                <a:solidFill>
                  <a:srgbClr val="000000"/>
                </a:solidFill>
                <a:effectLst/>
                <a:latin typeface="system-ui"/>
              </a:rPr>
              <a:t>4</a:t>
            </a:r>
            <a:r>
              <a:rPr lang="en-NZ" sz="4000" b="0" i="0" spc="-300" dirty="0">
                <a:solidFill>
                  <a:srgbClr val="000000"/>
                </a:solidFill>
                <a:effectLst/>
                <a:latin typeface="system-ui"/>
              </a:rPr>
              <a:t>and my message and my preaching were not in persuasive words of wisdom, but in demonstration of the Spirit and of power, </a:t>
            </a:r>
            <a:r>
              <a:rPr lang="en-NZ" sz="4000" b="1" i="0" spc="-300" baseline="3000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en-NZ" sz="4000" b="0" i="0" spc="-300" dirty="0">
                <a:solidFill>
                  <a:srgbClr val="000000"/>
                </a:solidFill>
                <a:effectLst/>
                <a:latin typeface="system-ui"/>
              </a:rPr>
              <a:t>so that your faith would not rest on the wisdom of men, but on the power of God. </a:t>
            </a:r>
            <a:r>
              <a:rPr lang="en-NZ" sz="20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2050" name="Picture 2" descr="god's wisdom vs man's wisdom">
            <a:extLst>
              <a:ext uri="{FF2B5EF4-FFF2-40B4-BE49-F238E27FC236}">
                <a16:creationId xmlns:a16="http://schemas.microsoft.com/office/drawing/2014/main" id="{6B549324-0946-4327-87DF-B2533FEB082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18" b="31693"/>
          <a:stretch/>
        </p:blipFill>
        <p:spPr bwMode="auto">
          <a:xfrm>
            <a:off x="0" y="0"/>
            <a:ext cx="9143999" cy="381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92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FF128-5D28-4AC3-BF52-B95F3E18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" y="3429000"/>
            <a:ext cx="9144000" cy="3429000"/>
          </a:xfrm>
        </p:spPr>
        <p:txBody>
          <a:bodyPr>
            <a:noAutofit/>
          </a:bodyPr>
          <a:lstStyle/>
          <a:p>
            <a:pPr algn="l">
              <a:lnSpc>
                <a:spcPct val="70000"/>
              </a:lnSpc>
            </a:pPr>
            <a:r>
              <a:rPr lang="en-NZ" sz="4000" b="0" i="0" spc="-300" dirty="0">
                <a:solidFill>
                  <a:srgbClr val="000000"/>
                </a:solidFill>
                <a:effectLst/>
                <a:latin typeface="system-ui"/>
              </a:rPr>
              <a:t>1 Corinthians 2:4-5</a:t>
            </a:r>
          </a:p>
          <a:p>
            <a:pPr algn="l">
              <a:lnSpc>
                <a:spcPct val="70000"/>
              </a:lnSpc>
            </a:pPr>
            <a:r>
              <a:rPr lang="en-NZ" sz="4000" b="1" i="0" spc="-300" baseline="30000" dirty="0">
                <a:solidFill>
                  <a:srgbClr val="000000"/>
                </a:solidFill>
                <a:effectLst/>
                <a:latin typeface="system-ui"/>
              </a:rPr>
              <a:t>4</a:t>
            </a:r>
            <a:r>
              <a:rPr lang="en-NZ" sz="4000" b="0" i="0" spc="-300" dirty="0">
                <a:solidFill>
                  <a:srgbClr val="000000"/>
                </a:solidFill>
                <a:effectLst/>
                <a:latin typeface="system-ui"/>
              </a:rPr>
              <a:t>and my message and my preaching were not in persuasive words of wisdom, but in demonstration of the Spirit and of power, </a:t>
            </a:r>
            <a:r>
              <a:rPr lang="en-NZ" sz="4000" b="1" i="0" spc="-300" baseline="3000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en-NZ" sz="4000" b="0" i="0" spc="-300" dirty="0">
                <a:solidFill>
                  <a:srgbClr val="000000"/>
                </a:solidFill>
                <a:effectLst/>
                <a:latin typeface="system-ui"/>
              </a:rPr>
              <a:t>so that your faith would not rest on the wisdom of men, but on the power of God. </a:t>
            </a:r>
            <a:r>
              <a:rPr lang="en-NZ" sz="20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8A9F5E8-8F18-4C3C-8983-8EF47FF0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6916" y="0"/>
            <a:ext cx="4797083" cy="3249637"/>
          </a:xfrm>
        </p:spPr>
        <p:txBody>
          <a:bodyPr>
            <a:normAutofit/>
          </a:bodyPr>
          <a:lstStyle/>
          <a:p>
            <a:pPr algn="ctr"/>
            <a:r>
              <a:rPr lang="en-NZ" sz="6600" dirty="0">
                <a:latin typeface="Brush Script MT" panose="03060802040406070304" pitchFamily="66" charset="0"/>
              </a:rPr>
              <a:t>Not Based on Man’s Wisdom</a:t>
            </a:r>
            <a:endParaRPr lang="en-NZ" sz="6600" dirty="0"/>
          </a:p>
        </p:txBody>
      </p:sp>
      <p:pic>
        <p:nvPicPr>
          <p:cNvPr id="2050" name="Picture 2" descr="god's wisdom vs man's wisdom">
            <a:extLst>
              <a:ext uri="{FF2B5EF4-FFF2-40B4-BE49-F238E27FC236}">
                <a16:creationId xmlns:a16="http://schemas.microsoft.com/office/drawing/2014/main" id="{6B549324-0946-4327-87DF-B2533FEB082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32850" cy="324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537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FF128-5D28-4AC3-BF52-B95F3E18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-1" y="5387926"/>
            <a:ext cx="9143999" cy="110494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7200" dirty="0">
                <a:latin typeface="Brush Script MT" panose="03060802040406070304" pitchFamily="66" charset="0"/>
              </a:rPr>
              <a:t>Out of Darkness</a:t>
            </a:r>
            <a:endParaRPr lang="en-NZ" sz="72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4098" name="Picture 2" descr="Did Jesus Really Descend into Hell? - Bible Study">
            <a:extLst>
              <a:ext uri="{FF2B5EF4-FFF2-40B4-BE49-F238E27FC236}">
                <a16:creationId xmlns:a16="http://schemas.microsoft.com/office/drawing/2014/main" id="{0755F25E-02F6-47A5-8598-EB746AC48C3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49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A886B9-0ADE-4101-B4CD-4688DF1F6794}"/>
              </a:ext>
            </a:extLst>
          </p:cNvPr>
          <p:cNvSpPr txBox="1"/>
          <p:nvPr/>
        </p:nvSpPr>
        <p:spPr>
          <a:xfrm>
            <a:off x="4360984" y="254209"/>
            <a:ext cx="4586068" cy="440120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/>
            <a:r>
              <a:rPr lang="en-NZ" sz="4000" dirty="0">
                <a:solidFill>
                  <a:schemeClr val="tx1"/>
                </a:solidFill>
                <a:latin typeface="system-ui"/>
              </a:rPr>
              <a:t>John 12:46—</a:t>
            </a:r>
            <a:endParaRPr lang="en-NZ" sz="4000" i="0" dirty="0">
              <a:solidFill>
                <a:schemeClr val="tx1"/>
              </a:solidFill>
              <a:effectLst/>
              <a:latin typeface="system-ui"/>
            </a:endParaRPr>
          </a:p>
          <a:p>
            <a:pPr algn="l"/>
            <a:r>
              <a:rPr lang="en-NZ" sz="4000" i="0" dirty="0">
                <a:solidFill>
                  <a:schemeClr val="tx1"/>
                </a:solidFill>
                <a:effectLst/>
                <a:latin typeface="system-ui"/>
              </a:rPr>
              <a:t>I have come </a:t>
            </a:r>
            <a:r>
              <a:rPr lang="en-NZ" sz="4000" i="1" dirty="0">
                <a:solidFill>
                  <a:schemeClr val="tx1"/>
                </a:solidFill>
                <a:effectLst/>
                <a:latin typeface="system-ui"/>
              </a:rPr>
              <a:t>as</a:t>
            </a:r>
            <a:r>
              <a:rPr lang="en-NZ" sz="4000" dirty="0">
                <a:solidFill>
                  <a:schemeClr val="tx1"/>
                </a:solidFill>
                <a:effectLst/>
                <a:latin typeface="system-ui"/>
              </a:rPr>
              <a:t> Light </a:t>
            </a:r>
            <a:r>
              <a:rPr lang="en-NZ" sz="4000" i="0" dirty="0">
                <a:solidFill>
                  <a:schemeClr val="tx1"/>
                </a:solidFill>
                <a:effectLst/>
                <a:latin typeface="system-ui"/>
              </a:rPr>
              <a:t>into the world, so that everyone who believes in Me will not remain in darkness.</a:t>
            </a:r>
            <a:r>
              <a:rPr lang="en-NZ" sz="4000" b="0" i="0" dirty="0">
                <a:solidFill>
                  <a:schemeClr val="tx1"/>
                </a:solidFill>
                <a:effectLst/>
                <a:latin typeface="system-ui"/>
              </a:rPr>
              <a:t> (NASB95)</a:t>
            </a:r>
          </a:p>
        </p:txBody>
      </p:sp>
    </p:spTree>
    <p:extLst>
      <p:ext uri="{BB962C8B-B14F-4D97-AF65-F5344CB8AC3E}">
        <p14:creationId xmlns:p14="http://schemas.microsoft.com/office/powerpoint/2010/main" val="2553248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FF128-5D28-4AC3-BF52-B95F3E18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-1" y="5387926"/>
            <a:ext cx="9143999" cy="110494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7200" dirty="0">
                <a:latin typeface="Brush Script MT" panose="03060802040406070304" pitchFamily="66" charset="0"/>
              </a:rPr>
              <a:t>Out of Darkness</a:t>
            </a:r>
            <a:endParaRPr lang="en-NZ" sz="72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4098" name="Picture 2" descr="Did Jesus Really Descend into Hell? - Bible Study">
            <a:extLst>
              <a:ext uri="{FF2B5EF4-FFF2-40B4-BE49-F238E27FC236}">
                <a16:creationId xmlns:a16="http://schemas.microsoft.com/office/drawing/2014/main" id="{0755F25E-02F6-47A5-8598-EB746AC48C3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49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A886B9-0ADE-4101-B4CD-4688DF1F6794}"/>
              </a:ext>
            </a:extLst>
          </p:cNvPr>
          <p:cNvSpPr txBox="1"/>
          <p:nvPr/>
        </p:nvSpPr>
        <p:spPr>
          <a:xfrm>
            <a:off x="4360984" y="254209"/>
            <a:ext cx="4586068" cy="45704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/>
            <a:r>
              <a:rPr lang="en-NZ" sz="4000" dirty="0">
                <a:solidFill>
                  <a:schemeClr val="tx1"/>
                </a:solidFill>
                <a:latin typeface="system-ui"/>
              </a:rPr>
              <a:t>Colossians 1:13—</a:t>
            </a:r>
            <a:endParaRPr lang="en-NZ" sz="4000" i="0" dirty="0">
              <a:solidFill>
                <a:schemeClr val="tx1"/>
              </a:solidFill>
              <a:effectLst/>
              <a:latin typeface="system-ui"/>
            </a:endParaRPr>
          </a:p>
          <a:p>
            <a:pPr algn="l"/>
            <a:r>
              <a:rPr lang="en-NZ" sz="4000" i="0" dirty="0">
                <a:solidFill>
                  <a:schemeClr val="tx1"/>
                </a:solidFill>
                <a:effectLst/>
                <a:latin typeface="system-ui"/>
              </a:rPr>
              <a:t>For He rescued us from the domain of darkness, and transferred us to the kingdom of His beloved Son,</a:t>
            </a:r>
          </a:p>
          <a:p>
            <a:pPr algn="l"/>
            <a:r>
              <a:rPr lang="en-NZ" sz="1100" i="0" dirty="0">
                <a:solidFill>
                  <a:schemeClr val="tx1"/>
                </a:solidFill>
                <a:effectLst/>
                <a:latin typeface="system-ui"/>
              </a:rPr>
              <a:t> (NASB95)</a:t>
            </a:r>
          </a:p>
        </p:txBody>
      </p:sp>
    </p:spTree>
    <p:extLst>
      <p:ext uri="{BB962C8B-B14F-4D97-AF65-F5344CB8AC3E}">
        <p14:creationId xmlns:p14="http://schemas.microsoft.com/office/powerpoint/2010/main" val="2828327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2216</TotalTime>
  <Words>185</Words>
  <Application>Microsoft Office PowerPoint</Application>
  <PresentationFormat>On-screen Show (4:3)</PresentationFormat>
  <Paragraphs>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Brush Script MT</vt:lpstr>
      <vt:lpstr>Calibri</vt:lpstr>
      <vt:lpstr>Calibri Light</vt:lpstr>
      <vt:lpstr>system-ui</vt:lpstr>
      <vt:lpstr>Times New Roman</vt:lpstr>
      <vt:lpstr>Office Theme</vt:lpstr>
      <vt:lpstr>Faith—Ever Growing</vt:lpstr>
      <vt:lpstr>PowerPoint Presentation</vt:lpstr>
      <vt:lpstr>Their Faith Had Grown </vt:lpstr>
      <vt:lpstr>Proof: Their Love had Grown</vt:lpstr>
      <vt:lpstr>Proof: Their Love had Grown</vt:lpstr>
      <vt:lpstr>PowerPoint Presentation</vt:lpstr>
      <vt:lpstr>Not Based on Man’s Wisdom</vt:lpstr>
      <vt:lpstr>PowerPoint Presentation</vt:lpstr>
      <vt:lpstr>PowerPoint Presentation</vt:lpstr>
      <vt:lpstr>PowerPoint Presentation</vt:lpstr>
      <vt:lpstr>PowerPoint Presentation</vt:lpstr>
      <vt:lpstr>Christians—Protected</vt:lpstr>
      <vt:lpstr>Faith brings you to Baptism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HODGMAN, Geoff (WAITSC)</cp:lastModifiedBy>
  <cp:revision>82</cp:revision>
  <dcterms:created xsi:type="dcterms:W3CDTF">2021-01-30T08:11:03Z</dcterms:created>
  <dcterms:modified xsi:type="dcterms:W3CDTF">2021-03-16T08:44:38Z</dcterms:modified>
</cp:coreProperties>
</file>