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6" r:id="rId3"/>
    <p:sldId id="394" r:id="rId4"/>
    <p:sldId id="378" r:id="rId5"/>
    <p:sldId id="393" r:id="rId6"/>
    <p:sldId id="257" r:id="rId7"/>
    <p:sldId id="381" r:id="rId8"/>
    <p:sldId id="383" r:id="rId9"/>
    <p:sldId id="384" r:id="rId10"/>
    <p:sldId id="385" r:id="rId11"/>
    <p:sldId id="259" r:id="rId12"/>
    <p:sldId id="386" r:id="rId13"/>
    <p:sldId id="388" r:id="rId14"/>
    <p:sldId id="389" r:id="rId15"/>
    <p:sldId id="260" r:id="rId16"/>
    <p:sldId id="400" r:id="rId17"/>
    <p:sldId id="398" r:id="rId18"/>
    <p:sldId id="401" r:id="rId19"/>
    <p:sldId id="399" r:id="rId20"/>
    <p:sldId id="391" r:id="rId21"/>
    <p:sldId id="271" r:id="rId22"/>
    <p:sldId id="402" r:id="rId23"/>
    <p:sldId id="403" r:id="rId24"/>
    <p:sldId id="263" r:id="rId25"/>
    <p:sldId id="396" r:id="rId26"/>
    <p:sldId id="39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A2D0-E5AB-45EE-A72A-981CAE4573F2}" type="datetimeFigureOut">
              <a:rPr lang="en-NZ" smtClean="0"/>
              <a:t>15/03/2021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2B120-6D20-4CA0-908B-FD94DC31A47B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“</a:t>
            </a:r>
            <a:r>
              <a:rPr lang="en-NZ" sz="4000" dirty="0"/>
              <a:t>Isn't this the carpenter?</a:t>
            </a:r>
            <a:r>
              <a:rPr lang="en-US" sz="4000" dirty="0"/>
              <a:t> 	</a:t>
            </a:r>
          </a:p>
          <a:p>
            <a:r>
              <a:rPr lang="en-NZ" sz="4000" dirty="0"/>
              <a:t>John Staiger</a:t>
            </a:r>
          </a:p>
          <a:p>
            <a:endParaRPr lang="en-NZ" sz="800" dirty="0"/>
          </a:p>
          <a:p>
            <a:r>
              <a:rPr lang="en-NZ" sz="4000" dirty="0"/>
              <a:t>Morningside Church of Christ </a:t>
            </a:r>
          </a:p>
          <a:p>
            <a:endParaRPr lang="en-NZ" sz="800" dirty="0"/>
          </a:p>
          <a:p>
            <a:r>
              <a:rPr lang="en-NZ" sz="4000" dirty="0"/>
              <a:t>Sunday 7 February 2021</a:t>
            </a:r>
          </a:p>
          <a:p>
            <a:endParaRPr lang="en-NZ" sz="800" dirty="0"/>
          </a:p>
          <a:p>
            <a:r>
              <a:rPr lang="en-NZ" sz="4000" dirty="0"/>
              <a:t>PM Sermon</a:t>
            </a:r>
          </a:p>
          <a:p>
            <a:endParaRPr lang="en-NZ" sz="800" dirty="0"/>
          </a:p>
          <a:p>
            <a:pPr marL="0" indent="0" algn="ctr">
              <a:buNone/>
            </a:pPr>
            <a:r>
              <a:rPr lang="en-NZ" sz="4000" dirty="0"/>
              <a:t>Broadcast on Facebook Live from </a:t>
            </a:r>
          </a:p>
          <a:p>
            <a:pPr marL="0" indent="0" algn="ctr">
              <a:buNone/>
            </a:pPr>
            <a:r>
              <a:rPr lang="en-NZ" sz="4000" dirty="0"/>
              <a:t>42 Leslie Ave, Sandringham.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4F9E-C5C9-47FB-9153-4F07D96BF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075240" cy="2088231"/>
          </a:xfrm>
        </p:spPr>
        <p:txBody>
          <a:bodyPr>
            <a:noAutofit/>
          </a:bodyPr>
          <a:lstStyle/>
          <a:p>
            <a:r>
              <a:rPr lang="en-NZ" sz="4000" dirty="0"/>
              <a:t>Three Facts </a:t>
            </a:r>
          </a:p>
          <a:p>
            <a:pPr marL="0" indent="0">
              <a:buNone/>
            </a:pPr>
            <a:r>
              <a:rPr lang="en-NZ" sz="4000" dirty="0"/>
              <a:t>3. Each of us is either involved in tearing down </a:t>
            </a:r>
            <a:r>
              <a:rPr lang="en-NZ" sz="4000" u="sng" dirty="0"/>
              <a:t>or building up</a:t>
            </a:r>
            <a:r>
              <a:rPr lang="en-NZ" sz="4000" dirty="0"/>
              <a:t>.</a:t>
            </a:r>
          </a:p>
        </p:txBody>
      </p:sp>
      <p:pic>
        <p:nvPicPr>
          <p:cNvPr id="4098" name="Picture 2" descr="Which Church Did Christ Build? | Biblical Proof">
            <a:extLst>
              <a:ext uri="{FF2B5EF4-FFF2-40B4-BE49-F238E27FC236}">
                <a16:creationId xmlns:a16="http://schemas.microsoft.com/office/drawing/2014/main" id="{F41D2F6A-815C-4738-A1B2-FC450AE5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3798"/>
            <a:ext cx="6047184" cy="40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3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Jesus is the Master Builder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101800"/>
          </a:xfrm>
        </p:spPr>
        <p:txBody>
          <a:bodyPr>
            <a:noAutofit/>
          </a:bodyPr>
          <a:lstStyle/>
          <a:p>
            <a:r>
              <a:rPr lang="en-NZ" sz="4000" dirty="0"/>
              <a:t>Jesus, the greatest leader, was first a working man—He made things.</a:t>
            </a:r>
          </a:p>
        </p:txBody>
      </p:sp>
      <p:pic>
        <p:nvPicPr>
          <p:cNvPr id="8" name="Content Placeholder 6" descr="h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3726" y="2828671"/>
            <a:ext cx="5942490" cy="40417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Jesus is the Master Builder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1" y="1535112"/>
            <a:ext cx="4114799" cy="2541960"/>
          </a:xfrm>
        </p:spPr>
        <p:txBody>
          <a:bodyPr>
            <a:noAutofit/>
          </a:bodyPr>
          <a:lstStyle/>
          <a:p>
            <a:r>
              <a:rPr lang="en-NZ" sz="4000" dirty="0"/>
              <a:t>“Whosoever </a:t>
            </a:r>
            <a:r>
              <a:rPr lang="en-NZ" sz="4000" i="1" dirty="0"/>
              <a:t>doesn't teach his son a trade</a:t>
            </a:r>
            <a:r>
              <a:rPr lang="en-NZ" sz="4000" dirty="0"/>
              <a:t> makes him a </a:t>
            </a:r>
            <a:r>
              <a:rPr lang="en-NZ" sz="4000" i="1" dirty="0"/>
              <a:t>thief.”</a:t>
            </a:r>
            <a:endParaRPr lang="en-NZ" sz="4000" dirty="0"/>
          </a:p>
        </p:txBody>
      </p:sp>
      <p:pic>
        <p:nvPicPr>
          <p:cNvPr id="7170" name="Picture 2" descr="Image result for jesus carpenter">
            <a:extLst>
              <a:ext uri="{FF2B5EF4-FFF2-40B4-BE49-F238E27FC236}">
                <a16:creationId xmlns:a16="http://schemas.microsoft.com/office/drawing/2014/main" id="{8F1B0568-1F16-478F-B085-1E17D1DC9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19" y="1749872"/>
            <a:ext cx="463668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FC9A-15D0-4383-B962-E31790C10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836327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5800" dirty="0"/>
              <a:t>How can we be Builders?</a:t>
            </a:r>
          </a:p>
          <a:p>
            <a:r>
              <a:rPr lang="en-NZ" sz="4000" b="1" dirty="0"/>
              <a:t>Essential—Love</a:t>
            </a:r>
          </a:p>
          <a:p>
            <a:pPr algn="l"/>
            <a:r>
              <a:rPr lang="en-US" sz="4300" b="0" i="0" dirty="0">
                <a:solidFill>
                  <a:srgbClr val="000000"/>
                </a:solidFill>
                <a:effectLst/>
                <a:latin typeface="system-ui"/>
              </a:rPr>
              <a:t>1 Corinthians 8:1b-2—…Knowledge makes arrogant, but love edifies. </a:t>
            </a:r>
            <a:r>
              <a:rPr lang="en-US" sz="4300" b="1" i="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US" sz="4300" b="0" i="0" dirty="0">
                <a:solidFill>
                  <a:srgbClr val="000000"/>
                </a:solidFill>
                <a:effectLst/>
                <a:latin typeface="system-ui"/>
              </a:rPr>
              <a:t>If anyone supposes that he knows anything, he has not yet known as he ought to know;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1538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FC9A-15D0-4383-B962-E31790C10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836327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5800" dirty="0"/>
              <a:t>How can we be Builders?</a:t>
            </a:r>
          </a:p>
          <a:p>
            <a:r>
              <a:rPr lang="en-NZ" sz="4000" b="1" dirty="0"/>
              <a:t>Essential—Love</a:t>
            </a:r>
          </a:p>
          <a:p>
            <a:r>
              <a:rPr lang="en-NZ" sz="4000" b="1" dirty="0"/>
              <a:t>Knowledge without love becomes a weapon for tearing down!</a:t>
            </a:r>
          </a:p>
        </p:txBody>
      </p:sp>
      <p:pic>
        <p:nvPicPr>
          <p:cNvPr id="4" name="Picture 2" descr="Image result for Knowledge makes arrogant">
            <a:extLst>
              <a:ext uri="{FF2B5EF4-FFF2-40B4-BE49-F238E27FC236}">
                <a16:creationId xmlns:a16="http://schemas.microsoft.com/office/drawing/2014/main" id="{0797703A-E098-4A60-B773-AE31F12F3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9" b="25452"/>
          <a:stretch/>
        </p:blipFill>
        <p:spPr bwMode="auto">
          <a:xfrm>
            <a:off x="0" y="3734272"/>
            <a:ext cx="9144000" cy="3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3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6400" dirty="0"/>
              <a:t>How can we be Builders?</a:t>
            </a:r>
            <a:br>
              <a:rPr lang="en-NZ" sz="4400" dirty="0"/>
            </a:br>
            <a:r>
              <a:rPr lang="en-NZ" sz="4400" b="1" dirty="0"/>
              <a:t>Essential—Know your enemy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27" y="2091879"/>
            <a:ext cx="3462232" cy="639762"/>
          </a:xfrm>
        </p:spPr>
        <p:txBody>
          <a:bodyPr>
            <a:normAutofit/>
          </a:bodyPr>
          <a:lstStyle/>
          <a:p>
            <a:r>
              <a:rPr lang="en-NZ" dirty="0"/>
              <a:t>Never take Satan lightly</a:t>
            </a:r>
          </a:p>
        </p:txBody>
      </p:sp>
      <p:pic>
        <p:nvPicPr>
          <p:cNvPr id="9" name="Content Placeholder 8" descr="h1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28626" y="2902644"/>
            <a:ext cx="3462232" cy="2664296"/>
          </a:xfr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77720" y="2411760"/>
            <a:ext cx="4041775" cy="438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NZ" sz="4000" b="1" dirty="0"/>
              <a:t>Two forces at work in our lives today—Jesus the Builder and Satan the Destroyer. Who determines what is done?—</a:t>
            </a:r>
            <a:r>
              <a:rPr lang="en-NZ" sz="4000" b="1" dirty="0">
                <a:solidFill>
                  <a:schemeClr val="bg1"/>
                </a:solidFill>
              </a:rPr>
              <a:t>we do!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6400" dirty="0"/>
              <a:t>How can we be Builders?</a:t>
            </a:r>
            <a:br>
              <a:rPr lang="en-NZ" sz="4400" dirty="0"/>
            </a:br>
            <a:r>
              <a:rPr lang="en-NZ" sz="4400" b="1" dirty="0"/>
              <a:t>Essential—Know your enemy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8627" y="2091879"/>
            <a:ext cx="3462232" cy="639762"/>
          </a:xfrm>
        </p:spPr>
        <p:txBody>
          <a:bodyPr>
            <a:normAutofit/>
          </a:bodyPr>
          <a:lstStyle/>
          <a:p>
            <a:r>
              <a:rPr lang="en-NZ" dirty="0"/>
              <a:t>Never take Satan lightly</a:t>
            </a:r>
          </a:p>
        </p:txBody>
      </p:sp>
      <p:pic>
        <p:nvPicPr>
          <p:cNvPr id="9" name="Content Placeholder 8" descr="h1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28626" y="2902644"/>
            <a:ext cx="3462232" cy="2664296"/>
          </a:xfr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77720" y="2411760"/>
            <a:ext cx="4041775" cy="43803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NZ" sz="4000" b="1" dirty="0"/>
              <a:t>Two forces at work in our lives today—Jesus the Builder and Satan the Destroyer. Who determines what is done?—</a:t>
            </a:r>
            <a:r>
              <a:rPr lang="en-NZ" sz="4000" b="1" u="sng" dirty="0"/>
              <a:t>we do</a:t>
            </a:r>
            <a:r>
              <a:rPr lang="en-NZ" sz="4000" b="1" dirty="0"/>
              <a:t>!</a:t>
            </a:r>
            <a:endParaRPr kumimoji="0" lang="en-N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7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6400" dirty="0"/>
              <a:t>How can we be Builders?</a:t>
            </a:r>
            <a:br>
              <a:rPr lang="en-NZ" sz="4400" dirty="0"/>
            </a:br>
            <a:r>
              <a:rPr lang="en-NZ" sz="4400" b="1" dirty="0"/>
              <a:t>Essential—Know your enemy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4248473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You and I must make a daily decision…</a:t>
            </a:r>
          </a:p>
          <a:p>
            <a:r>
              <a:rPr lang="en-NZ" sz="4000" dirty="0">
                <a:solidFill>
                  <a:schemeClr val="bg1"/>
                </a:solidFill>
              </a:rPr>
              <a:t>Will we allow Jesus to build us up, or Satan to tear us down?</a:t>
            </a:r>
          </a:p>
        </p:txBody>
      </p:sp>
      <p:pic>
        <p:nvPicPr>
          <p:cNvPr id="11" name="Content Placeholder 8" descr="h15.jpg">
            <a:extLst>
              <a:ext uri="{FF2B5EF4-FFF2-40B4-BE49-F238E27FC236}">
                <a16:creationId xmlns:a16="http://schemas.microsoft.com/office/drawing/2014/main" id="{57732406-E08C-4D3E-842E-76622280FD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626" y="2902644"/>
            <a:ext cx="3462232" cy="266429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AE60FE-BE9B-47FF-9F5A-6666E26420CA}"/>
              </a:ext>
            </a:extLst>
          </p:cNvPr>
          <p:cNvSpPr txBox="1">
            <a:spLocks/>
          </p:cNvSpPr>
          <p:nvPr/>
        </p:nvSpPr>
        <p:spPr>
          <a:xfrm>
            <a:off x="5028627" y="2091879"/>
            <a:ext cx="3462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Never take Satan lightly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446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6400" dirty="0"/>
              <a:t>How can we be Builders?</a:t>
            </a:r>
            <a:br>
              <a:rPr lang="en-NZ" sz="4400" dirty="0"/>
            </a:br>
            <a:r>
              <a:rPr lang="en-NZ" sz="4400" b="1" dirty="0"/>
              <a:t>Essential—Know your enemy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4248473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You and I must make a daily decision…</a:t>
            </a:r>
          </a:p>
          <a:p>
            <a:r>
              <a:rPr lang="en-NZ" sz="4000" dirty="0"/>
              <a:t>Will we allow Jesus to build us up, or Satan to tear us down?</a:t>
            </a:r>
          </a:p>
        </p:txBody>
      </p:sp>
      <p:pic>
        <p:nvPicPr>
          <p:cNvPr id="11" name="Content Placeholder 8" descr="h15.jpg">
            <a:extLst>
              <a:ext uri="{FF2B5EF4-FFF2-40B4-BE49-F238E27FC236}">
                <a16:creationId xmlns:a16="http://schemas.microsoft.com/office/drawing/2014/main" id="{57732406-E08C-4D3E-842E-76622280FD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626" y="2902644"/>
            <a:ext cx="3462232" cy="266429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AE60FE-BE9B-47FF-9F5A-6666E26420CA}"/>
              </a:ext>
            </a:extLst>
          </p:cNvPr>
          <p:cNvSpPr txBox="1">
            <a:spLocks/>
          </p:cNvSpPr>
          <p:nvPr/>
        </p:nvSpPr>
        <p:spPr>
          <a:xfrm>
            <a:off x="5028627" y="2091879"/>
            <a:ext cx="3462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Never take Satan lightly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588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NZ" sz="6400" dirty="0"/>
              <a:t>How can we be Builders?</a:t>
            </a:r>
            <a:br>
              <a:rPr lang="en-NZ" sz="4400" dirty="0"/>
            </a:br>
            <a:r>
              <a:rPr lang="en-NZ" sz="4400" b="1" dirty="0"/>
              <a:t>Essential—Know your enemy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4248473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Even in the best run homes he can get in and destroy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He came into Eden and deceived—and Paradise was lost.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Destroyed Job’s wealth, family and body</a:t>
            </a:r>
          </a:p>
        </p:txBody>
      </p:sp>
      <p:pic>
        <p:nvPicPr>
          <p:cNvPr id="11" name="Content Placeholder 8" descr="h15.jpg">
            <a:extLst>
              <a:ext uri="{FF2B5EF4-FFF2-40B4-BE49-F238E27FC236}">
                <a16:creationId xmlns:a16="http://schemas.microsoft.com/office/drawing/2014/main" id="{57732406-E08C-4D3E-842E-76622280FD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8626" y="2902644"/>
            <a:ext cx="3462232" cy="266429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AE60FE-BE9B-47FF-9F5A-6666E26420CA}"/>
              </a:ext>
            </a:extLst>
          </p:cNvPr>
          <p:cNvSpPr txBox="1">
            <a:spLocks/>
          </p:cNvSpPr>
          <p:nvPr/>
        </p:nvSpPr>
        <p:spPr>
          <a:xfrm>
            <a:off x="5028627" y="2091879"/>
            <a:ext cx="346223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Never take Satan lightly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9003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Isn't this the carpenter?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FC9A-15D0-4383-B962-E31790C10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836327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5800" dirty="0"/>
              <a:t>How can we be Builders?</a:t>
            </a:r>
          </a:p>
          <a:p>
            <a:r>
              <a:rPr lang="en-NZ" sz="4000" b="1" dirty="0"/>
              <a:t>Essential—Purpose Built</a:t>
            </a:r>
          </a:p>
          <a:p>
            <a:r>
              <a:rPr lang="en-NZ" sz="3600" b="1" dirty="0"/>
              <a:t>Ephesians 4:11-12—</a:t>
            </a:r>
          </a:p>
          <a:p>
            <a:r>
              <a:rPr lang="en-US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US" sz="4000" b="0" i="0" spc="-300" dirty="0">
                <a:solidFill>
                  <a:srgbClr val="000000"/>
                </a:solidFill>
                <a:effectLst/>
                <a:latin typeface="system-ui"/>
              </a:rPr>
              <a:t>And He gave some </a:t>
            </a:r>
            <a:r>
              <a:rPr lang="en-US" sz="4000" b="0" i="1" spc="-3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US" sz="4000" b="0" i="0" spc="-300" dirty="0">
                <a:solidFill>
                  <a:srgbClr val="000000"/>
                </a:solidFill>
                <a:effectLst/>
                <a:latin typeface="system-ui"/>
              </a:rPr>
              <a:t> apostles, and some </a:t>
            </a:r>
            <a:r>
              <a:rPr lang="en-US" sz="4000" b="0" i="1" spc="-3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US" sz="4000" b="0" i="0" spc="-300" dirty="0">
                <a:solidFill>
                  <a:srgbClr val="000000"/>
                </a:solidFill>
                <a:effectLst/>
                <a:latin typeface="system-ui"/>
              </a:rPr>
              <a:t> prophets, and some </a:t>
            </a:r>
            <a:r>
              <a:rPr lang="en-US" sz="4000" b="0" i="1" spc="-3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US" sz="4000" b="0" i="0" spc="-300" dirty="0">
                <a:solidFill>
                  <a:srgbClr val="000000"/>
                </a:solidFill>
                <a:effectLst/>
                <a:latin typeface="system-ui"/>
              </a:rPr>
              <a:t> evangelists, and some </a:t>
            </a:r>
            <a:r>
              <a:rPr lang="en-US" sz="4000" b="0" i="1" spc="-300" dirty="0">
                <a:solidFill>
                  <a:srgbClr val="000000"/>
                </a:solidFill>
                <a:effectLst/>
                <a:latin typeface="system-ui"/>
              </a:rPr>
              <a:t>as</a:t>
            </a:r>
            <a:r>
              <a:rPr lang="en-US" sz="4000" b="0" i="0" spc="-300" dirty="0">
                <a:solidFill>
                  <a:srgbClr val="000000"/>
                </a:solidFill>
                <a:effectLst/>
                <a:latin typeface="system-ui"/>
              </a:rPr>
              <a:t> pastors and teachers, </a:t>
            </a:r>
            <a:r>
              <a:rPr lang="en-US" sz="4000" b="1" i="0" spc="-30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US" sz="4000" b="0" i="0" spc="-300" dirty="0">
                <a:solidFill>
                  <a:srgbClr val="000000"/>
                </a:solidFill>
                <a:effectLst/>
                <a:latin typeface="system-ui"/>
              </a:rPr>
              <a:t>for the equipping of the saints for the work of service, to the </a:t>
            </a:r>
            <a:r>
              <a:rPr lang="en-US" sz="4000" b="0" i="0" u="sng" spc="-300" dirty="0">
                <a:solidFill>
                  <a:srgbClr val="000000"/>
                </a:solidFill>
                <a:effectLst/>
                <a:latin typeface="system-ui"/>
              </a:rPr>
              <a:t>building up of the body of Christ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; (NASB95)</a:t>
            </a:r>
            <a:endParaRPr lang="en-NZ" sz="3600" b="1" dirty="0"/>
          </a:p>
        </p:txBody>
      </p:sp>
    </p:spTree>
    <p:extLst>
      <p:ext uri="{BB962C8B-B14F-4D97-AF65-F5344CB8AC3E}">
        <p14:creationId xmlns:p14="http://schemas.microsoft.com/office/powerpoint/2010/main" val="44617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Autofit/>
          </a:bodyPr>
          <a:lstStyle/>
          <a:p>
            <a:r>
              <a:rPr lang="en-NZ" sz="3200" dirty="0"/>
              <a:t>You and I are the Materials and the Tools for the building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8280920" cy="5026570"/>
          </a:xfrm>
        </p:spPr>
        <p:txBody>
          <a:bodyPr>
            <a:normAutofit/>
          </a:bodyPr>
          <a:lstStyle/>
          <a:p>
            <a:r>
              <a:rPr lang="en-NZ" sz="2800" dirty="0"/>
              <a:t>1 Peter 2:5a</a:t>
            </a:r>
          </a:p>
          <a:p>
            <a:pPr>
              <a:buNone/>
            </a:pPr>
            <a:r>
              <a:rPr lang="en-NZ" sz="2800" baseline="30000" dirty="0"/>
              <a:t>	5</a:t>
            </a:r>
            <a:r>
              <a:rPr lang="en-NZ" sz="2800" dirty="0"/>
              <a:t>you also, like living stones, are being built into a spiritual house…</a:t>
            </a:r>
          </a:p>
          <a:p>
            <a:r>
              <a:rPr lang="en-NZ" sz="2800" dirty="0">
                <a:solidFill>
                  <a:schemeClr val="bg1"/>
                </a:solidFill>
              </a:rPr>
              <a:t>When Jesus wants to build, he uses our hands…our tongues…our talents</a:t>
            </a:r>
          </a:p>
          <a:p>
            <a:r>
              <a:rPr lang="en-NZ" sz="2800" dirty="0">
                <a:solidFill>
                  <a:schemeClr val="bg1"/>
                </a:solidFill>
              </a:rPr>
              <a:t>Romans 6:13b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	…and offer every part of 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	yourself to him as an 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	instrument of righteousness</a:t>
            </a:r>
            <a:r>
              <a:rPr lang="en-NZ" sz="2800" dirty="0"/>
              <a:t>.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14" name="Content Placeholder 13" descr="h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03664" y="3717032"/>
            <a:ext cx="3840336" cy="31362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Autofit/>
          </a:bodyPr>
          <a:lstStyle/>
          <a:p>
            <a:r>
              <a:rPr lang="en-NZ" sz="3200" dirty="0"/>
              <a:t>You and I are the Materials and the Tools for the building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8280920" cy="5026570"/>
          </a:xfrm>
        </p:spPr>
        <p:txBody>
          <a:bodyPr>
            <a:normAutofit/>
          </a:bodyPr>
          <a:lstStyle/>
          <a:p>
            <a:r>
              <a:rPr lang="en-NZ" sz="2800" dirty="0"/>
              <a:t>1 Peter 2:5a</a:t>
            </a:r>
          </a:p>
          <a:p>
            <a:pPr>
              <a:buNone/>
            </a:pPr>
            <a:r>
              <a:rPr lang="en-NZ" sz="2800" baseline="30000" dirty="0"/>
              <a:t>	5</a:t>
            </a:r>
            <a:r>
              <a:rPr lang="en-NZ" sz="2800" dirty="0"/>
              <a:t>you also, like living stones, are being built into a spiritual house…</a:t>
            </a:r>
          </a:p>
          <a:p>
            <a:r>
              <a:rPr lang="en-NZ" sz="2800" dirty="0"/>
              <a:t>When Jesus wants to build, he uses our hands…our tongues…our talents</a:t>
            </a:r>
          </a:p>
          <a:p>
            <a:r>
              <a:rPr lang="en-NZ" sz="2800" dirty="0">
                <a:solidFill>
                  <a:schemeClr val="bg1"/>
                </a:solidFill>
              </a:rPr>
              <a:t>Romans 6:13b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	…and offer every part of 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	yourself to him as an </a:t>
            </a:r>
          </a:p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</a:rPr>
              <a:t>	instrument of righteousness.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14" name="Content Placeholder 13" descr="h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03664" y="3717032"/>
            <a:ext cx="3840336" cy="3136275"/>
          </a:xfrm>
        </p:spPr>
      </p:pic>
    </p:spTree>
    <p:extLst>
      <p:ext uri="{BB962C8B-B14F-4D97-AF65-F5344CB8AC3E}">
        <p14:creationId xmlns:p14="http://schemas.microsoft.com/office/powerpoint/2010/main" val="240851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Autofit/>
          </a:bodyPr>
          <a:lstStyle/>
          <a:p>
            <a:r>
              <a:rPr lang="en-NZ" sz="3200" dirty="0"/>
              <a:t>You and I are the Materials and the Tools for the building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8280920" cy="5026570"/>
          </a:xfrm>
        </p:spPr>
        <p:txBody>
          <a:bodyPr>
            <a:normAutofit/>
          </a:bodyPr>
          <a:lstStyle/>
          <a:p>
            <a:r>
              <a:rPr lang="en-NZ" sz="2800" dirty="0"/>
              <a:t>1 Peter 2:5a</a:t>
            </a:r>
          </a:p>
          <a:p>
            <a:pPr>
              <a:buNone/>
            </a:pPr>
            <a:r>
              <a:rPr lang="en-NZ" sz="2800" baseline="30000" dirty="0"/>
              <a:t>	5</a:t>
            </a:r>
            <a:r>
              <a:rPr lang="en-NZ" sz="2800" dirty="0"/>
              <a:t>you also, like living stones, are being built into a spiritual house…</a:t>
            </a:r>
          </a:p>
          <a:p>
            <a:r>
              <a:rPr lang="en-NZ" sz="2800" dirty="0"/>
              <a:t>When Jesus wants to build, he uses our hands…our tongues…our talents</a:t>
            </a:r>
          </a:p>
          <a:p>
            <a:r>
              <a:rPr lang="en-NZ" sz="2800" dirty="0"/>
              <a:t>Romans 6:13b</a:t>
            </a:r>
          </a:p>
          <a:p>
            <a:pPr marL="0" indent="0">
              <a:buNone/>
            </a:pPr>
            <a:r>
              <a:rPr lang="en-NZ" sz="2800" dirty="0"/>
              <a:t>	…and offer every part of </a:t>
            </a:r>
          </a:p>
          <a:p>
            <a:pPr marL="0" indent="0">
              <a:buNone/>
            </a:pPr>
            <a:r>
              <a:rPr lang="en-NZ" sz="2800" dirty="0"/>
              <a:t>	yourself to him as an </a:t>
            </a:r>
          </a:p>
          <a:p>
            <a:pPr marL="0" indent="0">
              <a:buNone/>
            </a:pPr>
            <a:r>
              <a:rPr lang="en-NZ" sz="2800" dirty="0"/>
              <a:t>	instrument of righteousness.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14" name="Content Placeholder 13" descr="h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03664" y="3717032"/>
            <a:ext cx="3840336" cy="3136275"/>
          </a:xfrm>
        </p:spPr>
      </p:pic>
    </p:spTree>
    <p:extLst>
      <p:ext uri="{BB962C8B-B14F-4D97-AF65-F5344CB8AC3E}">
        <p14:creationId xmlns:p14="http://schemas.microsoft.com/office/powerpoint/2010/main" val="1034365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NZ" sz="4000" b="1" dirty="0"/>
              <a:t>People who say…</a:t>
            </a:r>
          </a:p>
          <a:p>
            <a:r>
              <a:rPr lang="en-NZ" sz="4000" dirty="0"/>
              <a:t>“Lord, here am I, use me!”</a:t>
            </a:r>
          </a:p>
          <a:p>
            <a:r>
              <a:rPr lang="en-NZ" sz="3200" dirty="0"/>
              <a:t>Here are my </a:t>
            </a:r>
          </a:p>
          <a:p>
            <a:pPr lvl="1"/>
            <a:r>
              <a:rPr lang="en-NZ" sz="3200" dirty="0"/>
              <a:t>Hands</a:t>
            </a:r>
          </a:p>
          <a:p>
            <a:pPr lvl="1"/>
            <a:r>
              <a:rPr lang="en-NZ" sz="3200" dirty="0"/>
              <a:t>Feet</a:t>
            </a:r>
          </a:p>
          <a:p>
            <a:pPr lvl="1"/>
            <a:r>
              <a:rPr lang="en-NZ" sz="3200" dirty="0"/>
              <a:t>Skills</a:t>
            </a:r>
          </a:p>
          <a:p>
            <a:pPr lvl="1"/>
            <a:r>
              <a:rPr lang="en-NZ" sz="3200" dirty="0"/>
              <a:t>Words</a:t>
            </a:r>
          </a:p>
          <a:p>
            <a:pPr lvl="1"/>
            <a:r>
              <a:rPr lang="en-NZ" sz="3200" dirty="0"/>
              <a:t>ACTIONS…</a:t>
            </a:r>
          </a:p>
        </p:txBody>
      </p:sp>
      <p:pic>
        <p:nvPicPr>
          <p:cNvPr id="7" name="Content Placeholder 6" descr="h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74138" y="3278981"/>
            <a:ext cx="4445579" cy="2958331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AD5F8B-B361-4E19-8DCA-21995072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Autofit/>
          </a:bodyPr>
          <a:lstStyle/>
          <a:p>
            <a:r>
              <a:rPr lang="en-NZ" sz="3200" dirty="0"/>
              <a:t>You and I are the Materials and the Tools for the building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37113" y="3545082"/>
            <a:ext cx="4906887" cy="326531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06C58-21A4-48FE-BF86-D7C3B92D6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906888" cy="4708525"/>
          </a:xfrm>
        </p:spPr>
        <p:txBody>
          <a:bodyPr>
            <a:noAutofit/>
          </a:bodyPr>
          <a:lstStyle/>
          <a:p>
            <a:r>
              <a:rPr lang="en-NZ" sz="4000" b="1" spc="-200" dirty="0"/>
              <a:t>People who say…</a:t>
            </a:r>
          </a:p>
          <a:p>
            <a:r>
              <a:rPr lang="en-NZ" sz="2800" spc="-200" dirty="0"/>
              <a:t>Is there a need God can use me for?</a:t>
            </a:r>
          </a:p>
          <a:p>
            <a:r>
              <a:rPr lang="en-NZ" sz="2800" spc="-200" dirty="0"/>
              <a:t>Speaking a good word for Jesus.</a:t>
            </a:r>
          </a:p>
          <a:p>
            <a:r>
              <a:rPr lang="en-NZ" sz="2800" spc="-200" dirty="0"/>
              <a:t>Food to be delivered</a:t>
            </a:r>
          </a:p>
          <a:p>
            <a:r>
              <a:rPr lang="en-NZ" sz="2800" spc="-200" dirty="0"/>
              <a:t>A bed for the stranger</a:t>
            </a:r>
          </a:p>
          <a:p>
            <a:r>
              <a:rPr lang="en-NZ" sz="2800" spc="-200" dirty="0"/>
              <a:t>A word of encouragement</a:t>
            </a:r>
          </a:p>
          <a:p>
            <a:r>
              <a:rPr lang="en-NZ" sz="2800" spc="-200" dirty="0"/>
              <a:t>Prayers to be offered</a:t>
            </a:r>
          </a:p>
          <a:p>
            <a:r>
              <a:rPr lang="en-NZ" sz="2800" spc="-200" dirty="0"/>
              <a:t>Repairs to be made</a:t>
            </a:r>
          </a:p>
          <a:p>
            <a:r>
              <a:rPr lang="en-NZ" sz="2800" spc="-200" dirty="0"/>
              <a:t>Classes to be taught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C1AE1C-C3EE-4BC7-A3FB-F7D82EC8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Autofit/>
          </a:bodyPr>
          <a:lstStyle/>
          <a:p>
            <a:r>
              <a:rPr lang="en-NZ" sz="3200" dirty="0"/>
              <a:t>You and I are the Materials and the Tools for the building</a:t>
            </a:r>
          </a:p>
        </p:txBody>
      </p:sp>
    </p:spTree>
    <p:extLst>
      <p:ext uri="{BB962C8B-B14F-4D97-AF65-F5344CB8AC3E}">
        <p14:creationId xmlns:p14="http://schemas.microsoft.com/office/powerpoint/2010/main" val="43343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r>
              <a:rPr lang="en-NZ" sz="4000" b="1" dirty="0"/>
              <a:t>People who say…</a:t>
            </a:r>
          </a:p>
          <a:p>
            <a:r>
              <a:rPr lang="en-NZ" sz="4000" dirty="0"/>
              <a:t>“I want to be like Jesus, I’m ready to build.”</a:t>
            </a:r>
          </a:p>
        </p:txBody>
      </p:sp>
      <p:pic>
        <p:nvPicPr>
          <p:cNvPr id="7" name="Content Placeholder 6" descr="h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74138" y="3278981"/>
            <a:ext cx="4445579" cy="295833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D93B11-C619-4AB2-8E73-2C2DBD41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26170"/>
          </a:xfrm>
        </p:spPr>
        <p:txBody>
          <a:bodyPr>
            <a:noAutofit/>
          </a:bodyPr>
          <a:lstStyle/>
          <a:p>
            <a:r>
              <a:rPr lang="en-NZ" sz="3200" dirty="0"/>
              <a:t>You and I are the Materials and the Tools for the building</a:t>
            </a:r>
          </a:p>
        </p:txBody>
      </p:sp>
    </p:spTree>
    <p:extLst>
      <p:ext uri="{BB962C8B-B14F-4D97-AF65-F5344CB8AC3E}">
        <p14:creationId xmlns:p14="http://schemas.microsoft.com/office/powerpoint/2010/main" val="76414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158C-D949-4F5C-A25E-C925DA93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US" dirty="0"/>
              <a:t>Going Home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Lato"/>
              </a:rPr>
              <a:t>R</a:t>
            </a:r>
            <a:r>
              <a:rPr lang="en-US" b="0" i="0" dirty="0">
                <a:solidFill>
                  <a:srgbClr val="000000"/>
                </a:solidFill>
                <a:effectLst/>
                <a:latin typeface="Lato"/>
              </a:rPr>
              <a:t>ejection of Jesus at Nazareth</a:t>
            </a:r>
            <a:endParaRPr lang="en-NZ" dirty="0"/>
          </a:p>
        </p:txBody>
      </p:sp>
      <p:pic>
        <p:nvPicPr>
          <p:cNvPr id="5122" name="Picture 2" descr="Image result for Mark 6:1-6">
            <a:extLst>
              <a:ext uri="{FF2B5EF4-FFF2-40B4-BE49-F238E27FC236}">
                <a16:creationId xmlns:a16="http://schemas.microsoft.com/office/drawing/2014/main" id="{D1840AD7-0A63-4A5F-933D-2907AB9D68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b="3997"/>
          <a:stretch/>
        </p:blipFill>
        <p:spPr bwMode="auto">
          <a:xfrm>
            <a:off x="971600" y="1988840"/>
            <a:ext cx="7200800" cy="47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2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6FE-A21B-47F2-9789-22626D59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2656"/>
            <a:ext cx="8280920" cy="65253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NZ" sz="4000" spc="-200" dirty="0"/>
              <a:t>Mark 6:1-6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Jesus went out from there and *came into His hometown; and His disciples *followed Him. </a:t>
            </a:r>
            <a:r>
              <a:rPr lang="en-US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2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When the Sabbath came, He began to teach in the synagogue; and the many listeners were astonished, saying, “Where did this man </a:t>
            </a:r>
            <a:r>
              <a:rPr lang="en-US" sz="4000" b="0" i="1" spc="-200" dirty="0">
                <a:solidFill>
                  <a:srgbClr val="000000"/>
                </a:solidFill>
                <a:effectLst/>
                <a:latin typeface="system-ui"/>
              </a:rPr>
              <a:t>get 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these things, and what is </a:t>
            </a:r>
            <a:r>
              <a:rPr lang="en-US" sz="4000" b="0" i="1" spc="-200" dirty="0">
                <a:solidFill>
                  <a:srgbClr val="000000"/>
                </a:solidFill>
                <a:effectLst/>
                <a:latin typeface="system-ui"/>
              </a:rPr>
              <a:t>this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 wisdom given to Him, and such miracles as these performed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by His hands? </a:t>
            </a:r>
            <a:r>
              <a:rPr lang="en-US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3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Is not this the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carpenter, the son of Mary,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and brother of James and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 err="1">
                <a:solidFill>
                  <a:srgbClr val="000000"/>
                </a:solidFill>
                <a:effectLst/>
                <a:latin typeface="system-ui"/>
              </a:rPr>
              <a:t>Joses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 and Judas and Simon?... 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6146" name="Picture 2" descr="Image result for Mark 6:1-6">
            <a:extLst>
              <a:ext uri="{FF2B5EF4-FFF2-40B4-BE49-F238E27FC236}">
                <a16:creationId xmlns:a16="http://schemas.microsoft.com/office/drawing/2014/main" id="{A964D6B5-4D15-4BA0-9553-C30C54F0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52" y="4149080"/>
            <a:ext cx="363715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6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6FE-A21B-47F2-9789-22626D59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5253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NZ" sz="4000" spc="-200" dirty="0"/>
              <a:t>Mark 6:1-6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…Are not His sisters here with us?” And they took offense at Him. </a:t>
            </a:r>
            <a:r>
              <a:rPr lang="en-US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4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Jesus said to them, “A prophet is not without honour except in his hometown and among his </a:t>
            </a:r>
            <a:r>
              <a:rPr lang="en-US" sz="4000" b="0" i="1" spc="-200" dirty="0">
                <a:solidFill>
                  <a:srgbClr val="000000"/>
                </a:solidFill>
                <a:effectLst/>
                <a:latin typeface="system-ui"/>
              </a:rPr>
              <a:t>own</a:t>
            </a:r>
            <a:r>
              <a:rPr lang="en-US" sz="4000" b="0" spc="-200" dirty="0">
                <a:solidFill>
                  <a:srgbClr val="000000"/>
                </a:solidFill>
                <a:effectLst/>
                <a:latin typeface="system-ui"/>
              </a:rPr>
              <a:t> r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elatives and in his </a:t>
            </a:r>
            <a:r>
              <a:rPr lang="en-US" sz="4000" b="0" i="1" spc="-200" dirty="0">
                <a:solidFill>
                  <a:srgbClr val="000000"/>
                </a:solidFill>
                <a:effectLst/>
                <a:latin typeface="system-ui"/>
              </a:rPr>
              <a:t>own</a:t>
            </a:r>
            <a:r>
              <a:rPr lang="en-US" sz="4000" b="0" spc="-2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household.” </a:t>
            </a:r>
            <a:r>
              <a:rPr lang="en-US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5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And He could do no miracle there except that He laid His hands on a few sick people and healed them.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1" i="0" spc="-200" baseline="30000" dirty="0">
                <a:solidFill>
                  <a:srgbClr val="000000"/>
                </a:solidFill>
                <a:effectLst/>
                <a:latin typeface="system-ui"/>
              </a:rPr>
              <a:t>6</a:t>
            </a: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And He wondered at their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unbelief. And He was going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4000" b="0" i="0" spc="-200" dirty="0">
                <a:solidFill>
                  <a:srgbClr val="000000"/>
                </a:solidFill>
                <a:effectLst/>
                <a:latin typeface="system-ui"/>
              </a:rPr>
              <a:t>around the villages teaching.</a:t>
            </a:r>
            <a:r>
              <a:rPr lang="en-NZ" sz="3900" b="0" i="0" spc="-200" dirty="0">
                <a:solidFill>
                  <a:srgbClr val="000000"/>
                </a:solidFill>
                <a:effectLst/>
                <a:latin typeface="system-ui"/>
              </a:rPr>
              <a:t>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NZ" sz="13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endParaRPr lang="en-US" sz="13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4" name="Picture 2" descr="Image result for Mark 6:1-6">
            <a:extLst>
              <a:ext uri="{FF2B5EF4-FFF2-40B4-BE49-F238E27FC236}">
                <a16:creationId xmlns:a16="http://schemas.microsoft.com/office/drawing/2014/main" id="{DBB2E47E-2A50-4332-9250-E2DC6242E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8321" r="3850" b="-346"/>
          <a:stretch/>
        </p:blipFill>
        <p:spPr bwMode="auto">
          <a:xfrm>
            <a:off x="5724127" y="4374479"/>
            <a:ext cx="3425127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4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en-NZ" dirty="0"/>
              <a:t>Isn't this the carpenter?</a:t>
            </a:r>
          </a:p>
        </p:txBody>
      </p:sp>
      <p:pic>
        <p:nvPicPr>
          <p:cNvPr id="7" name="Content Placeholder 6" descr="h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98059" y="2564904"/>
            <a:ext cx="4931902" cy="273630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8371B-4EF2-4A4C-BF7E-62D711587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7499176" cy="4929411"/>
          </a:xfrm>
        </p:spPr>
        <p:txBody>
          <a:bodyPr>
            <a:normAutofit fontScale="92500" lnSpcReduction="10000"/>
          </a:bodyPr>
          <a:lstStyle/>
          <a:p>
            <a:endParaRPr lang="en-NZ" sz="4000" dirty="0"/>
          </a:p>
          <a:p>
            <a:r>
              <a:rPr lang="en-NZ" sz="4000" dirty="0"/>
              <a:t>The perfect society according to one wise man of old:</a:t>
            </a:r>
          </a:p>
          <a:p>
            <a:pPr marL="457200" indent="-457200">
              <a:buAutoNum type="arabicPeriod"/>
            </a:pPr>
            <a:r>
              <a:rPr lang="en-NZ" sz="4000" dirty="0"/>
              <a:t>Weavers</a:t>
            </a:r>
          </a:p>
          <a:p>
            <a:pPr marL="457200" indent="-457200">
              <a:buAutoNum type="arabicPeriod"/>
            </a:pPr>
            <a:r>
              <a:rPr lang="en-NZ" sz="4000" dirty="0"/>
              <a:t>Farmers</a:t>
            </a:r>
          </a:p>
          <a:p>
            <a:pPr marL="457200" indent="-457200">
              <a:buAutoNum type="arabicPeriod"/>
            </a:pPr>
            <a:r>
              <a:rPr lang="en-NZ" sz="4000" dirty="0"/>
              <a:t>Shoemakers</a:t>
            </a:r>
          </a:p>
          <a:p>
            <a:pPr marL="457200" indent="-457200">
              <a:buAutoNum type="arabicPeriod"/>
            </a:pPr>
            <a:r>
              <a:rPr lang="en-NZ" sz="4000" dirty="0"/>
              <a:t>And…</a:t>
            </a:r>
          </a:p>
          <a:p>
            <a:pPr marL="0" indent="0">
              <a:buNone/>
            </a:pPr>
            <a:r>
              <a:rPr lang="en-NZ" sz="4000" dirty="0"/>
              <a:t>	Carpenters (builders).</a:t>
            </a:r>
          </a:p>
          <a:p>
            <a:endParaRPr lang="en-N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4F9E-C5C9-47FB-9153-4F07D96BF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75240" cy="1584176"/>
          </a:xfrm>
        </p:spPr>
        <p:txBody>
          <a:bodyPr>
            <a:noAutofit/>
          </a:bodyPr>
          <a:lstStyle/>
          <a:p>
            <a:r>
              <a:rPr lang="en-NZ" sz="4000" dirty="0"/>
              <a:t>Three Facts </a:t>
            </a:r>
          </a:p>
          <a:p>
            <a:pPr marL="457200" indent="-457200">
              <a:buAutoNum type="arabicPeriod"/>
            </a:pPr>
            <a:r>
              <a:rPr lang="en-NZ" sz="4000" dirty="0"/>
              <a:t>Jesus is the Builder and a Destroyer</a:t>
            </a:r>
          </a:p>
        </p:txBody>
      </p:sp>
      <p:pic>
        <p:nvPicPr>
          <p:cNvPr id="1026" name="Picture 2" descr="Christ the Destroyer - Tim Conway | I'll Be Honest">
            <a:extLst>
              <a:ext uri="{FF2B5EF4-FFF2-40B4-BE49-F238E27FC236}">
                <a16:creationId xmlns:a16="http://schemas.microsoft.com/office/drawing/2014/main" id="{963B73D6-9BE8-4862-9AB8-4482A12F9D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1" y="1911013"/>
            <a:ext cx="8075240" cy="45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6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4F9E-C5C9-47FB-9153-4F07D96BF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75240" cy="1584176"/>
          </a:xfrm>
        </p:spPr>
        <p:txBody>
          <a:bodyPr>
            <a:noAutofit/>
          </a:bodyPr>
          <a:lstStyle/>
          <a:p>
            <a:r>
              <a:rPr lang="en-NZ" sz="4000" dirty="0"/>
              <a:t>Three Facts </a:t>
            </a:r>
          </a:p>
          <a:p>
            <a:pPr marL="0" indent="0">
              <a:buNone/>
            </a:pPr>
            <a:r>
              <a:rPr lang="en-NZ" sz="4000" dirty="0"/>
              <a:t>2. Satan is the Destroyer</a:t>
            </a:r>
          </a:p>
        </p:txBody>
      </p:sp>
      <p:pic>
        <p:nvPicPr>
          <p:cNvPr id="2052" name="Picture 4" descr="STEAL, KILL, DESTROY | Finding Wonder">
            <a:extLst>
              <a:ext uri="{FF2B5EF4-FFF2-40B4-BE49-F238E27FC236}">
                <a16:creationId xmlns:a16="http://schemas.microsoft.com/office/drawing/2014/main" id="{92E581CD-7DB9-4F1C-AC1D-2D5F94BBE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 bwMode="auto">
          <a:xfrm>
            <a:off x="234480" y="2197720"/>
            <a:ext cx="3888008" cy="34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E7F1152-D21C-4F5C-9018-38C66DFE57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88" y="2197720"/>
            <a:ext cx="4618037" cy="34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9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4F9E-C5C9-47FB-9153-4F07D96BF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8075240" cy="2088231"/>
          </a:xfrm>
        </p:spPr>
        <p:txBody>
          <a:bodyPr>
            <a:noAutofit/>
          </a:bodyPr>
          <a:lstStyle/>
          <a:p>
            <a:r>
              <a:rPr lang="en-NZ" sz="4000" dirty="0"/>
              <a:t>Three Facts </a:t>
            </a:r>
          </a:p>
          <a:p>
            <a:pPr marL="0" indent="0">
              <a:buNone/>
            </a:pPr>
            <a:r>
              <a:rPr lang="en-NZ" sz="4000" dirty="0"/>
              <a:t>3. Each of us is either involved in </a:t>
            </a:r>
            <a:r>
              <a:rPr lang="en-NZ" sz="4000" u="sng" dirty="0"/>
              <a:t>tearing down</a:t>
            </a:r>
            <a:r>
              <a:rPr lang="en-NZ" sz="4000" dirty="0"/>
              <a:t>…</a:t>
            </a:r>
          </a:p>
        </p:txBody>
      </p:sp>
      <p:pic>
        <p:nvPicPr>
          <p:cNvPr id="4100" name="Picture 4" descr="Something to Avoid: Churches can fall into a spiral now that results in the bulldozer later. (photo credit: Wikimedia Commons)">
            <a:extLst>
              <a:ext uri="{FF2B5EF4-FFF2-40B4-BE49-F238E27FC236}">
                <a16:creationId xmlns:a16="http://schemas.microsoft.com/office/drawing/2014/main" id="{AFFB384B-34CF-4571-9FBE-63E69D423B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76" y="2497726"/>
            <a:ext cx="6347048" cy="411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0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542</Words>
  <Application>Microsoft Office PowerPoint</Application>
  <PresentationFormat>On-screen Show (4:3)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Lato</vt:lpstr>
      <vt:lpstr>system-ui</vt:lpstr>
      <vt:lpstr>Office Theme</vt:lpstr>
      <vt:lpstr>PowerPoint Presentation</vt:lpstr>
      <vt:lpstr>Isn't this the carpenter?</vt:lpstr>
      <vt:lpstr>Going Home Rejection of Jesus at Nazareth</vt:lpstr>
      <vt:lpstr>PowerPoint Presentation</vt:lpstr>
      <vt:lpstr>PowerPoint Presentation</vt:lpstr>
      <vt:lpstr>Isn't this the carpenter?</vt:lpstr>
      <vt:lpstr>PowerPoint Presentation</vt:lpstr>
      <vt:lpstr>PowerPoint Presentation</vt:lpstr>
      <vt:lpstr>PowerPoint Presentation</vt:lpstr>
      <vt:lpstr>PowerPoint Presentation</vt:lpstr>
      <vt:lpstr>Jesus is the Master Builder</vt:lpstr>
      <vt:lpstr>Jesus is the Master Builder</vt:lpstr>
      <vt:lpstr>PowerPoint Presentation</vt:lpstr>
      <vt:lpstr>PowerPoint Presentation</vt:lpstr>
      <vt:lpstr>How can we be Builders? Essential—Know your enemy</vt:lpstr>
      <vt:lpstr>How can we be Builders? Essential—Know your enemy</vt:lpstr>
      <vt:lpstr>How can we be Builders? Essential—Know your enemy</vt:lpstr>
      <vt:lpstr>How can we be Builders? Essential—Know your enemy</vt:lpstr>
      <vt:lpstr>How can we be Builders? Essential—Know your enemy</vt:lpstr>
      <vt:lpstr>PowerPoint Presentation</vt:lpstr>
      <vt:lpstr>You and I are the Materials and the Tools for the building</vt:lpstr>
      <vt:lpstr>You and I are the Materials and the Tools for the building</vt:lpstr>
      <vt:lpstr>You and I are the Materials and the Tools for the building</vt:lpstr>
      <vt:lpstr>You and I are the Materials and the Tools for the building</vt:lpstr>
      <vt:lpstr>You and I are the Materials and the Tools for the building</vt:lpstr>
      <vt:lpstr>You and I are the Materials and the Tools for the building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Carpenter</dc:title>
  <dc:creator>John</dc:creator>
  <cp:lastModifiedBy>HODGMAN, Geoff (WAITSC)</cp:lastModifiedBy>
  <cp:revision>22</cp:revision>
  <dcterms:created xsi:type="dcterms:W3CDTF">2015-09-12T05:35:24Z</dcterms:created>
  <dcterms:modified xsi:type="dcterms:W3CDTF">2021-03-15T07:05:25Z</dcterms:modified>
</cp:coreProperties>
</file>