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 id="2147483697" r:id="rId3"/>
    <p:sldMasterId id="2147483709" r:id="rId4"/>
    <p:sldMasterId id="2147483733" r:id="rId5"/>
    <p:sldMasterId id="2147483757" r:id="rId6"/>
  </p:sldMasterIdLst>
  <p:notesMasterIdLst>
    <p:notesMasterId r:id="rId23"/>
  </p:notesMasterIdLst>
  <p:sldIdLst>
    <p:sldId id="378" r:id="rId7"/>
    <p:sldId id="3118" r:id="rId8"/>
    <p:sldId id="380" r:id="rId9"/>
    <p:sldId id="3119" r:id="rId10"/>
    <p:sldId id="3120" r:id="rId11"/>
    <p:sldId id="3121" r:id="rId12"/>
    <p:sldId id="3122" r:id="rId13"/>
    <p:sldId id="3123" r:id="rId14"/>
    <p:sldId id="3124" r:id="rId15"/>
    <p:sldId id="3125" r:id="rId16"/>
    <p:sldId id="379" r:id="rId17"/>
    <p:sldId id="3126" r:id="rId18"/>
    <p:sldId id="393" r:id="rId19"/>
    <p:sldId id="394" r:id="rId20"/>
    <p:sldId id="3127" r:id="rId21"/>
    <p:sldId id="290"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p:cViewPr varScale="1">
        <p:scale>
          <a:sx n="114" d="100"/>
          <a:sy n="114" d="100"/>
        </p:scale>
        <p:origin x="1272"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6A29C74-229A-44FA-BDCB-615D5EBF96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261123" name="Rectangle 3">
            <a:extLst>
              <a:ext uri="{FF2B5EF4-FFF2-40B4-BE49-F238E27FC236}">
                <a16:creationId xmlns:a16="http://schemas.microsoft.com/office/drawing/2014/main" id="{ED3DC1AF-8486-4CBC-AD1F-BA89D38D24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ltLang="en-US"/>
          </a:p>
        </p:txBody>
      </p:sp>
      <p:sp>
        <p:nvSpPr>
          <p:cNvPr id="2052" name="Rectangle 4">
            <a:extLst>
              <a:ext uri="{FF2B5EF4-FFF2-40B4-BE49-F238E27FC236}">
                <a16:creationId xmlns:a16="http://schemas.microsoft.com/office/drawing/2014/main" id="{4446210F-CF15-41E3-9B3D-776B4EBA5DA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1125" name="Rectangle 5">
            <a:extLst>
              <a:ext uri="{FF2B5EF4-FFF2-40B4-BE49-F238E27FC236}">
                <a16:creationId xmlns:a16="http://schemas.microsoft.com/office/drawing/2014/main" id="{8E6376A9-5E79-40CF-B29E-998E562A85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1126" name="Rectangle 6">
            <a:extLst>
              <a:ext uri="{FF2B5EF4-FFF2-40B4-BE49-F238E27FC236}">
                <a16:creationId xmlns:a16="http://schemas.microsoft.com/office/drawing/2014/main" id="{53DB12FC-1250-4ADC-9FD4-2A69D60F384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261127" name="Rectangle 7">
            <a:extLst>
              <a:ext uri="{FF2B5EF4-FFF2-40B4-BE49-F238E27FC236}">
                <a16:creationId xmlns:a16="http://schemas.microsoft.com/office/drawing/2014/main" id="{58050DA6-EBB2-4753-BE05-4B4FB4FC125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44319F1F-F919-47B5-B742-8332670845A0}" type="slidenum">
              <a:rPr lang="en-GB" altLang="en-US"/>
              <a:pPr>
                <a:defRPr/>
              </a:pPr>
              <a:t>‹#›</a:t>
            </a:fld>
            <a:endParaRPr lang="en-GB" altLang="en-US"/>
          </a:p>
        </p:txBody>
      </p:sp>
    </p:spTree>
    <p:extLst>
      <p:ext uri="{BB962C8B-B14F-4D97-AF65-F5344CB8AC3E}">
        <p14:creationId xmlns:p14="http://schemas.microsoft.com/office/powerpoint/2010/main" val="254155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F0A1-715A-4189-8BEB-C411524C16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C84DE67-74F8-4ADC-A027-33ED98BE07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0739CB94-C8AE-4823-8B5F-D3AC956ECB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3A009E-82EC-4058-82B7-DA5576CFA1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372195-0A50-4C71-AAEA-7067DC13B2B5}"/>
              </a:ext>
            </a:extLst>
          </p:cNvPr>
          <p:cNvSpPr>
            <a:spLocks noGrp="1" noChangeArrowheads="1"/>
          </p:cNvSpPr>
          <p:nvPr>
            <p:ph type="sldNum" sz="quarter" idx="12"/>
          </p:nvPr>
        </p:nvSpPr>
        <p:spPr>
          <a:ln/>
        </p:spPr>
        <p:txBody>
          <a:bodyPr/>
          <a:lstStyle>
            <a:lvl1pPr>
              <a:defRPr/>
            </a:lvl1pPr>
          </a:lstStyle>
          <a:p>
            <a:pPr>
              <a:defRPr/>
            </a:pPr>
            <a:fld id="{8458CF67-EADD-4A78-9667-4062C78772B0}" type="slidenum">
              <a:rPr lang="en-US" altLang="en-US"/>
              <a:pPr>
                <a:defRPr/>
              </a:pPr>
              <a:t>‹#›</a:t>
            </a:fld>
            <a:endParaRPr lang="en-US" altLang="en-US"/>
          </a:p>
        </p:txBody>
      </p:sp>
    </p:spTree>
    <p:extLst>
      <p:ext uri="{BB962C8B-B14F-4D97-AF65-F5344CB8AC3E}">
        <p14:creationId xmlns:p14="http://schemas.microsoft.com/office/powerpoint/2010/main" val="17701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64B7-512A-4C0A-9DA2-A6806EE4157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8FCEB9A-E659-4413-B903-2EF8AB2B91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25014FA-59BC-4C62-AEB1-E60517E6C1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0ECBED-CD25-4D5A-BABA-9D5D6D19D7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AB6BC46-1E4A-4601-9A63-0A7352C3AA93}"/>
              </a:ext>
            </a:extLst>
          </p:cNvPr>
          <p:cNvSpPr>
            <a:spLocks noGrp="1" noChangeArrowheads="1"/>
          </p:cNvSpPr>
          <p:nvPr>
            <p:ph type="sldNum" sz="quarter" idx="12"/>
          </p:nvPr>
        </p:nvSpPr>
        <p:spPr>
          <a:ln/>
        </p:spPr>
        <p:txBody>
          <a:bodyPr/>
          <a:lstStyle>
            <a:lvl1pPr>
              <a:defRPr/>
            </a:lvl1pPr>
          </a:lstStyle>
          <a:p>
            <a:pPr>
              <a:defRPr/>
            </a:pPr>
            <a:fld id="{C270B45E-A695-4544-8840-7F01BA7E3ACB}" type="slidenum">
              <a:rPr lang="en-US" altLang="en-US"/>
              <a:pPr>
                <a:defRPr/>
              </a:pPr>
              <a:t>‹#›</a:t>
            </a:fld>
            <a:endParaRPr lang="en-US" altLang="en-US"/>
          </a:p>
        </p:txBody>
      </p:sp>
    </p:spTree>
    <p:extLst>
      <p:ext uri="{BB962C8B-B14F-4D97-AF65-F5344CB8AC3E}">
        <p14:creationId xmlns:p14="http://schemas.microsoft.com/office/powerpoint/2010/main" val="15336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24A27-98F7-4145-9D8C-DB2845F584C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C64CC20-0F9F-4346-82F5-719D6F4A21C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D428726F-66DC-4779-9581-4E5F7E514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05F3A2-8F09-4620-96A8-3F5CF5C4FA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43D627-6559-4161-BDB6-D49557E2DF96}"/>
              </a:ext>
            </a:extLst>
          </p:cNvPr>
          <p:cNvSpPr>
            <a:spLocks noGrp="1" noChangeArrowheads="1"/>
          </p:cNvSpPr>
          <p:nvPr>
            <p:ph type="sldNum" sz="quarter" idx="12"/>
          </p:nvPr>
        </p:nvSpPr>
        <p:spPr>
          <a:ln/>
        </p:spPr>
        <p:txBody>
          <a:bodyPr/>
          <a:lstStyle>
            <a:lvl1pPr>
              <a:defRPr/>
            </a:lvl1pPr>
          </a:lstStyle>
          <a:p>
            <a:pPr>
              <a:defRPr/>
            </a:pPr>
            <a:fld id="{88DF4C81-B75C-4683-A554-927A33016317}" type="slidenum">
              <a:rPr lang="en-US" altLang="en-US"/>
              <a:pPr>
                <a:defRPr/>
              </a:pPr>
              <a:t>‹#›</a:t>
            </a:fld>
            <a:endParaRPr lang="en-US" altLang="en-US"/>
          </a:p>
        </p:txBody>
      </p:sp>
    </p:spTree>
    <p:extLst>
      <p:ext uri="{BB962C8B-B14F-4D97-AF65-F5344CB8AC3E}">
        <p14:creationId xmlns:p14="http://schemas.microsoft.com/office/powerpoint/2010/main" val="180130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87F0-CB1B-45EC-9AF2-4EB522D919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DB349AE-4B06-4A30-B484-AD6CCC5C4A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FB4CC98-02B9-40D5-A86B-7261E3F373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3E3B6-6683-4E25-91A6-B4F50224B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F38D5D-8D4A-4A18-AA34-8083C5CF410B}"/>
              </a:ext>
            </a:extLst>
          </p:cNvPr>
          <p:cNvSpPr>
            <a:spLocks noGrp="1" noChangeArrowheads="1"/>
          </p:cNvSpPr>
          <p:nvPr>
            <p:ph type="sldNum" sz="quarter" idx="12"/>
          </p:nvPr>
        </p:nvSpPr>
        <p:spPr>
          <a:ln/>
        </p:spPr>
        <p:txBody>
          <a:bodyPr/>
          <a:lstStyle>
            <a:lvl1pPr>
              <a:defRPr/>
            </a:lvl1pPr>
          </a:lstStyle>
          <a:p>
            <a:pPr>
              <a:defRPr/>
            </a:pPr>
            <a:fld id="{36311E7D-DE0C-466E-9111-78F263728697}" type="slidenum">
              <a:rPr lang="en-US" altLang="en-US"/>
              <a:pPr>
                <a:defRPr/>
              </a:pPr>
              <a:t>‹#›</a:t>
            </a:fld>
            <a:endParaRPr lang="en-US" altLang="en-US"/>
          </a:p>
        </p:txBody>
      </p:sp>
    </p:spTree>
    <p:extLst>
      <p:ext uri="{BB962C8B-B14F-4D97-AF65-F5344CB8AC3E}">
        <p14:creationId xmlns:p14="http://schemas.microsoft.com/office/powerpoint/2010/main" val="342495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0A7-C659-4E33-89E7-E8CE1D3F23B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417B863-C04D-4D56-ADD4-636F3CF1DD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269B68-B57B-45CD-89DC-685C2F4C59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A7EF6F-498C-4F60-91E2-616F14629F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55F1DB-3008-4555-A72C-F0BD2DF4B5B8}"/>
              </a:ext>
            </a:extLst>
          </p:cNvPr>
          <p:cNvSpPr>
            <a:spLocks noGrp="1" noChangeArrowheads="1"/>
          </p:cNvSpPr>
          <p:nvPr>
            <p:ph type="sldNum" sz="quarter" idx="12"/>
          </p:nvPr>
        </p:nvSpPr>
        <p:spPr>
          <a:ln/>
        </p:spPr>
        <p:txBody>
          <a:bodyPr/>
          <a:lstStyle>
            <a:lvl1pPr>
              <a:defRPr/>
            </a:lvl1pPr>
          </a:lstStyle>
          <a:p>
            <a:pPr>
              <a:defRPr/>
            </a:pPr>
            <a:fld id="{61AB0603-0FFE-4CD1-A5E1-C0629DA169EA}" type="slidenum">
              <a:rPr lang="en-US" altLang="en-US"/>
              <a:pPr>
                <a:defRPr/>
              </a:pPr>
              <a:t>‹#›</a:t>
            </a:fld>
            <a:endParaRPr lang="en-US" altLang="en-US"/>
          </a:p>
        </p:txBody>
      </p:sp>
    </p:spTree>
    <p:extLst>
      <p:ext uri="{BB962C8B-B14F-4D97-AF65-F5344CB8AC3E}">
        <p14:creationId xmlns:p14="http://schemas.microsoft.com/office/powerpoint/2010/main" val="331566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2E7-6038-4CCA-A7B7-AC444E6AE0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A7A3EA8-3F6E-4D0E-9D72-6D7C55CBCD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09602E9-1FE8-40E9-B183-C3D705A77E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E4443A-9E2A-4AC4-A94A-288629F0EC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7E9F86-D4A3-4F9E-9887-45E12EEB9754}"/>
              </a:ext>
            </a:extLst>
          </p:cNvPr>
          <p:cNvSpPr>
            <a:spLocks noGrp="1" noChangeArrowheads="1"/>
          </p:cNvSpPr>
          <p:nvPr>
            <p:ph type="sldNum" sz="quarter" idx="12"/>
          </p:nvPr>
        </p:nvSpPr>
        <p:spPr>
          <a:ln/>
        </p:spPr>
        <p:txBody>
          <a:bodyPr/>
          <a:lstStyle>
            <a:lvl1pPr>
              <a:defRPr/>
            </a:lvl1pPr>
          </a:lstStyle>
          <a:p>
            <a:pPr>
              <a:defRPr/>
            </a:pPr>
            <a:fld id="{D5062A04-28D6-4854-9F32-ED696EC2DE3E}" type="slidenum">
              <a:rPr lang="en-US" altLang="en-US"/>
              <a:pPr>
                <a:defRPr/>
              </a:pPr>
              <a:t>‹#›</a:t>
            </a:fld>
            <a:endParaRPr lang="en-US" altLang="en-US"/>
          </a:p>
        </p:txBody>
      </p:sp>
    </p:spTree>
    <p:extLst>
      <p:ext uri="{BB962C8B-B14F-4D97-AF65-F5344CB8AC3E}">
        <p14:creationId xmlns:p14="http://schemas.microsoft.com/office/powerpoint/2010/main" val="29035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FCD-B120-4943-84EF-3B30941EEE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4F9D00-78E7-4D6E-859F-39D80102233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0F166B6-0A4C-44B9-8B80-CA5E645AD23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4ECD2D78-244D-4991-9B4C-77FC0C5FA1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2BE012-C92E-4118-ADDA-D1E57B0BF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29FA96-F45F-41B8-A417-A38572054996}"/>
              </a:ext>
            </a:extLst>
          </p:cNvPr>
          <p:cNvSpPr>
            <a:spLocks noGrp="1" noChangeArrowheads="1"/>
          </p:cNvSpPr>
          <p:nvPr>
            <p:ph type="sldNum" sz="quarter" idx="12"/>
          </p:nvPr>
        </p:nvSpPr>
        <p:spPr>
          <a:ln/>
        </p:spPr>
        <p:txBody>
          <a:bodyPr/>
          <a:lstStyle>
            <a:lvl1pPr>
              <a:defRPr/>
            </a:lvl1pPr>
          </a:lstStyle>
          <a:p>
            <a:pPr>
              <a:defRPr/>
            </a:pPr>
            <a:fld id="{7D284B20-2B06-475A-87D5-F9C0A33E7588}" type="slidenum">
              <a:rPr lang="en-US" altLang="en-US"/>
              <a:pPr>
                <a:defRPr/>
              </a:pPr>
              <a:t>‹#›</a:t>
            </a:fld>
            <a:endParaRPr lang="en-US" altLang="en-US"/>
          </a:p>
        </p:txBody>
      </p:sp>
    </p:spTree>
    <p:extLst>
      <p:ext uri="{BB962C8B-B14F-4D97-AF65-F5344CB8AC3E}">
        <p14:creationId xmlns:p14="http://schemas.microsoft.com/office/powerpoint/2010/main" val="393871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9700-A63F-44A4-93BA-1FC0F679C095}"/>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239F64E-DEF7-499F-94AB-F76952E0EB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D678F-B482-41BD-9EC2-6B552695A5C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1B4EDDC-2F70-42B0-BDA9-AEB731CE20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9DB0CB-3FFC-4E36-8E25-800A9B4918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3C4CE01E-B600-40C5-AD7E-EE619CF8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CA6417-6977-42BC-BFBC-44D2499FEE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35FA55-8280-4927-8BFA-A076B945B20F}"/>
              </a:ext>
            </a:extLst>
          </p:cNvPr>
          <p:cNvSpPr>
            <a:spLocks noGrp="1" noChangeArrowheads="1"/>
          </p:cNvSpPr>
          <p:nvPr>
            <p:ph type="sldNum" sz="quarter" idx="12"/>
          </p:nvPr>
        </p:nvSpPr>
        <p:spPr>
          <a:ln/>
        </p:spPr>
        <p:txBody>
          <a:bodyPr/>
          <a:lstStyle>
            <a:lvl1pPr>
              <a:defRPr/>
            </a:lvl1pPr>
          </a:lstStyle>
          <a:p>
            <a:pPr>
              <a:defRPr/>
            </a:pPr>
            <a:fld id="{6E10F92D-AEB0-4CE8-B9E3-4827A93C4E94}" type="slidenum">
              <a:rPr lang="en-US" altLang="en-US"/>
              <a:pPr>
                <a:defRPr/>
              </a:pPr>
              <a:t>‹#›</a:t>
            </a:fld>
            <a:endParaRPr lang="en-US" altLang="en-US"/>
          </a:p>
        </p:txBody>
      </p:sp>
    </p:spTree>
    <p:extLst>
      <p:ext uri="{BB962C8B-B14F-4D97-AF65-F5344CB8AC3E}">
        <p14:creationId xmlns:p14="http://schemas.microsoft.com/office/powerpoint/2010/main" val="92441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7CFF-0BD2-405E-8E56-827802EAEE35}"/>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BA5C75CC-0D94-416A-AE65-55B2A70017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279505A-A10E-4E30-83EB-4A6FC6291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FB8A68-CABE-40E6-A643-A421B236AC63}"/>
              </a:ext>
            </a:extLst>
          </p:cNvPr>
          <p:cNvSpPr>
            <a:spLocks noGrp="1" noChangeArrowheads="1"/>
          </p:cNvSpPr>
          <p:nvPr>
            <p:ph type="sldNum" sz="quarter" idx="12"/>
          </p:nvPr>
        </p:nvSpPr>
        <p:spPr>
          <a:ln/>
        </p:spPr>
        <p:txBody>
          <a:bodyPr/>
          <a:lstStyle>
            <a:lvl1pPr>
              <a:defRPr/>
            </a:lvl1pPr>
          </a:lstStyle>
          <a:p>
            <a:pPr>
              <a:defRPr/>
            </a:pPr>
            <a:fld id="{FECCD01A-76DD-4E5B-B868-C7F3FFB2334F}" type="slidenum">
              <a:rPr lang="en-US" altLang="en-US"/>
              <a:pPr>
                <a:defRPr/>
              </a:pPr>
              <a:t>‹#›</a:t>
            </a:fld>
            <a:endParaRPr lang="en-US" altLang="en-US"/>
          </a:p>
        </p:txBody>
      </p:sp>
    </p:spTree>
    <p:extLst>
      <p:ext uri="{BB962C8B-B14F-4D97-AF65-F5344CB8AC3E}">
        <p14:creationId xmlns:p14="http://schemas.microsoft.com/office/powerpoint/2010/main" val="218958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D7BA2-97D8-427A-B7ED-E06E0E1F2E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162A9EB-1675-485C-8E9F-3027F4E38C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88A3D39-5D6B-468C-A846-43D9166D5447}"/>
              </a:ext>
            </a:extLst>
          </p:cNvPr>
          <p:cNvSpPr>
            <a:spLocks noGrp="1" noChangeArrowheads="1"/>
          </p:cNvSpPr>
          <p:nvPr>
            <p:ph type="sldNum" sz="quarter" idx="12"/>
          </p:nvPr>
        </p:nvSpPr>
        <p:spPr>
          <a:ln/>
        </p:spPr>
        <p:txBody>
          <a:bodyPr/>
          <a:lstStyle>
            <a:lvl1pPr>
              <a:defRPr/>
            </a:lvl1pPr>
          </a:lstStyle>
          <a:p>
            <a:pPr>
              <a:defRPr/>
            </a:pPr>
            <a:fld id="{2290469C-DAF8-493D-804B-0F7F74B61256}" type="slidenum">
              <a:rPr lang="en-US" altLang="en-US"/>
              <a:pPr>
                <a:defRPr/>
              </a:pPr>
              <a:t>‹#›</a:t>
            </a:fld>
            <a:endParaRPr lang="en-US" altLang="en-US"/>
          </a:p>
        </p:txBody>
      </p:sp>
    </p:spTree>
    <p:extLst>
      <p:ext uri="{BB962C8B-B14F-4D97-AF65-F5344CB8AC3E}">
        <p14:creationId xmlns:p14="http://schemas.microsoft.com/office/powerpoint/2010/main" val="6277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DA6-86D7-448D-AA61-E49C479846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9DF3CAC-368D-4E6F-BC0B-34C7945963D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537BC71-3EFB-446C-8839-DE3FBF52A5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BF3A5F-23FE-40CE-AFB7-733B1E1DAE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BD652C-4AF3-422D-9CA2-1C3E076D4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444A6F-522A-4A90-A803-E50A7FCA00F1}"/>
              </a:ext>
            </a:extLst>
          </p:cNvPr>
          <p:cNvSpPr>
            <a:spLocks noGrp="1" noChangeArrowheads="1"/>
          </p:cNvSpPr>
          <p:nvPr>
            <p:ph type="sldNum" sz="quarter" idx="12"/>
          </p:nvPr>
        </p:nvSpPr>
        <p:spPr>
          <a:ln/>
        </p:spPr>
        <p:txBody>
          <a:bodyPr/>
          <a:lstStyle>
            <a:lvl1pPr>
              <a:defRPr/>
            </a:lvl1pPr>
          </a:lstStyle>
          <a:p>
            <a:pPr>
              <a:defRPr/>
            </a:pPr>
            <a:fld id="{CDC7C226-E962-41D7-BDE6-F7854677C015}" type="slidenum">
              <a:rPr lang="en-US" altLang="en-US"/>
              <a:pPr>
                <a:defRPr/>
              </a:pPr>
              <a:t>‹#›</a:t>
            </a:fld>
            <a:endParaRPr lang="en-US" altLang="en-US"/>
          </a:p>
        </p:txBody>
      </p:sp>
    </p:spTree>
    <p:extLst>
      <p:ext uri="{BB962C8B-B14F-4D97-AF65-F5344CB8AC3E}">
        <p14:creationId xmlns:p14="http://schemas.microsoft.com/office/powerpoint/2010/main" val="12038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998D-C656-4229-88B9-92B2755A4B5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990637-31EA-48D3-88DC-69B2904114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3658EE6-3D9F-419A-B0E9-8F9DEB53E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9C66C8-8E2D-477B-9558-3C867C32C5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54056-8C1E-450F-97E4-717723162D40}"/>
              </a:ext>
            </a:extLst>
          </p:cNvPr>
          <p:cNvSpPr>
            <a:spLocks noGrp="1" noChangeArrowheads="1"/>
          </p:cNvSpPr>
          <p:nvPr>
            <p:ph type="sldNum" sz="quarter" idx="12"/>
          </p:nvPr>
        </p:nvSpPr>
        <p:spPr>
          <a:ln/>
        </p:spPr>
        <p:txBody>
          <a:bodyPr/>
          <a:lstStyle>
            <a:lvl1pPr>
              <a:defRPr/>
            </a:lvl1pPr>
          </a:lstStyle>
          <a:p>
            <a:pPr>
              <a:defRPr/>
            </a:pPr>
            <a:fld id="{517C928A-D20A-4BB2-A156-30D11DB18CA8}" type="slidenum">
              <a:rPr lang="en-US" altLang="en-US"/>
              <a:pPr>
                <a:defRPr/>
              </a:pPr>
              <a:t>‹#›</a:t>
            </a:fld>
            <a:endParaRPr lang="en-US" altLang="en-US"/>
          </a:p>
        </p:txBody>
      </p:sp>
    </p:spTree>
    <p:extLst>
      <p:ext uri="{BB962C8B-B14F-4D97-AF65-F5344CB8AC3E}">
        <p14:creationId xmlns:p14="http://schemas.microsoft.com/office/powerpoint/2010/main" val="348253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6501-44ED-47E9-B86B-D643385C17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CA367C3-C344-4C81-A551-813786C1C7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69CD6370-8E84-4454-88E5-C5D6FD7BFB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5A6782E-1491-4365-A5B2-43DC416BF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FB1344-38E3-4C94-B398-81B32E257D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29261DD-C89D-4F79-B3B7-6F68190C33EC}"/>
              </a:ext>
            </a:extLst>
          </p:cNvPr>
          <p:cNvSpPr>
            <a:spLocks noGrp="1" noChangeArrowheads="1"/>
          </p:cNvSpPr>
          <p:nvPr>
            <p:ph type="sldNum" sz="quarter" idx="12"/>
          </p:nvPr>
        </p:nvSpPr>
        <p:spPr>
          <a:ln/>
        </p:spPr>
        <p:txBody>
          <a:bodyPr/>
          <a:lstStyle>
            <a:lvl1pPr>
              <a:defRPr/>
            </a:lvl1pPr>
          </a:lstStyle>
          <a:p>
            <a:pPr>
              <a:defRPr/>
            </a:pPr>
            <a:fld id="{29EF9DB4-21D5-40E6-A128-DE243636B7AC}" type="slidenum">
              <a:rPr lang="en-US" altLang="en-US"/>
              <a:pPr>
                <a:defRPr/>
              </a:pPr>
              <a:t>‹#›</a:t>
            </a:fld>
            <a:endParaRPr lang="en-US" altLang="en-US"/>
          </a:p>
        </p:txBody>
      </p:sp>
    </p:spTree>
    <p:extLst>
      <p:ext uri="{BB962C8B-B14F-4D97-AF65-F5344CB8AC3E}">
        <p14:creationId xmlns:p14="http://schemas.microsoft.com/office/powerpoint/2010/main" val="371274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13D-E047-4EB3-BEB3-0752295C573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3547A76-D9DB-4FF1-B5BD-281A8248B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C103DF-6C16-44C7-BB1A-EAEF71D21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C386CF-0619-4B9A-8455-AA105EB07C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442EFB-201C-4D57-95F3-C6E7DD8C509F}"/>
              </a:ext>
            </a:extLst>
          </p:cNvPr>
          <p:cNvSpPr>
            <a:spLocks noGrp="1" noChangeArrowheads="1"/>
          </p:cNvSpPr>
          <p:nvPr>
            <p:ph type="sldNum" sz="quarter" idx="12"/>
          </p:nvPr>
        </p:nvSpPr>
        <p:spPr>
          <a:ln/>
        </p:spPr>
        <p:txBody>
          <a:bodyPr/>
          <a:lstStyle>
            <a:lvl1pPr>
              <a:defRPr/>
            </a:lvl1pPr>
          </a:lstStyle>
          <a:p>
            <a:pPr>
              <a:defRPr/>
            </a:pPr>
            <a:fld id="{B4E27F73-C2F6-4F2E-9FDF-E0F5D26010F3}" type="slidenum">
              <a:rPr lang="en-US" altLang="en-US"/>
              <a:pPr>
                <a:defRPr/>
              </a:pPr>
              <a:t>‹#›</a:t>
            </a:fld>
            <a:endParaRPr lang="en-US" altLang="en-US"/>
          </a:p>
        </p:txBody>
      </p:sp>
    </p:spTree>
    <p:extLst>
      <p:ext uri="{BB962C8B-B14F-4D97-AF65-F5344CB8AC3E}">
        <p14:creationId xmlns:p14="http://schemas.microsoft.com/office/powerpoint/2010/main" val="13054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2307-7A4F-47C6-A7D1-D6E40AA8ED1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3F6055-04CA-46FE-B113-DD90371E1F3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78121E0-2BFF-4BE3-AA5B-769E3F1EF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9B7D62-3374-47D8-B3F6-7FB97C9BB6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9213BC-B27C-4640-B614-89DDCC647A88}"/>
              </a:ext>
            </a:extLst>
          </p:cNvPr>
          <p:cNvSpPr>
            <a:spLocks noGrp="1" noChangeArrowheads="1"/>
          </p:cNvSpPr>
          <p:nvPr>
            <p:ph type="sldNum" sz="quarter" idx="12"/>
          </p:nvPr>
        </p:nvSpPr>
        <p:spPr>
          <a:ln/>
        </p:spPr>
        <p:txBody>
          <a:bodyPr/>
          <a:lstStyle>
            <a:lvl1pPr>
              <a:defRPr/>
            </a:lvl1pPr>
          </a:lstStyle>
          <a:p>
            <a:pPr>
              <a:defRPr/>
            </a:pPr>
            <a:fld id="{214C8441-18B3-4446-B324-7CAEEF75B669}" type="slidenum">
              <a:rPr lang="en-US" altLang="en-US"/>
              <a:pPr>
                <a:defRPr/>
              </a:pPr>
              <a:t>‹#›</a:t>
            </a:fld>
            <a:endParaRPr lang="en-US" altLang="en-US"/>
          </a:p>
        </p:txBody>
      </p:sp>
    </p:spTree>
    <p:extLst>
      <p:ext uri="{BB962C8B-B14F-4D97-AF65-F5344CB8AC3E}">
        <p14:creationId xmlns:p14="http://schemas.microsoft.com/office/powerpoint/2010/main" val="67705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C4EF-D852-44D8-AAAE-6C907177E60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149D6F-2D1D-472A-A8DE-54DD5C0C10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401D3A5-976D-438A-95EF-8B5A92ADF6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5D2AFE-418C-45C1-80C8-0BFC34C3FC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E0854E-28DE-48F0-94EC-988A860B5088}"/>
              </a:ext>
            </a:extLst>
          </p:cNvPr>
          <p:cNvSpPr>
            <a:spLocks noGrp="1" noChangeArrowheads="1"/>
          </p:cNvSpPr>
          <p:nvPr>
            <p:ph type="sldNum" sz="quarter" idx="12"/>
          </p:nvPr>
        </p:nvSpPr>
        <p:spPr>
          <a:ln/>
        </p:spPr>
        <p:txBody>
          <a:bodyPr/>
          <a:lstStyle>
            <a:lvl1pPr>
              <a:defRPr/>
            </a:lvl1pPr>
          </a:lstStyle>
          <a:p>
            <a:pPr>
              <a:defRPr/>
            </a:pPr>
            <a:fld id="{C160D413-7936-4A5C-9156-BFC0A30D654D}" type="slidenum">
              <a:rPr lang="en-US" altLang="en-US"/>
              <a:pPr>
                <a:defRPr/>
              </a:pPr>
              <a:t>‹#›</a:t>
            </a:fld>
            <a:endParaRPr lang="en-US" altLang="en-US"/>
          </a:p>
        </p:txBody>
      </p:sp>
    </p:spTree>
    <p:extLst>
      <p:ext uri="{BB962C8B-B14F-4D97-AF65-F5344CB8AC3E}">
        <p14:creationId xmlns:p14="http://schemas.microsoft.com/office/powerpoint/2010/main" val="48351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27F-EF40-42F0-A28D-B7D1F7CAB9F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CA63EA1-32C5-4446-AA77-F77B406CDD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C7E7AE3-4C81-4820-BFC0-8D50E44A31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78650E-CA6C-4C94-B5FB-97282506D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34EBFB-8D7F-4445-9A29-FAEA34EE3AB7}"/>
              </a:ext>
            </a:extLst>
          </p:cNvPr>
          <p:cNvSpPr>
            <a:spLocks noGrp="1" noChangeArrowheads="1"/>
          </p:cNvSpPr>
          <p:nvPr>
            <p:ph type="sldNum" sz="quarter" idx="12"/>
          </p:nvPr>
        </p:nvSpPr>
        <p:spPr>
          <a:ln/>
        </p:spPr>
        <p:txBody>
          <a:bodyPr/>
          <a:lstStyle>
            <a:lvl1pPr>
              <a:defRPr/>
            </a:lvl1pPr>
          </a:lstStyle>
          <a:p>
            <a:pPr>
              <a:defRPr/>
            </a:pPr>
            <a:fld id="{A5DA7D8F-9759-4701-A75E-5F0E7BA9A8DC}" type="slidenum">
              <a:rPr lang="en-US" altLang="en-US"/>
              <a:pPr>
                <a:defRPr/>
              </a:pPr>
              <a:t>‹#›</a:t>
            </a:fld>
            <a:endParaRPr lang="en-US" altLang="en-US"/>
          </a:p>
        </p:txBody>
      </p:sp>
    </p:spTree>
    <p:extLst>
      <p:ext uri="{BB962C8B-B14F-4D97-AF65-F5344CB8AC3E}">
        <p14:creationId xmlns:p14="http://schemas.microsoft.com/office/powerpoint/2010/main" val="314224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A26F-A39C-40ED-B25C-2DFBD08D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2134A55-AE4B-4BEC-BB6E-5DF9831D5D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B105BB-3398-4CCA-9598-97DEB60AC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259FB9-2E9A-43A0-B0EE-10145CA412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871820-483B-4410-B8B4-B815A4586E30}"/>
              </a:ext>
            </a:extLst>
          </p:cNvPr>
          <p:cNvSpPr>
            <a:spLocks noGrp="1" noChangeArrowheads="1"/>
          </p:cNvSpPr>
          <p:nvPr>
            <p:ph type="sldNum" sz="quarter" idx="12"/>
          </p:nvPr>
        </p:nvSpPr>
        <p:spPr>
          <a:ln/>
        </p:spPr>
        <p:txBody>
          <a:bodyPr/>
          <a:lstStyle>
            <a:lvl1pPr>
              <a:defRPr/>
            </a:lvl1pPr>
          </a:lstStyle>
          <a:p>
            <a:pPr>
              <a:defRPr/>
            </a:pPr>
            <a:fld id="{F47961EB-76E6-4D5E-AD0B-B9A601F7F21C}" type="slidenum">
              <a:rPr lang="en-US" altLang="en-US"/>
              <a:pPr>
                <a:defRPr/>
              </a:pPr>
              <a:t>‹#›</a:t>
            </a:fld>
            <a:endParaRPr lang="en-US" altLang="en-US"/>
          </a:p>
        </p:txBody>
      </p:sp>
    </p:spTree>
    <p:extLst>
      <p:ext uri="{BB962C8B-B14F-4D97-AF65-F5344CB8AC3E}">
        <p14:creationId xmlns:p14="http://schemas.microsoft.com/office/powerpoint/2010/main" val="362823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88C-9C0E-4F5F-8CE8-E92BDB93F5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9BB196-DD8B-4C39-AC91-6C7DB5C733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1DF450E-9012-445D-9A3E-5448BF4A9B9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F8834646-5F45-47B1-87AA-734F02B087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B35632-BA89-45C5-A85F-69D247E98F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CB2A1-0478-4922-96E7-042AEAACFCFC}"/>
              </a:ext>
            </a:extLst>
          </p:cNvPr>
          <p:cNvSpPr>
            <a:spLocks noGrp="1" noChangeArrowheads="1"/>
          </p:cNvSpPr>
          <p:nvPr>
            <p:ph type="sldNum" sz="quarter" idx="12"/>
          </p:nvPr>
        </p:nvSpPr>
        <p:spPr>
          <a:ln/>
        </p:spPr>
        <p:txBody>
          <a:bodyPr/>
          <a:lstStyle>
            <a:lvl1pPr>
              <a:defRPr/>
            </a:lvl1pPr>
          </a:lstStyle>
          <a:p>
            <a:pPr>
              <a:defRPr/>
            </a:pPr>
            <a:fld id="{BDA1CCEB-FE89-477A-B448-8D9F993CF7F0}" type="slidenum">
              <a:rPr lang="en-US" altLang="en-US"/>
              <a:pPr>
                <a:defRPr/>
              </a:pPr>
              <a:t>‹#›</a:t>
            </a:fld>
            <a:endParaRPr lang="en-US" altLang="en-US"/>
          </a:p>
        </p:txBody>
      </p:sp>
    </p:spTree>
    <p:extLst>
      <p:ext uri="{BB962C8B-B14F-4D97-AF65-F5344CB8AC3E}">
        <p14:creationId xmlns:p14="http://schemas.microsoft.com/office/powerpoint/2010/main" val="2373613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3C2D-09CE-460B-BC06-012C2CF665F6}"/>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113363-4954-4D9F-8B7B-940A1EC1C9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D38CBC-293E-4360-A45E-362EEF65907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13EE30-9E2A-4FF1-BB74-2A5F8B9B62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9B5817-23F3-4B21-A7A8-7C74BAB6E33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466506FD-A520-4052-B979-47C191850F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FC5BE4-52C1-4AB9-B69E-B711E0EBD1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35DAF9D-703E-4872-B7E5-CAC03C8D9D7D}"/>
              </a:ext>
            </a:extLst>
          </p:cNvPr>
          <p:cNvSpPr>
            <a:spLocks noGrp="1" noChangeArrowheads="1"/>
          </p:cNvSpPr>
          <p:nvPr>
            <p:ph type="sldNum" sz="quarter" idx="12"/>
          </p:nvPr>
        </p:nvSpPr>
        <p:spPr>
          <a:ln/>
        </p:spPr>
        <p:txBody>
          <a:bodyPr/>
          <a:lstStyle>
            <a:lvl1pPr>
              <a:defRPr/>
            </a:lvl1pPr>
          </a:lstStyle>
          <a:p>
            <a:pPr>
              <a:defRPr/>
            </a:pPr>
            <a:fld id="{936A64FD-6AAD-43CF-A048-D7A7260B28A9}" type="slidenum">
              <a:rPr lang="en-US" altLang="en-US"/>
              <a:pPr>
                <a:defRPr/>
              </a:pPr>
              <a:t>‹#›</a:t>
            </a:fld>
            <a:endParaRPr lang="en-US" altLang="en-US"/>
          </a:p>
        </p:txBody>
      </p:sp>
    </p:spTree>
    <p:extLst>
      <p:ext uri="{BB962C8B-B14F-4D97-AF65-F5344CB8AC3E}">
        <p14:creationId xmlns:p14="http://schemas.microsoft.com/office/powerpoint/2010/main" val="164576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8964-93F8-46B2-9C9D-A6057DB61B1D}"/>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8A4DB26B-A42A-4F44-8B13-3165FAC56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E26343E-402C-41AB-B588-9911607383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B2F5772-6557-4F4A-AB5B-61BF9058BB5F}"/>
              </a:ext>
            </a:extLst>
          </p:cNvPr>
          <p:cNvSpPr>
            <a:spLocks noGrp="1" noChangeArrowheads="1"/>
          </p:cNvSpPr>
          <p:nvPr>
            <p:ph type="sldNum" sz="quarter" idx="12"/>
          </p:nvPr>
        </p:nvSpPr>
        <p:spPr>
          <a:ln/>
        </p:spPr>
        <p:txBody>
          <a:bodyPr/>
          <a:lstStyle>
            <a:lvl1pPr>
              <a:defRPr/>
            </a:lvl1pPr>
          </a:lstStyle>
          <a:p>
            <a:pPr>
              <a:defRPr/>
            </a:pPr>
            <a:fld id="{DE865384-7B8F-4DCF-9F0F-12D367B21890}" type="slidenum">
              <a:rPr lang="en-US" altLang="en-US"/>
              <a:pPr>
                <a:defRPr/>
              </a:pPr>
              <a:t>‹#›</a:t>
            </a:fld>
            <a:endParaRPr lang="en-US" altLang="en-US"/>
          </a:p>
        </p:txBody>
      </p:sp>
    </p:spTree>
    <p:extLst>
      <p:ext uri="{BB962C8B-B14F-4D97-AF65-F5344CB8AC3E}">
        <p14:creationId xmlns:p14="http://schemas.microsoft.com/office/powerpoint/2010/main" val="311511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7C418-6616-4A01-95C4-D6C87AAFC2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28DA66E-AFEF-44AC-9927-956110A72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A4580C6-F93D-463F-ABC4-B1E2E566F8A8}"/>
              </a:ext>
            </a:extLst>
          </p:cNvPr>
          <p:cNvSpPr>
            <a:spLocks noGrp="1" noChangeArrowheads="1"/>
          </p:cNvSpPr>
          <p:nvPr>
            <p:ph type="sldNum" sz="quarter" idx="12"/>
          </p:nvPr>
        </p:nvSpPr>
        <p:spPr>
          <a:ln/>
        </p:spPr>
        <p:txBody>
          <a:bodyPr/>
          <a:lstStyle>
            <a:lvl1pPr>
              <a:defRPr/>
            </a:lvl1pPr>
          </a:lstStyle>
          <a:p>
            <a:pPr>
              <a:defRPr/>
            </a:pPr>
            <a:fld id="{993E9DB4-D110-4015-9C2C-F019879112DA}" type="slidenum">
              <a:rPr lang="en-US" altLang="en-US"/>
              <a:pPr>
                <a:defRPr/>
              </a:pPr>
              <a:t>‹#›</a:t>
            </a:fld>
            <a:endParaRPr lang="en-US" altLang="en-US"/>
          </a:p>
        </p:txBody>
      </p:sp>
    </p:spTree>
    <p:extLst>
      <p:ext uri="{BB962C8B-B14F-4D97-AF65-F5344CB8AC3E}">
        <p14:creationId xmlns:p14="http://schemas.microsoft.com/office/powerpoint/2010/main" val="17043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17E8-38B0-4ECB-95DB-E52B6556C0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86DD746-F714-4632-8186-83ABA65648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7C9D5B2-6067-43E7-B318-5B3432D337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B58F16-0CC8-4944-8745-BDDD3E08D6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32F951-B0AB-4A4A-862F-B0D26205C619}"/>
              </a:ext>
            </a:extLst>
          </p:cNvPr>
          <p:cNvSpPr>
            <a:spLocks noGrp="1" noChangeArrowheads="1"/>
          </p:cNvSpPr>
          <p:nvPr>
            <p:ph type="sldNum" sz="quarter" idx="12"/>
          </p:nvPr>
        </p:nvSpPr>
        <p:spPr>
          <a:ln/>
        </p:spPr>
        <p:txBody>
          <a:bodyPr/>
          <a:lstStyle>
            <a:lvl1pPr>
              <a:defRPr/>
            </a:lvl1pPr>
          </a:lstStyle>
          <a:p>
            <a:pPr>
              <a:defRPr/>
            </a:pPr>
            <a:fld id="{5E25AB47-2709-4EE0-B110-0886D864F70E}" type="slidenum">
              <a:rPr lang="en-US" altLang="en-US"/>
              <a:pPr>
                <a:defRPr/>
              </a:pPr>
              <a:t>‹#›</a:t>
            </a:fld>
            <a:endParaRPr lang="en-US" altLang="en-US"/>
          </a:p>
        </p:txBody>
      </p:sp>
    </p:spTree>
    <p:extLst>
      <p:ext uri="{BB962C8B-B14F-4D97-AF65-F5344CB8AC3E}">
        <p14:creationId xmlns:p14="http://schemas.microsoft.com/office/powerpoint/2010/main" val="221457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035B-59B4-49FE-B303-FE1F374D3B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D975CEF-F0C3-40A9-A7AB-F35E87F41B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70930B9-7A0F-4F4E-B25C-6D0B43A35A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8D5A5C9-A8AB-4E26-B890-1901AAAC78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2DB427-58A5-403E-8A95-4B3431862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B9DD2C-FBB4-43D2-A07D-3CAB6F01628E}"/>
              </a:ext>
            </a:extLst>
          </p:cNvPr>
          <p:cNvSpPr>
            <a:spLocks noGrp="1" noChangeArrowheads="1"/>
          </p:cNvSpPr>
          <p:nvPr>
            <p:ph type="sldNum" sz="quarter" idx="12"/>
          </p:nvPr>
        </p:nvSpPr>
        <p:spPr>
          <a:ln/>
        </p:spPr>
        <p:txBody>
          <a:bodyPr/>
          <a:lstStyle>
            <a:lvl1pPr>
              <a:defRPr/>
            </a:lvl1pPr>
          </a:lstStyle>
          <a:p>
            <a:pPr>
              <a:defRPr/>
            </a:pPr>
            <a:fld id="{4ED2F351-F78E-4ECA-B666-94FF92F60963}" type="slidenum">
              <a:rPr lang="en-US" altLang="en-US"/>
              <a:pPr>
                <a:defRPr/>
              </a:pPr>
              <a:t>‹#›</a:t>
            </a:fld>
            <a:endParaRPr lang="en-US" altLang="en-US"/>
          </a:p>
        </p:txBody>
      </p:sp>
    </p:spTree>
    <p:extLst>
      <p:ext uri="{BB962C8B-B14F-4D97-AF65-F5344CB8AC3E}">
        <p14:creationId xmlns:p14="http://schemas.microsoft.com/office/powerpoint/2010/main" val="1762326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55E-898B-4860-86A2-B1736681C6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3DFB951-0366-4D62-93CA-14CDF692D7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5D919C03-BCC4-4275-AC5E-2B8020C712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765FD02-06D9-4E34-A375-856E815FF4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114361-9BCA-4626-B781-54BC2CDEC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DE6474-9FD5-4375-A741-B614CF8BD0E3}"/>
              </a:ext>
            </a:extLst>
          </p:cNvPr>
          <p:cNvSpPr>
            <a:spLocks noGrp="1" noChangeArrowheads="1"/>
          </p:cNvSpPr>
          <p:nvPr>
            <p:ph type="sldNum" sz="quarter" idx="12"/>
          </p:nvPr>
        </p:nvSpPr>
        <p:spPr>
          <a:ln/>
        </p:spPr>
        <p:txBody>
          <a:bodyPr/>
          <a:lstStyle>
            <a:lvl1pPr>
              <a:defRPr/>
            </a:lvl1pPr>
          </a:lstStyle>
          <a:p>
            <a:pPr>
              <a:defRPr/>
            </a:pPr>
            <a:fld id="{E467ACE1-712A-45F5-AF86-F70BB79A9274}" type="slidenum">
              <a:rPr lang="en-US" altLang="en-US"/>
              <a:pPr>
                <a:defRPr/>
              </a:pPr>
              <a:t>‹#›</a:t>
            </a:fld>
            <a:endParaRPr lang="en-US" altLang="en-US"/>
          </a:p>
        </p:txBody>
      </p:sp>
    </p:spTree>
    <p:extLst>
      <p:ext uri="{BB962C8B-B14F-4D97-AF65-F5344CB8AC3E}">
        <p14:creationId xmlns:p14="http://schemas.microsoft.com/office/powerpoint/2010/main" val="54841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31F-3352-4B79-869C-6D98C38FCE7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96A2ED5-20EE-4F46-A22F-F3E5F02C8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B12A62F9-5838-4AA6-967E-1683A7D714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769840F-98DF-46E7-89BA-4A4F5E6434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F1CD4A-3E74-4720-938F-C71AFA1519DB}"/>
              </a:ext>
            </a:extLst>
          </p:cNvPr>
          <p:cNvSpPr>
            <a:spLocks noGrp="1" noChangeArrowheads="1"/>
          </p:cNvSpPr>
          <p:nvPr>
            <p:ph type="sldNum" sz="quarter" idx="12"/>
          </p:nvPr>
        </p:nvSpPr>
        <p:spPr>
          <a:ln/>
        </p:spPr>
        <p:txBody>
          <a:bodyPr/>
          <a:lstStyle>
            <a:lvl1pPr>
              <a:defRPr/>
            </a:lvl1pPr>
          </a:lstStyle>
          <a:p>
            <a:pPr>
              <a:defRPr/>
            </a:pPr>
            <a:fld id="{ABACD52A-FCD4-4BD4-BFD8-BFBA936D98C9}" type="slidenum">
              <a:rPr lang="en-US" altLang="en-US"/>
              <a:pPr>
                <a:defRPr/>
              </a:pPr>
              <a:t>‹#›</a:t>
            </a:fld>
            <a:endParaRPr lang="en-US" altLang="en-US"/>
          </a:p>
        </p:txBody>
      </p:sp>
    </p:spTree>
    <p:extLst>
      <p:ext uri="{BB962C8B-B14F-4D97-AF65-F5344CB8AC3E}">
        <p14:creationId xmlns:p14="http://schemas.microsoft.com/office/powerpoint/2010/main" val="56416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41920-6DBB-4E8E-B819-FFD787F7870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BFB885B-4482-46BA-A68E-A43A3C0A086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6AF66670-06AA-4B88-B252-A554374DD3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4FD72E-E06D-41DE-8779-009CDA9A78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A0A02B-CB62-4584-BF06-BD8A32BE756D}"/>
              </a:ext>
            </a:extLst>
          </p:cNvPr>
          <p:cNvSpPr>
            <a:spLocks noGrp="1" noChangeArrowheads="1"/>
          </p:cNvSpPr>
          <p:nvPr>
            <p:ph type="sldNum" sz="quarter" idx="12"/>
          </p:nvPr>
        </p:nvSpPr>
        <p:spPr>
          <a:ln/>
        </p:spPr>
        <p:txBody>
          <a:bodyPr/>
          <a:lstStyle>
            <a:lvl1pPr>
              <a:defRPr/>
            </a:lvl1pPr>
          </a:lstStyle>
          <a:p>
            <a:pPr>
              <a:defRPr/>
            </a:pPr>
            <a:fld id="{FA905CF3-692E-48BA-8CDE-00A3D4EA3AD8}" type="slidenum">
              <a:rPr lang="en-US" altLang="en-US"/>
              <a:pPr>
                <a:defRPr/>
              </a:pPr>
              <a:t>‹#›</a:t>
            </a:fld>
            <a:endParaRPr lang="en-US" altLang="en-US"/>
          </a:p>
        </p:txBody>
      </p:sp>
    </p:spTree>
    <p:extLst>
      <p:ext uri="{BB962C8B-B14F-4D97-AF65-F5344CB8AC3E}">
        <p14:creationId xmlns:p14="http://schemas.microsoft.com/office/powerpoint/2010/main" val="1523671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2018-2DF3-4367-B755-EB3A07D09DA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558DCAC-C1C9-4FB1-B95B-BFDA9D6CD0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5322E12-F348-4D27-898C-AD9BC313C4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43B91-C8D5-47F4-94FE-DB2CF2A7D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F326CD-B07E-4D40-BB15-BA97B690BBC7}"/>
              </a:ext>
            </a:extLst>
          </p:cNvPr>
          <p:cNvSpPr>
            <a:spLocks noGrp="1"/>
          </p:cNvSpPr>
          <p:nvPr>
            <p:ph type="sldNum" sz="quarter" idx="12"/>
          </p:nvPr>
        </p:nvSpPr>
        <p:spPr/>
        <p:txBody>
          <a:bodyPr/>
          <a:lstStyle>
            <a:lvl1pPr>
              <a:defRPr/>
            </a:lvl1pPr>
          </a:lstStyle>
          <a:p>
            <a:fld id="{489B3379-7A49-427E-9828-A13290934BC9}" type="slidenum">
              <a:rPr lang="en-US" altLang="en-US"/>
              <a:pPr/>
              <a:t>‹#›</a:t>
            </a:fld>
            <a:endParaRPr lang="en-US" altLang="en-US"/>
          </a:p>
        </p:txBody>
      </p:sp>
    </p:spTree>
    <p:extLst>
      <p:ext uri="{BB962C8B-B14F-4D97-AF65-F5344CB8AC3E}">
        <p14:creationId xmlns:p14="http://schemas.microsoft.com/office/powerpoint/2010/main" val="55128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550-39C7-4DF8-80A3-3863462B474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BBF85D-B972-4697-BFBB-6A7FD382D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727BFD-6707-4CE4-9F98-60723AD03B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6A1EBA-DD67-421F-8484-3054446B4D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B07BF7-861B-496D-B7EC-F1724119EA8D}"/>
              </a:ext>
            </a:extLst>
          </p:cNvPr>
          <p:cNvSpPr>
            <a:spLocks noGrp="1"/>
          </p:cNvSpPr>
          <p:nvPr>
            <p:ph type="sldNum" sz="quarter" idx="12"/>
          </p:nvPr>
        </p:nvSpPr>
        <p:spPr/>
        <p:txBody>
          <a:bodyPr/>
          <a:lstStyle>
            <a:lvl1pPr>
              <a:defRPr/>
            </a:lvl1pPr>
          </a:lstStyle>
          <a:p>
            <a:fld id="{38ED6DC3-1BED-4E28-A3FC-9C758633380B}" type="slidenum">
              <a:rPr lang="en-US" altLang="en-US"/>
              <a:pPr/>
              <a:t>‹#›</a:t>
            </a:fld>
            <a:endParaRPr lang="en-US" altLang="en-US"/>
          </a:p>
        </p:txBody>
      </p:sp>
    </p:spTree>
    <p:extLst>
      <p:ext uri="{BB962C8B-B14F-4D97-AF65-F5344CB8AC3E}">
        <p14:creationId xmlns:p14="http://schemas.microsoft.com/office/powerpoint/2010/main" val="2597954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994C-B08E-49E6-B537-DF5A600C52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E112CA0-E34E-4C33-B082-B6E03B6FD5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F229881-EA4B-4DE9-B34C-BCF8472981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828156-CB19-46B1-8ACD-C12B6DA76E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716547-7C1B-4DA0-B556-620DA0DF7811}"/>
              </a:ext>
            </a:extLst>
          </p:cNvPr>
          <p:cNvSpPr>
            <a:spLocks noGrp="1"/>
          </p:cNvSpPr>
          <p:nvPr>
            <p:ph type="sldNum" sz="quarter" idx="12"/>
          </p:nvPr>
        </p:nvSpPr>
        <p:spPr/>
        <p:txBody>
          <a:bodyPr/>
          <a:lstStyle>
            <a:lvl1pPr>
              <a:defRPr/>
            </a:lvl1pPr>
          </a:lstStyle>
          <a:p>
            <a:fld id="{84C536F7-3282-4071-B751-B72C8D1D0094}" type="slidenum">
              <a:rPr lang="en-US" altLang="en-US"/>
              <a:pPr/>
              <a:t>‹#›</a:t>
            </a:fld>
            <a:endParaRPr lang="en-US" altLang="en-US"/>
          </a:p>
        </p:txBody>
      </p:sp>
    </p:spTree>
    <p:extLst>
      <p:ext uri="{BB962C8B-B14F-4D97-AF65-F5344CB8AC3E}">
        <p14:creationId xmlns:p14="http://schemas.microsoft.com/office/powerpoint/2010/main" val="423533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7BBD-7292-40E5-9DDC-B9929CD7F6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99E386-F507-4BF2-BEAA-B13FD1F2D30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8D783FB-6828-42B0-8000-40388A94AC4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35E76FF-C560-440C-AA7B-8B04B39816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2393DF-3DCF-4C83-879D-DE420FA631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BD2C1-F2C1-46BF-901F-729F2495C9E4}"/>
              </a:ext>
            </a:extLst>
          </p:cNvPr>
          <p:cNvSpPr>
            <a:spLocks noGrp="1"/>
          </p:cNvSpPr>
          <p:nvPr>
            <p:ph type="sldNum" sz="quarter" idx="12"/>
          </p:nvPr>
        </p:nvSpPr>
        <p:spPr/>
        <p:txBody>
          <a:bodyPr/>
          <a:lstStyle>
            <a:lvl1pPr>
              <a:defRPr/>
            </a:lvl1pPr>
          </a:lstStyle>
          <a:p>
            <a:fld id="{DBAF9BFC-76A6-4F8C-8234-670A1B043C1E}" type="slidenum">
              <a:rPr lang="en-US" altLang="en-US"/>
              <a:pPr/>
              <a:t>‹#›</a:t>
            </a:fld>
            <a:endParaRPr lang="en-US" altLang="en-US"/>
          </a:p>
        </p:txBody>
      </p:sp>
    </p:spTree>
    <p:extLst>
      <p:ext uri="{BB962C8B-B14F-4D97-AF65-F5344CB8AC3E}">
        <p14:creationId xmlns:p14="http://schemas.microsoft.com/office/powerpoint/2010/main" val="287647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E144-4287-40BB-84AF-1C09D4C86C98}"/>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FA56314-D0A6-4CA5-B6B8-99301E1062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3EEA68-4C18-4C70-A816-C5942E3B6A4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6868284-93BF-4856-9E46-81E9EEBF3A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3298C-7D3E-491D-BA2B-C57484D860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CD9C53-18FD-4E33-ABAE-7C2D89052B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5B77062-670A-49EF-AC44-E598AD96619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DAD833-289F-4150-B51F-92A6F7854D54}"/>
              </a:ext>
            </a:extLst>
          </p:cNvPr>
          <p:cNvSpPr>
            <a:spLocks noGrp="1"/>
          </p:cNvSpPr>
          <p:nvPr>
            <p:ph type="sldNum" sz="quarter" idx="12"/>
          </p:nvPr>
        </p:nvSpPr>
        <p:spPr/>
        <p:txBody>
          <a:bodyPr/>
          <a:lstStyle>
            <a:lvl1pPr>
              <a:defRPr/>
            </a:lvl1pPr>
          </a:lstStyle>
          <a:p>
            <a:fld id="{2EAA6FCA-177B-4A31-83A2-680C626D3FB8}" type="slidenum">
              <a:rPr lang="en-US" altLang="en-US"/>
              <a:pPr/>
              <a:t>‹#›</a:t>
            </a:fld>
            <a:endParaRPr lang="en-US" altLang="en-US"/>
          </a:p>
        </p:txBody>
      </p:sp>
    </p:spTree>
    <p:extLst>
      <p:ext uri="{BB962C8B-B14F-4D97-AF65-F5344CB8AC3E}">
        <p14:creationId xmlns:p14="http://schemas.microsoft.com/office/powerpoint/2010/main" val="1256597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24E2-38C6-4902-BBBA-7B0CED8A145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F16BC5C-F1DA-42A1-8ED6-D85EA3AFEC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413AD7-616E-4C5B-921A-FA3E1DAED73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E07DC7-731D-409D-98EE-5BD81B708081}"/>
              </a:ext>
            </a:extLst>
          </p:cNvPr>
          <p:cNvSpPr>
            <a:spLocks noGrp="1"/>
          </p:cNvSpPr>
          <p:nvPr>
            <p:ph type="sldNum" sz="quarter" idx="12"/>
          </p:nvPr>
        </p:nvSpPr>
        <p:spPr/>
        <p:txBody>
          <a:bodyPr/>
          <a:lstStyle>
            <a:lvl1pPr>
              <a:defRPr/>
            </a:lvl1pPr>
          </a:lstStyle>
          <a:p>
            <a:fld id="{A884EC4D-AED6-4A5E-A133-4DA42EA17ECF}" type="slidenum">
              <a:rPr lang="en-US" altLang="en-US"/>
              <a:pPr/>
              <a:t>‹#›</a:t>
            </a:fld>
            <a:endParaRPr lang="en-US" altLang="en-US"/>
          </a:p>
        </p:txBody>
      </p:sp>
    </p:spTree>
    <p:extLst>
      <p:ext uri="{BB962C8B-B14F-4D97-AF65-F5344CB8AC3E}">
        <p14:creationId xmlns:p14="http://schemas.microsoft.com/office/powerpoint/2010/main" val="53196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D7BE-CBD1-4BF2-8976-4D8DF6571EA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17A61B6-A32A-46A6-AC6A-14D8E889989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FB28952-CC9F-4E20-9C63-603B3508F8B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6C9C6233-A117-4083-9EAC-E1B9A0F617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5AF852-AB74-42B5-BA40-BB399A9D5C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215528-0CDA-49FC-A64D-A521615A461D}"/>
              </a:ext>
            </a:extLst>
          </p:cNvPr>
          <p:cNvSpPr>
            <a:spLocks noGrp="1" noChangeArrowheads="1"/>
          </p:cNvSpPr>
          <p:nvPr>
            <p:ph type="sldNum" sz="quarter" idx="12"/>
          </p:nvPr>
        </p:nvSpPr>
        <p:spPr>
          <a:ln/>
        </p:spPr>
        <p:txBody>
          <a:bodyPr/>
          <a:lstStyle>
            <a:lvl1pPr>
              <a:defRPr/>
            </a:lvl1pPr>
          </a:lstStyle>
          <a:p>
            <a:pPr>
              <a:defRPr/>
            </a:pPr>
            <a:fld id="{52DFB648-3763-43C5-9231-B972ED00F18C}" type="slidenum">
              <a:rPr lang="en-US" altLang="en-US"/>
              <a:pPr>
                <a:defRPr/>
              </a:pPr>
              <a:t>‹#›</a:t>
            </a:fld>
            <a:endParaRPr lang="en-US" altLang="en-US"/>
          </a:p>
        </p:txBody>
      </p:sp>
    </p:spTree>
    <p:extLst>
      <p:ext uri="{BB962C8B-B14F-4D97-AF65-F5344CB8AC3E}">
        <p14:creationId xmlns:p14="http://schemas.microsoft.com/office/powerpoint/2010/main" val="264011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401D5-00DA-4F4A-8E58-CF2FAD7DF3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C100DE-B602-4398-AF50-54C014D5900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F991A7-A20C-4433-ADC7-D2440D46FFB3}"/>
              </a:ext>
            </a:extLst>
          </p:cNvPr>
          <p:cNvSpPr>
            <a:spLocks noGrp="1"/>
          </p:cNvSpPr>
          <p:nvPr>
            <p:ph type="sldNum" sz="quarter" idx="12"/>
          </p:nvPr>
        </p:nvSpPr>
        <p:spPr/>
        <p:txBody>
          <a:bodyPr/>
          <a:lstStyle>
            <a:lvl1pPr>
              <a:defRPr/>
            </a:lvl1pPr>
          </a:lstStyle>
          <a:p>
            <a:fld id="{651DFD33-368D-47ED-9022-A67B41C37B56}" type="slidenum">
              <a:rPr lang="en-US" altLang="en-US"/>
              <a:pPr/>
              <a:t>‹#›</a:t>
            </a:fld>
            <a:endParaRPr lang="en-US" altLang="en-US"/>
          </a:p>
        </p:txBody>
      </p:sp>
    </p:spTree>
    <p:extLst>
      <p:ext uri="{BB962C8B-B14F-4D97-AF65-F5344CB8AC3E}">
        <p14:creationId xmlns:p14="http://schemas.microsoft.com/office/powerpoint/2010/main" val="327179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5BFB-E756-48F4-9BF7-504CDB974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6D6F500-B710-4BB4-9A50-526D38D440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2AC717-0743-4D97-9589-5D91FABD6C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1175E-E78D-4C38-BEA3-C0FCAF01D5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8A64A-F43D-4679-9295-00FA46D8AB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F8C23F-4B7A-466B-974E-A15A048732B4}"/>
              </a:ext>
            </a:extLst>
          </p:cNvPr>
          <p:cNvSpPr>
            <a:spLocks noGrp="1"/>
          </p:cNvSpPr>
          <p:nvPr>
            <p:ph type="sldNum" sz="quarter" idx="12"/>
          </p:nvPr>
        </p:nvSpPr>
        <p:spPr/>
        <p:txBody>
          <a:bodyPr/>
          <a:lstStyle>
            <a:lvl1pPr>
              <a:defRPr/>
            </a:lvl1pPr>
          </a:lstStyle>
          <a:p>
            <a:fld id="{9E35A285-3D55-443D-B3F7-2751F6D80BDD}" type="slidenum">
              <a:rPr lang="en-US" altLang="en-US"/>
              <a:pPr/>
              <a:t>‹#›</a:t>
            </a:fld>
            <a:endParaRPr lang="en-US" altLang="en-US"/>
          </a:p>
        </p:txBody>
      </p:sp>
    </p:spTree>
    <p:extLst>
      <p:ext uri="{BB962C8B-B14F-4D97-AF65-F5344CB8AC3E}">
        <p14:creationId xmlns:p14="http://schemas.microsoft.com/office/powerpoint/2010/main" val="305625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4A75-84BA-4498-A475-61166A628E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973FDC3-A2F3-4EE5-A308-EC890DF896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31449B6-C45F-49CB-942B-867B1ADFA8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7A277-E4D5-4716-9826-D4174D6816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8288059-5C76-40B6-82BC-1BB9BCCEFD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753A1-320A-442B-A17E-2A6A684CB700}"/>
              </a:ext>
            </a:extLst>
          </p:cNvPr>
          <p:cNvSpPr>
            <a:spLocks noGrp="1"/>
          </p:cNvSpPr>
          <p:nvPr>
            <p:ph type="sldNum" sz="quarter" idx="12"/>
          </p:nvPr>
        </p:nvSpPr>
        <p:spPr/>
        <p:txBody>
          <a:bodyPr/>
          <a:lstStyle>
            <a:lvl1pPr>
              <a:defRPr/>
            </a:lvl1pPr>
          </a:lstStyle>
          <a:p>
            <a:fld id="{4155F64F-85A3-4F7C-97E1-AA6DD3B7BB11}" type="slidenum">
              <a:rPr lang="en-US" altLang="en-US"/>
              <a:pPr/>
              <a:t>‹#›</a:t>
            </a:fld>
            <a:endParaRPr lang="en-US" altLang="en-US"/>
          </a:p>
        </p:txBody>
      </p:sp>
    </p:spTree>
    <p:extLst>
      <p:ext uri="{BB962C8B-B14F-4D97-AF65-F5344CB8AC3E}">
        <p14:creationId xmlns:p14="http://schemas.microsoft.com/office/powerpoint/2010/main" val="4118487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135-1D05-4B69-AFD0-4332F97B66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86B841F-64EE-42C5-B147-30F99025B7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BF92F6-A649-4D68-B3B7-CCB56901BF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D4AB05-5CFE-45AC-9979-BDE3156676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91B97-DB7D-4D28-89A6-9790FE78E72E}"/>
              </a:ext>
            </a:extLst>
          </p:cNvPr>
          <p:cNvSpPr>
            <a:spLocks noGrp="1"/>
          </p:cNvSpPr>
          <p:nvPr>
            <p:ph type="sldNum" sz="quarter" idx="12"/>
          </p:nvPr>
        </p:nvSpPr>
        <p:spPr/>
        <p:txBody>
          <a:bodyPr/>
          <a:lstStyle>
            <a:lvl1pPr>
              <a:defRPr/>
            </a:lvl1pPr>
          </a:lstStyle>
          <a:p>
            <a:fld id="{84696C0B-8B99-4446-BEB5-7916D0E04BB5}" type="slidenum">
              <a:rPr lang="en-US" altLang="en-US"/>
              <a:pPr/>
              <a:t>‹#›</a:t>
            </a:fld>
            <a:endParaRPr lang="en-US" altLang="en-US"/>
          </a:p>
        </p:txBody>
      </p:sp>
    </p:spTree>
    <p:extLst>
      <p:ext uri="{BB962C8B-B14F-4D97-AF65-F5344CB8AC3E}">
        <p14:creationId xmlns:p14="http://schemas.microsoft.com/office/powerpoint/2010/main" val="2635463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560D-C76A-4D96-B3AE-1BF3A6ED559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474EEB-EEA9-459A-8C85-BB079755CFF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D92193A-41C6-4ECA-BD09-FC951FAAE9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C7B89F-8A83-41AF-AADD-583E1A8388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525E9-0270-4058-B38A-9B5C5D0AF57A}"/>
              </a:ext>
            </a:extLst>
          </p:cNvPr>
          <p:cNvSpPr>
            <a:spLocks noGrp="1"/>
          </p:cNvSpPr>
          <p:nvPr>
            <p:ph type="sldNum" sz="quarter" idx="12"/>
          </p:nvPr>
        </p:nvSpPr>
        <p:spPr/>
        <p:txBody>
          <a:bodyPr/>
          <a:lstStyle>
            <a:lvl1pPr>
              <a:defRPr/>
            </a:lvl1pPr>
          </a:lstStyle>
          <a:p>
            <a:fld id="{111E28C8-902D-4703-A512-70A968A71DA1}" type="slidenum">
              <a:rPr lang="en-US" altLang="en-US"/>
              <a:pPr/>
              <a:t>‹#›</a:t>
            </a:fld>
            <a:endParaRPr lang="en-US" altLang="en-US"/>
          </a:p>
        </p:txBody>
      </p:sp>
    </p:spTree>
    <p:extLst>
      <p:ext uri="{BB962C8B-B14F-4D97-AF65-F5344CB8AC3E}">
        <p14:creationId xmlns:p14="http://schemas.microsoft.com/office/powerpoint/2010/main" val="177833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19A6-A6A7-4729-B76D-11C870D322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7E667F5-D024-4D27-8E67-90F58FF76D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1CF32B4-768E-4E36-ADD3-F15C2E9C01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C13E2C-8E00-4745-92AB-B405030AB1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722CCC-2691-424A-AECD-DC45F9B4EBAD}"/>
              </a:ext>
            </a:extLst>
          </p:cNvPr>
          <p:cNvSpPr>
            <a:spLocks noGrp="1"/>
          </p:cNvSpPr>
          <p:nvPr>
            <p:ph type="sldNum" sz="quarter" idx="12"/>
          </p:nvPr>
        </p:nvSpPr>
        <p:spPr/>
        <p:txBody>
          <a:bodyPr/>
          <a:lstStyle>
            <a:lvl1pPr>
              <a:defRPr/>
            </a:lvl1pPr>
          </a:lstStyle>
          <a:p>
            <a:fld id="{493F5C3C-56E9-4A26-9950-CCE80B494145}" type="slidenum">
              <a:rPr lang="en-US" altLang="en-US"/>
              <a:pPr/>
              <a:t>‹#›</a:t>
            </a:fld>
            <a:endParaRPr lang="en-US" altLang="en-US"/>
          </a:p>
        </p:txBody>
      </p:sp>
    </p:spTree>
    <p:extLst>
      <p:ext uri="{BB962C8B-B14F-4D97-AF65-F5344CB8AC3E}">
        <p14:creationId xmlns:p14="http://schemas.microsoft.com/office/powerpoint/2010/main" val="1724834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B94-ADDB-427E-B44F-69F9CDBB51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2C00ED-2B1F-4DA5-A183-D72898297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E8BB0-ED9E-4D5A-842B-E9805E3A23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636BA-F173-4FCA-8E81-803D84FD7D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B84815-C7E3-4EE7-BAC9-EB66572E3B6C}"/>
              </a:ext>
            </a:extLst>
          </p:cNvPr>
          <p:cNvSpPr>
            <a:spLocks noGrp="1"/>
          </p:cNvSpPr>
          <p:nvPr>
            <p:ph type="sldNum" sz="quarter" idx="12"/>
          </p:nvPr>
        </p:nvSpPr>
        <p:spPr/>
        <p:txBody>
          <a:bodyPr/>
          <a:lstStyle>
            <a:lvl1pPr>
              <a:defRPr/>
            </a:lvl1pPr>
          </a:lstStyle>
          <a:p>
            <a:fld id="{4C209A93-49DA-4ADD-BBAD-57816F759D23}" type="slidenum">
              <a:rPr lang="en-US" altLang="en-US"/>
              <a:pPr/>
              <a:t>‹#›</a:t>
            </a:fld>
            <a:endParaRPr lang="en-US" altLang="en-US"/>
          </a:p>
        </p:txBody>
      </p:sp>
    </p:spTree>
    <p:extLst>
      <p:ext uri="{BB962C8B-B14F-4D97-AF65-F5344CB8AC3E}">
        <p14:creationId xmlns:p14="http://schemas.microsoft.com/office/powerpoint/2010/main" val="2706579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E60-0ED9-46F8-9254-E240C5FF23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1D9830F-8DCA-4215-B912-1648755C1F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7CE7BE-7204-4AF1-A150-C03AED0338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BA7442-66C9-492F-A1D0-388F2F5104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2965B6-53EA-467C-AEAB-4FFBD1D6E67A}"/>
              </a:ext>
            </a:extLst>
          </p:cNvPr>
          <p:cNvSpPr>
            <a:spLocks noGrp="1"/>
          </p:cNvSpPr>
          <p:nvPr>
            <p:ph type="sldNum" sz="quarter" idx="12"/>
          </p:nvPr>
        </p:nvSpPr>
        <p:spPr/>
        <p:txBody>
          <a:bodyPr/>
          <a:lstStyle>
            <a:lvl1pPr>
              <a:defRPr/>
            </a:lvl1pPr>
          </a:lstStyle>
          <a:p>
            <a:fld id="{694FD4D1-DD8B-48A4-8034-42B74BF1F967}" type="slidenum">
              <a:rPr lang="en-US" altLang="en-US"/>
              <a:pPr/>
              <a:t>‹#›</a:t>
            </a:fld>
            <a:endParaRPr lang="en-US" altLang="en-US"/>
          </a:p>
        </p:txBody>
      </p:sp>
    </p:spTree>
    <p:extLst>
      <p:ext uri="{BB962C8B-B14F-4D97-AF65-F5344CB8AC3E}">
        <p14:creationId xmlns:p14="http://schemas.microsoft.com/office/powerpoint/2010/main" val="383537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739-7B22-47CA-97D8-8CD7627DEF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4BC952-F6D5-454B-83F3-F10144CE3AE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5D6A5D2-9C68-4B4B-8E1C-21F4EF0AF25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77191E4-E444-49D0-9C25-25B9ED8B62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D399C5-ECF9-4F89-A21E-A863DD47D2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A260D5-9075-4CA2-98ED-BC2C88AD8C47}"/>
              </a:ext>
            </a:extLst>
          </p:cNvPr>
          <p:cNvSpPr>
            <a:spLocks noGrp="1"/>
          </p:cNvSpPr>
          <p:nvPr>
            <p:ph type="sldNum" sz="quarter" idx="12"/>
          </p:nvPr>
        </p:nvSpPr>
        <p:spPr/>
        <p:txBody>
          <a:bodyPr/>
          <a:lstStyle>
            <a:lvl1pPr>
              <a:defRPr/>
            </a:lvl1pPr>
          </a:lstStyle>
          <a:p>
            <a:fld id="{81105D86-94F5-416A-870A-5E0A7710A103}" type="slidenum">
              <a:rPr lang="en-US" altLang="en-US"/>
              <a:pPr/>
              <a:t>‹#›</a:t>
            </a:fld>
            <a:endParaRPr lang="en-US" altLang="en-US"/>
          </a:p>
        </p:txBody>
      </p:sp>
    </p:spTree>
    <p:extLst>
      <p:ext uri="{BB962C8B-B14F-4D97-AF65-F5344CB8AC3E}">
        <p14:creationId xmlns:p14="http://schemas.microsoft.com/office/powerpoint/2010/main" val="28592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F5FE-7CC8-4E00-A9EB-F6C6FD11912D}"/>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8CEF8AC-4F71-4073-B591-016D8C5FD3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BF4AB-5986-4784-8B8A-26DF72A46E6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CA1B046-26FC-449C-A338-0FFBDE138E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C3016-0549-4E29-8E28-32A29780B7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B630505-8A98-454D-9F8A-4B13C13A5A8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31CDC7B-155C-4649-8493-2AD4BAD6265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E696AF0-C809-4237-AA57-D05B03A7BE5D}"/>
              </a:ext>
            </a:extLst>
          </p:cNvPr>
          <p:cNvSpPr>
            <a:spLocks noGrp="1"/>
          </p:cNvSpPr>
          <p:nvPr>
            <p:ph type="sldNum" sz="quarter" idx="12"/>
          </p:nvPr>
        </p:nvSpPr>
        <p:spPr/>
        <p:txBody>
          <a:bodyPr/>
          <a:lstStyle>
            <a:lvl1pPr>
              <a:defRPr/>
            </a:lvl1pPr>
          </a:lstStyle>
          <a:p>
            <a:fld id="{E2137D27-5D30-44FD-AFA7-F2ED450BF6CE}" type="slidenum">
              <a:rPr lang="en-US" altLang="en-US"/>
              <a:pPr/>
              <a:t>‹#›</a:t>
            </a:fld>
            <a:endParaRPr lang="en-US" altLang="en-US"/>
          </a:p>
        </p:txBody>
      </p:sp>
    </p:spTree>
    <p:extLst>
      <p:ext uri="{BB962C8B-B14F-4D97-AF65-F5344CB8AC3E}">
        <p14:creationId xmlns:p14="http://schemas.microsoft.com/office/powerpoint/2010/main" val="3157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7023-EBED-4D29-A9C4-EB221F6156F4}"/>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BE38C4-8C41-4C9C-8520-82B5650521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389838-C6A6-43EA-9A8C-3EFEDF1D92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6548484-768F-4ED9-BBC8-104DEBA48F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DBA28D-4633-4AE0-93A0-10884B4950E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F10D7913-8AFC-4EF9-B4BC-86B87EA7F5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D0AC1C-0DCB-4CD0-887C-DA2EC23DA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AF1EFCD-F230-4960-A968-BE76D62D2F62}"/>
              </a:ext>
            </a:extLst>
          </p:cNvPr>
          <p:cNvSpPr>
            <a:spLocks noGrp="1" noChangeArrowheads="1"/>
          </p:cNvSpPr>
          <p:nvPr>
            <p:ph type="sldNum" sz="quarter" idx="12"/>
          </p:nvPr>
        </p:nvSpPr>
        <p:spPr>
          <a:ln/>
        </p:spPr>
        <p:txBody>
          <a:bodyPr/>
          <a:lstStyle>
            <a:lvl1pPr>
              <a:defRPr/>
            </a:lvl1pPr>
          </a:lstStyle>
          <a:p>
            <a:pPr>
              <a:defRPr/>
            </a:pPr>
            <a:fld id="{2F331589-7365-4A18-8E18-2263E1E99889}" type="slidenum">
              <a:rPr lang="en-US" altLang="en-US"/>
              <a:pPr>
                <a:defRPr/>
              </a:pPr>
              <a:t>‹#›</a:t>
            </a:fld>
            <a:endParaRPr lang="en-US" altLang="en-US"/>
          </a:p>
        </p:txBody>
      </p:sp>
    </p:spTree>
    <p:extLst>
      <p:ext uri="{BB962C8B-B14F-4D97-AF65-F5344CB8AC3E}">
        <p14:creationId xmlns:p14="http://schemas.microsoft.com/office/powerpoint/2010/main" val="1765229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CA7-7DEA-46A0-BE75-BD90E7E1144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5E602AF-F192-4BAC-962C-EAD8430C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2F456DB-4E88-437F-97E9-C90BC351298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EB207A-03D4-40BB-AA35-58223DDC38FD}"/>
              </a:ext>
            </a:extLst>
          </p:cNvPr>
          <p:cNvSpPr>
            <a:spLocks noGrp="1"/>
          </p:cNvSpPr>
          <p:nvPr>
            <p:ph type="sldNum" sz="quarter" idx="12"/>
          </p:nvPr>
        </p:nvSpPr>
        <p:spPr/>
        <p:txBody>
          <a:bodyPr/>
          <a:lstStyle>
            <a:lvl1pPr>
              <a:defRPr/>
            </a:lvl1pPr>
          </a:lstStyle>
          <a:p>
            <a:fld id="{8FC18D51-89F7-40C7-A6F1-8177D6529D3D}" type="slidenum">
              <a:rPr lang="en-US" altLang="en-US"/>
              <a:pPr/>
              <a:t>‹#›</a:t>
            </a:fld>
            <a:endParaRPr lang="en-US" altLang="en-US"/>
          </a:p>
        </p:txBody>
      </p:sp>
    </p:spTree>
    <p:extLst>
      <p:ext uri="{BB962C8B-B14F-4D97-AF65-F5344CB8AC3E}">
        <p14:creationId xmlns:p14="http://schemas.microsoft.com/office/powerpoint/2010/main" val="383264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D6EAB-36E6-461D-B68D-15072677F2C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A6E931-BB2D-4797-BE72-20FD97C3375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422FA09-92EE-4898-AA02-CEEDFA863250}"/>
              </a:ext>
            </a:extLst>
          </p:cNvPr>
          <p:cNvSpPr>
            <a:spLocks noGrp="1"/>
          </p:cNvSpPr>
          <p:nvPr>
            <p:ph type="sldNum" sz="quarter" idx="12"/>
          </p:nvPr>
        </p:nvSpPr>
        <p:spPr/>
        <p:txBody>
          <a:bodyPr/>
          <a:lstStyle>
            <a:lvl1pPr>
              <a:defRPr/>
            </a:lvl1pPr>
          </a:lstStyle>
          <a:p>
            <a:fld id="{231F1C0C-F069-4BB1-BDC3-E6DA4CDACBFA}" type="slidenum">
              <a:rPr lang="en-US" altLang="en-US"/>
              <a:pPr/>
              <a:t>‹#›</a:t>
            </a:fld>
            <a:endParaRPr lang="en-US" altLang="en-US"/>
          </a:p>
        </p:txBody>
      </p:sp>
    </p:spTree>
    <p:extLst>
      <p:ext uri="{BB962C8B-B14F-4D97-AF65-F5344CB8AC3E}">
        <p14:creationId xmlns:p14="http://schemas.microsoft.com/office/powerpoint/2010/main" val="951080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BA0E-D509-4901-9398-1E663A5BE6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7735109-8C33-4CD3-9B9D-BF4913A884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127CDFF-EEA9-415C-A592-9C99FAE48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8506DB-948A-4412-879B-16A6AC2A14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065837-69B9-4212-8D90-ABAFFC71D8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232445-68F6-4F93-867B-83D05A29EEB2}"/>
              </a:ext>
            </a:extLst>
          </p:cNvPr>
          <p:cNvSpPr>
            <a:spLocks noGrp="1"/>
          </p:cNvSpPr>
          <p:nvPr>
            <p:ph type="sldNum" sz="quarter" idx="12"/>
          </p:nvPr>
        </p:nvSpPr>
        <p:spPr/>
        <p:txBody>
          <a:bodyPr/>
          <a:lstStyle>
            <a:lvl1pPr>
              <a:defRPr/>
            </a:lvl1pPr>
          </a:lstStyle>
          <a:p>
            <a:fld id="{425B582E-7709-49D9-BF88-C5653449382F}" type="slidenum">
              <a:rPr lang="en-US" altLang="en-US"/>
              <a:pPr/>
              <a:t>‹#›</a:t>
            </a:fld>
            <a:endParaRPr lang="en-US" altLang="en-US"/>
          </a:p>
        </p:txBody>
      </p:sp>
    </p:spTree>
    <p:extLst>
      <p:ext uri="{BB962C8B-B14F-4D97-AF65-F5344CB8AC3E}">
        <p14:creationId xmlns:p14="http://schemas.microsoft.com/office/powerpoint/2010/main" val="2578756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63F1-EEA5-4EDA-AC04-6AB46CD79E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A4D84A9-EEDB-4058-89B4-A505961F4A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0AB3B9C-F3BC-4330-B019-574E5B154B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B8180-7523-4B0A-9D50-1AB9B91027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BBACDC5-090A-490E-8B83-F3AB172061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F71607-163D-4231-A66D-A1509F24246A}"/>
              </a:ext>
            </a:extLst>
          </p:cNvPr>
          <p:cNvSpPr>
            <a:spLocks noGrp="1"/>
          </p:cNvSpPr>
          <p:nvPr>
            <p:ph type="sldNum" sz="quarter" idx="12"/>
          </p:nvPr>
        </p:nvSpPr>
        <p:spPr/>
        <p:txBody>
          <a:bodyPr/>
          <a:lstStyle>
            <a:lvl1pPr>
              <a:defRPr/>
            </a:lvl1pPr>
          </a:lstStyle>
          <a:p>
            <a:fld id="{58A335C5-44DC-4BA1-B868-29B4CC314D2A}" type="slidenum">
              <a:rPr lang="en-US" altLang="en-US"/>
              <a:pPr/>
              <a:t>‹#›</a:t>
            </a:fld>
            <a:endParaRPr lang="en-US" altLang="en-US"/>
          </a:p>
        </p:txBody>
      </p:sp>
    </p:spTree>
    <p:extLst>
      <p:ext uri="{BB962C8B-B14F-4D97-AF65-F5344CB8AC3E}">
        <p14:creationId xmlns:p14="http://schemas.microsoft.com/office/powerpoint/2010/main" val="3761847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AB36-9007-4D70-81DE-DDAFF67C5A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C9F8FA-1185-4E43-87DD-E0B1562A8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287C7D-127C-4D63-A267-A5CF1C5CB5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BFE96-77AE-4619-9EBF-16332D47C4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56A896-7FF6-4DE8-B97E-3185EDA615DA}"/>
              </a:ext>
            </a:extLst>
          </p:cNvPr>
          <p:cNvSpPr>
            <a:spLocks noGrp="1"/>
          </p:cNvSpPr>
          <p:nvPr>
            <p:ph type="sldNum" sz="quarter" idx="12"/>
          </p:nvPr>
        </p:nvSpPr>
        <p:spPr/>
        <p:txBody>
          <a:bodyPr/>
          <a:lstStyle>
            <a:lvl1pPr>
              <a:defRPr/>
            </a:lvl1pPr>
          </a:lstStyle>
          <a:p>
            <a:fld id="{A45C8005-D716-4980-ABBD-D4A20893E998}" type="slidenum">
              <a:rPr lang="en-US" altLang="en-US"/>
              <a:pPr/>
              <a:t>‹#›</a:t>
            </a:fld>
            <a:endParaRPr lang="en-US" altLang="en-US"/>
          </a:p>
        </p:txBody>
      </p:sp>
    </p:spTree>
    <p:extLst>
      <p:ext uri="{BB962C8B-B14F-4D97-AF65-F5344CB8AC3E}">
        <p14:creationId xmlns:p14="http://schemas.microsoft.com/office/powerpoint/2010/main" val="173089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FF3E6-4A73-4B9F-845F-03D84100423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AABA696-60B3-4F6D-A754-5744A15066D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44E84A-9A4A-45D2-9C31-D5EDB1A494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2592B7-5682-442E-961B-F41668CC8C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30334A-2C1A-4E3B-BA9E-3F7199932F3C}"/>
              </a:ext>
            </a:extLst>
          </p:cNvPr>
          <p:cNvSpPr>
            <a:spLocks noGrp="1"/>
          </p:cNvSpPr>
          <p:nvPr>
            <p:ph type="sldNum" sz="quarter" idx="12"/>
          </p:nvPr>
        </p:nvSpPr>
        <p:spPr/>
        <p:txBody>
          <a:bodyPr/>
          <a:lstStyle>
            <a:lvl1pPr>
              <a:defRPr/>
            </a:lvl1pPr>
          </a:lstStyle>
          <a:p>
            <a:fld id="{CFBC263D-1A8F-4A5D-90B8-776875C6FBDA}" type="slidenum">
              <a:rPr lang="en-US" altLang="en-US"/>
              <a:pPr/>
              <a:t>‹#›</a:t>
            </a:fld>
            <a:endParaRPr lang="en-US" altLang="en-US"/>
          </a:p>
        </p:txBody>
      </p:sp>
    </p:spTree>
    <p:extLst>
      <p:ext uri="{BB962C8B-B14F-4D97-AF65-F5344CB8AC3E}">
        <p14:creationId xmlns:p14="http://schemas.microsoft.com/office/powerpoint/2010/main" val="638264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0FD4-97E5-43EB-87A4-0982502ECD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552D118-559D-473F-B281-B107A77ACEA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6EA792D-BA70-4542-8767-0B924F04DD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2A6238-CF9E-4A4A-BC51-5069DDE5B8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F565C3-0AB6-4A45-A9EE-574A76268E6E}"/>
              </a:ext>
            </a:extLst>
          </p:cNvPr>
          <p:cNvSpPr>
            <a:spLocks noGrp="1"/>
          </p:cNvSpPr>
          <p:nvPr>
            <p:ph type="sldNum" sz="quarter" idx="12"/>
          </p:nvPr>
        </p:nvSpPr>
        <p:spPr/>
        <p:txBody>
          <a:bodyPr/>
          <a:lstStyle>
            <a:lvl1pPr>
              <a:defRPr/>
            </a:lvl1pPr>
          </a:lstStyle>
          <a:p>
            <a:fld id="{8E031CC3-7842-42D7-B6DE-8474FCED40F3}" type="slidenum">
              <a:rPr lang="en-US" altLang="en-US"/>
              <a:pPr/>
              <a:t>‹#›</a:t>
            </a:fld>
            <a:endParaRPr lang="en-US" altLang="en-US"/>
          </a:p>
        </p:txBody>
      </p:sp>
    </p:spTree>
    <p:extLst>
      <p:ext uri="{BB962C8B-B14F-4D97-AF65-F5344CB8AC3E}">
        <p14:creationId xmlns:p14="http://schemas.microsoft.com/office/powerpoint/2010/main" val="412155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B6BC-CE49-41B2-B2FB-536D84E9D81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35726F-9A2E-4A4A-BE66-1BD1A7E9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C230E3-7953-4635-8EDB-2AAEA00FA4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001C8F-9D69-47BD-B1E6-F77A83ABD2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610AFE-6AD0-47DF-99F1-1F68041220BC}"/>
              </a:ext>
            </a:extLst>
          </p:cNvPr>
          <p:cNvSpPr>
            <a:spLocks noGrp="1"/>
          </p:cNvSpPr>
          <p:nvPr>
            <p:ph type="sldNum" sz="quarter" idx="12"/>
          </p:nvPr>
        </p:nvSpPr>
        <p:spPr/>
        <p:txBody>
          <a:bodyPr/>
          <a:lstStyle>
            <a:lvl1pPr>
              <a:defRPr/>
            </a:lvl1pPr>
          </a:lstStyle>
          <a:p>
            <a:fld id="{D6C2D374-A4EC-43B4-9A90-BB64A6C2C023}" type="slidenum">
              <a:rPr lang="en-US" altLang="en-US"/>
              <a:pPr/>
              <a:t>‹#›</a:t>
            </a:fld>
            <a:endParaRPr lang="en-US" altLang="en-US"/>
          </a:p>
        </p:txBody>
      </p:sp>
    </p:spTree>
    <p:extLst>
      <p:ext uri="{BB962C8B-B14F-4D97-AF65-F5344CB8AC3E}">
        <p14:creationId xmlns:p14="http://schemas.microsoft.com/office/powerpoint/2010/main" val="3648159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1472-7061-4FB5-A02A-B715C59398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D3D14F-ADCC-46C9-B067-B2EF6E3A27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C9F5079-7975-4300-AE75-65A8BFDA22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FA55FC-8A17-40AA-B2B7-C54F1A2837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1CB56D-CB69-4579-9CEA-92E110B00525}"/>
              </a:ext>
            </a:extLst>
          </p:cNvPr>
          <p:cNvSpPr>
            <a:spLocks noGrp="1"/>
          </p:cNvSpPr>
          <p:nvPr>
            <p:ph type="sldNum" sz="quarter" idx="12"/>
          </p:nvPr>
        </p:nvSpPr>
        <p:spPr/>
        <p:txBody>
          <a:bodyPr/>
          <a:lstStyle>
            <a:lvl1pPr>
              <a:defRPr/>
            </a:lvl1pPr>
          </a:lstStyle>
          <a:p>
            <a:fld id="{32384D57-2860-4FB2-8DDE-39D3DFBA8D2C}" type="slidenum">
              <a:rPr lang="en-US" altLang="en-US"/>
              <a:pPr/>
              <a:t>‹#›</a:t>
            </a:fld>
            <a:endParaRPr lang="en-US" altLang="en-US"/>
          </a:p>
        </p:txBody>
      </p:sp>
    </p:spTree>
    <p:extLst>
      <p:ext uri="{BB962C8B-B14F-4D97-AF65-F5344CB8AC3E}">
        <p14:creationId xmlns:p14="http://schemas.microsoft.com/office/powerpoint/2010/main" val="3119426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D35C-54FE-43D7-A089-49B4F51679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BE4887B-81D9-4C7F-BBA7-38D404F4115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8582DD4-5B70-4DDD-BC30-C7921CAD69B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5A0B769-B31B-450E-8E71-68F338796B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D725D0-6058-4392-974D-CEFD610057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FD6B11-40B2-49A6-BFD5-5531F4645101}"/>
              </a:ext>
            </a:extLst>
          </p:cNvPr>
          <p:cNvSpPr>
            <a:spLocks noGrp="1"/>
          </p:cNvSpPr>
          <p:nvPr>
            <p:ph type="sldNum" sz="quarter" idx="12"/>
          </p:nvPr>
        </p:nvSpPr>
        <p:spPr/>
        <p:txBody>
          <a:bodyPr/>
          <a:lstStyle>
            <a:lvl1pPr>
              <a:defRPr/>
            </a:lvl1pPr>
          </a:lstStyle>
          <a:p>
            <a:fld id="{8E7B3AFF-F7BC-434D-B6AE-6018943E0D19}" type="slidenum">
              <a:rPr lang="en-US" altLang="en-US"/>
              <a:pPr/>
              <a:t>‹#›</a:t>
            </a:fld>
            <a:endParaRPr lang="en-US" altLang="en-US"/>
          </a:p>
        </p:txBody>
      </p:sp>
    </p:spTree>
    <p:extLst>
      <p:ext uri="{BB962C8B-B14F-4D97-AF65-F5344CB8AC3E}">
        <p14:creationId xmlns:p14="http://schemas.microsoft.com/office/powerpoint/2010/main" val="212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923A-DEF6-43F2-968A-94CE8F9FDD11}"/>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C4E118F8-D36C-41CE-91D6-6E311BB112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E23303-B473-45FC-863F-04983D5A99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929844-5411-4189-B2AA-B968D739E6DC}"/>
              </a:ext>
            </a:extLst>
          </p:cNvPr>
          <p:cNvSpPr>
            <a:spLocks noGrp="1" noChangeArrowheads="1"/>
          </p:cNvSpPr>
          <p:nvPr>
            <p:ph type="sldNum" sz="quarter" idx="12"/>
          </p:nvPr>
        </p:nvSpPr>
        <p:spPr>
          <a:ln/>
        </p:spPr>
        <p:txBody>
          <a:bodyPr/>
          <a:lstStyle>
            <a:lvl1pPr>
              <a:defRPr/>
            </a:lvl1pPr>
          </a:lstStyle>
          <a:p>
            <a:pPr>
              <a:defRPr/>
            </a:pPr>
            <a:fld id="{9904BEB4-172B-4118-951B-1952D8C4731B}" type="slidenum">
              <a:rPr lang="en-US" altLang="en-US"/>
              <a:pPr>
                <a:defRPr/>
              </a:pPr>
              <a:t>‹#›</a:t>
            </a:fld>
            <a:endParaRPr lang="en-US" altLang="en-US"/>
          </a:p>
        </p:txBody>
      </p:sp>
    </p:spTree>
    <p:extLst>
      <p:ext uri="{BB962C8B-B14F-4D97-AF65-F5344CB8AC3E}">
        <p14:creationId xmlns:p14="http://schemas.microsoft.com/office/powerpoint/2010/main" val="547611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2CD0-490F-4B72-AAD4-68C59F692C1E}"/>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4A1D908-AF99-4B14-95FC-CF92B360D4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FCE50-B7B1-4DDD-822B-1202CAB480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1A82547-7FB5-4E2B-8213-43C69CA2E4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0A43F-9A11-41C2-ACE8-33CACF609A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D581AB9-7F61-4A89-8107-2B571EDABC5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ADEA2CD-F09D-42C3-95C8-716F72FC411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CAF33F8-C399-4909-8CBB-7A47FA435386}"/>
              </a:ext>
            </a:extLst>
          </p:cNvPr>
          <p:cNvSpPr>
            <a:spLocks noGrp="1"/>
          </p:cNvSpPr>
          <p:nvPr>
            <p:ph type="sldNum" sz="quarter" idx="12"/>
          </p:nvPr>
        </p:nvSpPr>
        <p:spPr/>
        <p:txBody>
          <a:bodyPr/>
          <a:lstStyle>
            <a:lvl1pPr>
              <a:defRPr/>
            </a:lvl1pPr>
          </a:lstStyle>
          <a:p>
            <a:fld id="{DD071B55-4A72-4384-9BF1-1F3AE1BF8505}" type="slidenum">
              <a:rPr lang="en-US" altLang="en-US"/>
              <a:pPr/>
              <a:t>‹#›</a:t>
            </a:fld>
            <a:endParaRPr lang="en-US" altLang="en-US"/>
          </a:p>
        </p:txBody>
      </p:sp>
    </p:spTree>
    <p:extLst>
      <p:ext uri="{BB962C8B-B14F-4D97-AF65-F5344CB8AC3E}">
        <p14:creationId xmlns:p14="http://schemas.microsoft.com/office/powerpoint/2010/main" val="1226439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F7E5-207B-4E57-9AA4-9454C8A9C11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C438B50-A13A-4162-80C7-E05A6BBD9F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32B71D-1F03-46A5-97D5-FAB10B5A51B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037FF37-5746-4F7D-9C0B-71465FE3A37E}"/>
              </a:ext>
            </a:extLst>
          </p:cNvPr>
          <p:cNvSpPr>
            <a:spLocks noGrp="1"/>
          </p:cNvSpPr>
          <p:nvPr>
            <p:ph type="sldNum" sz="quarter" idx="12"/>
          </p:nvPr>
        </p:nvSpPr>
        <p:spPr/>
        <p:txBody>
          <a:bodyPr/>
          <a:lstStyle>
            <a:lvl1pPr>
              <a:defRPr/>
            </a:lvl1pPr>
          </a:lstStyle>
          <a:p>
            <a:fld id="{FE8E2D33-FA08-4372-8F2C-B40C42BD76E0}" type="slidenum">
              <a:rPr lang="en-US" altLang="en-US"/>
              <a:pPr/>
              <a:t>‹#›</a:t>
            </a:fld>
            <a:endParaRPr lang="en-US" altLang="en-US"/>
          </a:p>
        </p:txBody>
      </p:sp>
    </p:spTree>
    <p:extLst>
      <p:ext uri="{BB962C8B-B14F-4D97-AF65-F5344CB8AC3E}">
        <p14:creationId xmlns:p14="http://schemas.microsoft.com/office/powerpoint/2010/main" val="282138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B6864-5F9C-4E9D-9F01-48B03324DC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C57F2B-BBA2-4605-BA2B-53D8B8FE4FD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EC0382-AAD5-4532-A392-7A2D905682EC}"/>
              </a:ext>
            </a:extLst>
          </p:cNvPr>
          <p:cNvSpPr>
            <a:spLocks noGrp="1"/>
          </p:cNvSpPr>
          <p:nvPr>
            <p:ph type="sldNum" sz="quarter" idx="12"/>
          </p:nvPr>
        </p:nvSpPr>
        <p:spPr/>
        <p:txBody>
          <a:bodyPr/>
          <a:lstStyle>
            <a:lvl1pPr>
              <a:defRPr/>
            </a:lvl1pPr>
          </a:lstStyle>
          <a:p>
            <a:fld id="{01FD700C-C6CD-4B03-9AB3-3E3611CD588C}" type="slidenum">
              <a:rPr lang="en-US" altLang="en-US"/>
              <a:pPr/>
              <a:t>‹#›</a:t>
            </a:fld>
            <a:endParaRPr lang="en-US" altLang="en-US"/>
          </a:p>
        </p:txBody>
      </p:sp>
    </p:spTree>
    <p:extLst>
      <p:ext uri="{BB962C8B-B14F-4D97-AF65-F5344CB8AC3E}">
        <p14:creationId xmlns:p14="http://schemas.microsoft.com/office/powerpoint/2010/main" val="3919213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EEC1-6E4A-42F6-90FA-734DA2ECCE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5CB8EC2-ADD6-4D91-9FDB-0146BEA914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AD06022-442B-4F66-8F35-910A4EA3D0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67EBC-DFEA-4889-B30E-193090A5B7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85B6D5-7333-4CDA-B5C0-20B31B33126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CD3B89-7FB2-45C4-9B12-A1B175E1F903}"/>
              </a:ext>
            </a:extLst>
          </p:cNvPr>
          <p:cNvSpPr>
            <a:spLocks noGrp="1"/>
          </p:cNvSpPr>
          <p:nvPr>
            <p:ph type="sldNum" sz="quarter" idx="12"/>
          </p:nvPr>
        </p:nvSpPr>
        <p:spPr/>
        <p:txBody>
          <a:bodyPr/>
          <a:lstStyle>
            <a:lvl1pPr>
              <a:defRPr/>
            </a:lvl1pPr>
          </a:lstStyle>
          <a:p>
            <a:fld id="{0C038585-B7C3-451C-B0B5-4627DC3779C6}" type="slidenum">
              <a:rPr lang="en-US" altLang="en-US"/>
              <a:pPr/>
              <a:t>‹#›</a:t>
            </a:fld>
            <a:endParaRPr lang="en-US" altLang="en-US"/>
          </a:p>
        </p:txBody>
      </p:sp>
    </p:spTree>
    <p:extLst>
      <p:ext uri="{BB962C8B-B14F-4D97-AF65-F5344CB8AC3E}">
        <p14:creationId xmlns:p14="http://schemas.microsoft.com/office/powerpoint/2010/main" val="3006759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C08-3CDA-4DCD-AAFB-33B4712286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628A18F-AFE2-4346-A17C-18C38D671DE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812FD13-7307-4E2A-A87A-2C931CC5D6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1F4CC1-798C-4C43-A27B-97B5002010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D202A4-F76F-48BC-A622-2A8E3D54E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AA8D36-15AC-4364-8FEE-0002066E6901}"/>
              </a:ext>
            </a:extLst>
          </p:cNvPr>
          <p:cNvSpPr>
            <a:spLocks noGrp="1"/>
          </p:cNvSpPr>
          <p:nvPr>
            <p:ph type="sldNum" sz="quarter" idx="12"/>
          </p:nvPr>
        </p:nvSpPr>
        <p:spPr/>
        <p:txBody>
          <a:bodyPr/>
          <a:lstStyle>
            <a:lvl1pPr>
              <a:defRPr/>
            </a:lvl1pPr>
          </a:lstStyle>
          <a:p>
            <a:fld id="{A2BDCD19-6E39-480D-A6E4-EDAA88530185}" type="slidenum">
              <a:rPr lang="en-US" altLang="en-US"/>
              <a:pPr/>
              <a:t>‹#›</a:t>
            </a:fld>
            <a:endParaRPr lang="en-US" altLang="en-US"/>
          </a:p>
        </p:txBody>
      </p:sp>
    </p:spTree>
    <p:extLst>
      <p:ext uri="{BB962C8B-B14F-4D97-AF65-F5344CB8AC3E}">
        <p14:creationId xmlns:p14="http://schemas.microsoft.com/office/powerpoint/2010/main" val="140537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6673-BD2B-445B-87F7-01A3ED58670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43B6C35-F61F-408C-8863-1399A22C7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2A3C75-3D34-48A0-9B37-BBCC0B4F28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32491FF-9A4A-4CCF-A71A-095588BE32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5BFA8C-1EBD-4B1F-927B-FC636486FA3C}"/>
              </a:ext>
            </a:extLst>
          </p:cNvPr>
          <p:cNvSpPr>
            <a:spLocks noGrp="1"/>
          </p:cNvSpPr>
          <p:nvPr>
            <p:ph type="sldNum" sz="quarter" idx="12"/>
          </p:nvPr>
        </p:nvSpPr>
        <p:spPr/>
        <p:txBody>
          <a:bodyPr/>
          <a:lstStyle>
            <a:lvl1pPr>
              <a:defRPr/>
            </a:lvl1pPr>
          </a:lstStyle>
          <a:p>
            <a:fld id="{AB982DF7-410F-47F9-84CF-0A30BC6CE8BC}" type="slidenum">
              <a:rPr lang="en-US" altLang="en-US"/>
              <a:pPr/>
              <a:t>‹#›</a:t>
            </a:fld>
            <a:endParaRPr lang="en-US" altLang="en-US"/>
          </a:p>
        </p:txBody>
      </p:sp>
    </p:spTree>
    <p:extLst>
      <p:ext uri="{BB962C8B-B14F-4D97-AF65-F5344CB8AC3E}">
        <p14:creationId xmlns:p14="http://schemas.microsoft.com/office/powerpoint/2010/main" val="2657137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7F08F-39E5-4C27-89CD-24DF1BBA959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AC81EF0-387D-4331-8AFB-CAD2AD9CCFC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43D643-63FF-4B68-85A0-3A6E115198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68F4A-27B6-47B8-A4A6-7741876084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D5B31-D311-4B55-B5E3-D3C938B85114}"/>
              </a:ext>
            </a:extLst>
          </p:cNvPr>
          <p:cNvSpPr>
            <a:spLocks noGrp="1"/>
          </p:cNvSpPr>
          <p:nvPr>
            <p:ph type="sldNum" sz="quarter" idx="12"/>
          </p:nvPr>
        </p:nvSpPr>
        <p:spPr/>
        <p:txBody>
          <a:bodyPr/>
          <a:lstStyle>
            <a:lvl1pPr>
              <a:defRPr/>
            </a:lvl1pPr>
          </a:lstStyle>
          <a:p>
            <a:fld id="{F5252606-46D8-4649-8F28-D821F4F7296A}" type="slidenum">
              <a:rPr lang="en-US" altLang="en-US"/>
              <a:pPr/>
              <a:t>‹#›</a:t>
            </a:fld>
            <a:endParaRPr lang="en-US" altLang="en-US"/>
          </a:p>
        </p:txBody>
      </p:sp>
    </p:spTree>
    <p:extLst>
      <p:ext uri="{BB962C8B-B14F-4D97-AF65-F5344CB8AC3E}">
        <p14:creationId xmlns:p14="http://schemas.microsoft.com/office/powerpoint/2010/main" val="334548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444155-A68A-4A69-9F03-CD5669802B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A378DDA-ECD0-4F70-A1F7-3A8C5D176F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8040D5-88F7-474D-82DC-52B2DA7222B6}"/>
              </a:ext>
            </a:extLst>
          </p:cNvPr>
          <p:cNvSpPr>
            <a:spLocks noGrp="1" noChangeArrowheads="1"/>
          </p:cNvSpPr>
          <p:nvPr>
            <p:ph type="sldNum" sz="quarter" idx="12"/>
          </p:nvPr>
        </p:nvSpPr>
        <p:spPr>
          <a:ln/>
        </p:spPr>
        <p:txBody>
          <a:bodyPr/>
          <a:lstStyle>
            <a:lvl1pPr>
              <a:defRPr/>
            </a:lvl1pPr>
          </a:lstStyle>
          <a:p>
            <a:pPr>
              <a:defRPr/>
            </a:pPr>
            <a:fld id="{2A8E9F8C-CDC5-4750-822E-52DCF04C026C}" type="slidenum">
              <a:rPr lang="en-US" altLang="en-US"/>
              <a:pPr>
                <a:defRPr/>
              </a:pPr>
              <a:t>‹#›</a:t>
            </a:fld>
            <a:endParaRPr lang="en-US" altLang="en-US"/>
          </a:p>
        </p:txBody>
      </p:sp>
    </p:spTree>
    <p:extLst>
      <p:ext uri="{BB962C8B-B14F-4D97-AF65-F5344CB8AC3E}">
        <p14:creationId xmlns:p14="http://schemas.microsoft.com/office/powerpoint/2010/main" val="164854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7FED-4595-4A25-ADDC-7AE6AFE858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C451A0-432C-4DD3-9829-A288C73FDF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F0F3444-927F-46CC-92EA-9B83B115F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F3AA31-64FE-4FD2-85BB-C64EC536D6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2F2106-0920-4E73-99B0-F2BD7FFE48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AEE35F-515F-4539-8BFC-3A568347688E}"/>
              </a:ext>
            </a:extLst>
          </p:cNvPr>
          <p:cNvSpPr>
            <a:spLocks noGrp="1" noChangeArrowheads="1"/>
          </p:cNvSpPr>
          <p:nvPr>
            <p:ph type="sldNum" sz="quarter" idx="12"/>
          </p:nvPr>
        </p:nvSpPr>
        <p:spPr>
          <a:ln/>
        </p:spPr>
        <p:txBody>
          <a:bodyPr/>
          <a:lstStyle>
            <a:lvl1pPr>
              <a:defRPr/>
            </a:lvl1pPr>
          </a:lstStyle>
          <a:p>
            <a:pPr>
              <a:defRPr/>
            </a:pPr>
            <a:fld id="{4C4E9CF3-684E-4536-882C-6E362EBEAB6A}" type="slidenum">
              <a:rPr lang="en-US" altLang="en-US"/>
              <a:pPr>
                <a:defRPr/>
              </a:pPr>
              <a:t>‹#›</a:t>
            </a:fld>
            <a:endParaRPr lang="en-US" altLang="en-US"/>
          </a:p>
        </p:txBody>
      </p:sp>
    </p:spTree>
    <p:extLst>
      <p:ext uri="{BB962C8B-B14F-4D97-AF65-F5344CB8AC3E}">
        <p14:creationId xmlns:p14="http://schemas.microsoft.com/office/powerpoint/2010/main" val="112589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2986-B3ED-4C9F-88A6-0B5932AA0C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5F8BD21-9E6D-49F5-8BF9-9226D19ED2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0925E6C1-78E1-40A9-A852-E565B45F07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20CD3B9-2375-414D-A45E-C01C6FB555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0E4C0C-ECDC-45A7-B433-7BC423B01A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3114622-A06D-44F3-B271-3DB4CFEC1F43}"/>
              </a:ext>
            </a:extLst>
          </p:cNvPr>
          <p:cNvSpPr>
            <a:spLocks noGrp="1" noChangeArrowheads="1"/>
          </p:cNvSpPr>
          <p:nvPr>
            <p:ph type="sldNum" sz="quarter" idx="12"/>
          </p:nvPr>
        </p:nvSpPr>
        <p:spPr>
          <a:ln/>
        </p:spPr>
        <p:txBody>
          <a:bodyPr/>
          <a:lstStyle>
            <a:lvl1pPr>
              <a:defRPr/>
            </a:lvl1pPr>
          </a:lstStyle>
          <a:p>
            <a:pPr>
              <a:defRPr/>
            </a:pPr>
            <a:fld id="{9A58BE15-9C13-4A63-94A9-263B2943D999}" type="slidenum">
              <a:rPr lang="en-US" altLang="en-US"/>
              <a:pPr>
                <a:defRPr/>
              </a:pPr>
              <a:t>‹#›</a:t>
            </a:fld>
            <a:endParaRPr lang="en-US" altLang="en-US"/>
          </a:p>
        </p:txBody>
      </p:sp>
    </p:spTree>
    <p:extLst>
      <p:ext uri="{BB962C8B-B14F-4D97-AF65-F5344CB8AC3E}">
        <p14:creationId xmlns:p14="http://schemas.microsoft.com/office/powerpoint/2010/main" val="5328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D27D7E-25CE-4DF8-880F-133110D97C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3D512D-84CF-4954-9C97-F264A0465A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a:extLst>
              <a:ext uri="{FF2B5EF4-FFF2-40B4-BE49-F238E27FC236}">
                <a16:creationId xmlns:a16="http://schemas.microsoft.com/office/drawing/2014/main" id="{D55415AA-7909-4EBE-809E-EF5811672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ltLang="en-US"/>
          </a:p>
        </p:txBody>
      </p:sp>
      <p:sp>
        <p:nvSpPr>
          <p:cNvPr id="270341" name="Rectangle 5">
            <a:extLst>
              <a:ext uri="{FF2B5EF4-FFF2-40B4-BE49-F238E27FC236}">
                <a16:creationId xmlns:a16="http://schemas.microsoft.com/office/drawing/2014/main" id="{56EB13AD-BA7A-419D-8D82-D61BCEC544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ltLang="en-US"/>
          </a:p>
        </p:txBody>
      </p:sp>
      <p:sp>
        <p:nvSpPr>
          <p:cNvPr id="270342" name="Rectangle 6">
            <a:extLst>
              <a:ext uri="{FF2B5EF4-FFF2-40B4-BE49-F238E27FC236}">
                <a16:creationId xmlns:a16="http://schemas.microsoft.com/office/drawing/2014/main" id="{36785DE3-2436-4490-B81C-D9595D3483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cs typeface="+mn-cs"/>
              </a:defRPr>
            </a:lvl1pPr>
          </a:lstStyle>
          <a:p>
            <a:pPr>
              <a:defRPr/>
            </a:pPr>
            <a:fld id="{8A1A4C31-F982-4055-8551-436AAC56A3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17D290-15D4-426A-93AC-AE44E957D3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8C10877-2C95-44D1-A02B-169C86A583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a:extLst>
              <a:ext uri="{FF2B5EF4-FFF2-40B4-BE49-F238E27FC236}">
                <a16:creationId xmlns:a16="http://schemas.microsoft.com/office/drawing/2014/main" id="{D3C2086C-6363-431E-AC8D-D57219A9FC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0181" name="Rectangle 5">
            <a:extLst>
              <a:ext uri="{FF2B5EF4-FFF2-40B4-BE49-F238E27FC236}">
                <a16:creationId xmlns:a16="http://schemas.microsoft.com/office/drawing/2014/main" id="{E4EB6703-5C5C-475D-AD22-99C820E195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0182" name="Rectangle 6">
            <a:extLst>
              <a:ext uri="{FF2B5EF4-FFF2-40B4-BE49-F238E27FC236}">
                <a16:creationId xmlns:a16="http://schemas.microsoft.com/office/drawing/2014/main" id="{F23A2652-0D8D-4BC7-A588-9479AA2DEA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CDE1467-FAD0-4817-B766-96F2AD9881FE}" type="slidenum">
              <a:rPr lang="en-US" altLang="en-US"/>
              <a:pPr>
                <a:defRPr/>
              </a:pPr>
              <a:t>‹#›</a:t>
            </a:fld>
            <a:endParaRPr lang="en-US" altLang="en-US"/>
          </a:p>
        </p:txBody>
      </p:sp>
    </p:spTree>
    <p:extLst>
      <p:ext uri="{BB962C8B-B14F-4D97-AF65-F5344CB8AC3E}">
        <p14:creationId xmlns:p14="http://schemas.microsoft.com/office/powerpoint/2010/main" val="35936525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BF8782-032D-48AC-818E-F1BC47F86DD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1B7AF56-467A-417F-807C-6D287AED844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6" name="Rectangle 4">
            <a:extLst>
              <a:ext uri="{FF2B5EF4-FFF2-40B4-BE49-F238E27FC236}">
                <a16:creationId xmlns:a16="http://schemas.microsoft.com/office/drawing/2014/main" id="{51948B7A-C0EA-43D8-A940-DCDD60D0E7C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9397" name="Rectangle 5">
            <a:extLst>
              <a:ext uri="{FF2B5EF4-FFF2-40B4-BE49-F238E27FC236}">
                <a16:creationId xmlns:a16="http://schemas.microsoft.com/office/drawing/2014/main" id="{AFFA5941-644C-4002-9D46-204BBD0F5B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9398" name="Rectangle 6">
            <a:extLst>
              <a:ext uri="{FF2B5EF4-FFF2-40B4-BE49-F238E27FC236}">
                <a16:creationId xmlns:a16="http://schemas.microsoft.com/office/drawing/2014/main" id="{BC8244EC-E49B-40BD-818B-655A5AB9FA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B8F0918-C52B-4D05-98BA-8BAF658DCADD}" type="slidenum">
              <a:rPr lang="en-US" altLang="en-US"/>
              <a:pPr>
                <a:defRPr/>
              </a:pPr>
              <a:t>‹#›</a:t>
            </a:fld>
            <a:endParaRPr lang="en-US" altLang="en-US"/>
          </a:p>
        </p:txBody>
      </p:sp>
    </p:spTree>
    <p:extLst>
      <p:ext uri="{BB962C8B-B14F-4D97-AF65-F5344CB8AC3E}">
        <p14:creationId xmlns:p14="http://schemas.microsoft.com/office/powerpoint/2010/main" val="42437273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83F9313-CF6D-4452-8703-C6591E8117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a:extLst>
              <a:ext uri="{FF2B5EF4-FFF2-40B4-BE49-F238E27FC236}">
                <a16:creationId xmlns:a16="http://schemas.microsoft.com/office/drawing/2014/main" id="{1EF87249-AB55-4CF6-9EFC-A836A4E7A8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0660" name="Rectangle 4">
            <a:extLst>
              <a:ext uri="{FF2B5EF4-FFF2-40B4-BE49-F238E27FC236}">
                <a16:creationId xmlns:a16="http://schemas.microsoft.com/office/drawing/2014/main" id="{D98A263D-1153-45AB-9F02-25BD5DBFF6F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70661" name="Rectangle 5">
            <a:extLst>
              <a:ext uri="{FF2B5EF4-FFF2-40B4-BE49-F238E27FC236}">
                <a16:creationId xmlns:a16="http://schemas.microsoft.com/office/drawing/2014/main" id="{1248A122-82B3-4549-982C-2B4CA2A067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70662" name="Rectangle 6">
            <a:extLst>
              <a:ext uri="{FF2B5EF4-FFF2-40B4-BE49-F238E27FC236}">
                <a16:creationId xmlns:a16="http://schemas.microsoft.com/office/drawing/2014/main" id="{F717BC21-D949-4032-994C-BEA868AA20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821DC2A-AA0C-4324-A424-13820333A871}" type="slidenum">
              <a:rPr lang="en-US" altLang="en-US"/>
              <a:pPr/>
              <a:t>‹#›</a:t>
            </a:fld>
            <a:endParaRPr lang="en-US" altLang="en-US"/>
          </a:p>
        </p:txBody>
      </p:sp>
    </p:spTree>
    <p:extLst>
      <p:ext uri="{BB962C8B-B14F-4D97-AF65-F5344CB8AC3E}">
        <p14:creationId xmlns:p14="http://schemas.microsoft.com/office/powerpoint/2010/main" val="21744574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3B49162-A23D-4829-B1D3-E1AC4D4D3B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43" name="Rectangle 3">
            <a:extLst>
              <a:ext uri="{FF2B5EF4-FFF2-40B4-BE49-F238E27FC236}">
                <a16:creationId xmlns:a16="http://schemas.microsoft.com/office/drawing/2014/main" id="{5D2F8425-4971-458C-A9C1-C7B55353609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44" name="Rectangle 4">
            <a:extLst>
              <a:ext uri="{FF2B5EF4-FFF2-40B4-BE49-F238E27FC236}">
                <a16:creationId xmlns:a16="http://schemas.microsoft.com/office/drawing/2014/main" id="{3BCF8600-589E-4AB1-BA30-5EFDB8D0EDE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266245" name="Rectangle 5">
            <a:extLst>
              <a:ext uri="{FF2B5EF4-FFF2-40B4-BE49-F238E27FC236}">
                <a16:creationId xmlns:a16="http://schemas.microsoft.com/office/drawing/2014/main" id="{2C9DD900-32DC-4BD2-83E6-480250D0810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266246" name="Rectangle 6">
            <a:extLst>
              <a:ext uri="{FF2B5EF4-FFF2-40B4-BE49-F238E27FC236}">
                <a16:creationId xmlns:a16="http://schemas.microsoft.com/office/drawing/2014/main" id="{578AEB2E-463C-4E58-81AF-56D0FD441F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069EA76-DC30-4B49-A48A-AC36DFD965A8}" type="slidenum">
              <a:rPr lang="en-US" altLang="en-US"/>
              <a:pPr/>
              <a:t>‹#›</a:t>
            </a:fld>
            <a:endParaRPr lang="en-US" altLang="en-US"/>
          </a:p>
        </p:txBody>
      </p:sp>
    </p:spTree>
    <p:extLst>
      <p:ext uri="{BB962C8B-B14F-4D97-AF65-F5344CB8AC3E}">
        <p14:creationId xmlns:p14="http://schemas.microsoft.com/office/powerpoint/2010/main" val="20429611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00CB7E5-F862-443A-AFE4-517A4475EA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a:extLst>
              <a:ext uri="{FF2B5EF4-FFF2-40B4-BE49-F238E27FC236}">
                <a16:creationId xmlns:a16="http://schemas.microsoft.com/office/drawing/2014/main" id="{C7F47AD7-D9CC-4A60-ADF8-9AC355B6FB7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8" name="Rectangle 4">
            <a:extLst>
              <a:ext uri="{FF2B5EF4-FFF2-40B4-BE49-F238E27FC236}">
                <a16:creationId xmlns:a16="http://schemas.microsoft.com/office/drawing/2014/main" id="{12C4EEBB-3D3B-4667-A5F6-911BE6B5D77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47109" name="Rectangle 5">
            <a:extLst>
              <a:ext uri="{FF2B5EF4-FFF2-40B4-BE49-F238E27FC236}">
                <a16:creationId xmlns:a16="http://schemas.microsoft.com/office/drawing/2014/main" id="{128ADED7-B40F-4C35-9735-04357DDBFF3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47110" name="Rectangle 6">
            <a:extLst>
              <a:ext uri="{FF2B5EF4-FFF2-40B4-BE49-F238E27FC236}">
                <a16:creationId xmlns:a16="http://schemas.microsoft.com/office/drawing/2014/main" id="{2E7D4F04-E479-41A6-B8BC-7B08B3ACD8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4316E391-3246-4D7D-8645-40A86DFCA4E7}" type="slidenum">
              <a:rPr lang="en-US" altLang="en-US"/>
              <a:pPr/>
              <a:t>‹#›</a:t>
            </a:fld>
            <a:endParaRPr lang="en-US" altLang="en-US"/>
          </a:p>
        </p:txBody>
      </p:sp>
    </p:spTree>
    <p:extLst>
      <p:ext uri="{BB962C8B-B14F-4D97-AF65-F5344CB8AC3E}">
        <p14:creationId xmlns:p14="http://schemas.microsoft.com/office/powerpoint/2010/main" val="27529820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The Narrow Road Code</a:t>
            </a:r>
            <a:endParaRPr lang="en-NZ" dirty="0"/>
          </a:p>
        </p:txBody>
      </p:sp>
      <p:sp>
        <p:nvSpPr>
          <p:cNvPr id="3" name="Subtitle 2"/>
          <p:cNvSpPr>
            <a:spLocks noGrp="1"/>
          </p:cNvSpPr>
          <p:nvPr>
            <p:ph type="subTitle" idx="1"/>
          </p:nvPr>
        </p:nvSpPr>
        <p:spPr>
          <a:xfrm>
            <a:off x="1143000" y="3602037"/>
            <a:ext cx="6858000" cy="2387599"/>
          </a:xfrm>
        </p:spPr>
        <p:txBody>
          <a:bodyPr>
            <a:normAutofit fontScale="85000" lnSpcReduction="20000"/>
          </a:bodyPr>
          <a:lstStyle/>
          <a:p>
            <a:r>
              <a:rPr lang="en-NZ" sz="5400" dirty="0"/>
              <a:t>Part Four</a:t>
            </a:r>
          </a:p>
          <a:p>
            <a:r>
              <a:rPr lang="en-NZ" sz="7200" b="0" i="1" dirty="0">
                <a:solidFill>
                  <a:srgbClr val="000000"/>
                </a:solidFill>
                <a:effectLst/>
                <a:latin typeface="Times New Roman" panose="02020603050405020304" pitchFamily="18" charset="0"/>
                <a:cs typeface="Times New Roman" panose="02020603050405020304" pitchFamily="18" charset="0"/>
              </a:rPr>
              <a:t>Walk Humbly with Your God.</a:t>
            </a:r>
            <a:endParaRPr lang="en-NZ" sz="72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Humility Defined</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628649" y="5167311"/>
            <a:ext cx="8205861" cy="1325562"/>
          </a:xfrm>
        </p:spPr>
        <p:txBody>
          <a:bodyPr>
            <a:noAutofit/>
          </a:bodyPr>
          <a:lstStyle/>
          <a:p>
            <a:pPr algn="l"/>
            <a:r>
              <a:rPr lang="en-NZ" sz="3600" spc="-300" dirty="0">
                <a:latin typeface="system-ui"/>
              </a:rPr>
              <a:t>Numbers 12:3—</a:t>
            </a:r>
            <a:r>
              <a:rPr lang="en-NZ" sz="3600" i="0" spc="-300" dirty="0">
                <a:effectLst/>
                <a:latin typeface="system-ui"/>
              </a:rPr>
              <a:t>(Now the man Moses was very humble, more than any man who was on the face of the earth.) </a:t>
            </a:r>
            <a:r>
              <a:rPr lang="en-NZ" sz="1200" b="0" i="0" dirty="0">
                <a:solidFill>
                  <a:srgbClr val="000000"/>
                </a:solidFill>
                <a:effectLst/>
                <a:latin typeface="system-ui"/>
              </a:rPr>
              <a:t>(NASB95)</a:t>
            </a:r>
            <a:endParaRPr lang="en-NZ" sz="1200" b="0" i="0" dirty="0">
              <a:solidFill>
                <a:srgbClr val="0A0A0A"/>
              </a:solidFill>
              <a:effectLst/>
              <a:latin typeface="Open Sans"/>
            </a:endParaRPr>
          </a:p>
        </p:txBody>
      </p:sp>
      <p:pic>
        <p:nvPicPr>
          <p:cNvPr id="10242" name="Picture 2" descr="6 of the Most Interesting Facts About Moses | Things You ...">
            <a:extLst>
              <a:ext uri="{FF2B5EF4-FFF2-40B4-BE49-F238E27FC236}">
                <a16:creationId xmlns:a16="http://schemas.microsoft.com/office/drawing/2014/main" id="{EBDE38F2-A912-4814-B516-F6FFEADD88E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08789" y="1871898"/>
            <a:ext cx="4206561" cy="31549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Two Bibles: The History Channel and the Real One | Seedbed">
            <a:extLst>
              <a:ext uri="{FF2B5EF4-FFF2-40B4-BE49-F238E27FC236}">
                <a16:creationId xmlns:a16="http://schemas.microsoft.com/office/drawing/2014/main" id="{78558A64-4549-44D2-9F62-D6F9CF1BF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1871898"/>
            <a:ext cx="3310304" cy="315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8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solidFill>
                  <a:schemeClr val="bg1"/>
                </a:solidFill>
              </a:rPr>
              <a:t>Walking in the Opposite Direction</a:t>
            </a:r>
            <a:endParaRPr lang="en-NZ" dirty="0">
              <a:solidFill>
                <a:schemeClr val="bg1"/>
              </a:solidFill>
            </a:endParaRPr>
          </a:p>
        </p:txBody>
      </p:sp>
      <p:sp>
        <p:nvSpPr>
          <p:cNvPr id="5" name="Content Placeholder 4">
            <a:extLst>
              <a:ext uri="{FF2B5EF4-FFF2-40B4-BE49-F238E27FC236}">
                <a16:creationId xmlns:a16="http://schemas.microsoft.com/office/drawing/2014/main" id="{1A7BCB44-C6FC-41D7-8581-4CDCF6A5B2BF}"/>
              </a:ext>
            </a:extLst>
          </p:cNvPr>
          <p:cNvSpPr>
            <a:spLocks noGrp="1"/>
          </p:cNvSpPr>
          <p:nvPr>
            <p:ph sz="half" idx="1"/>
          </p:nvPr>
        </p:nvSpPr>
        <p:spPr>
          <a:xfrm>
            <a:off x="628650" y="1825625"/>
            <a:ext cx="7886700" cy="4351338"/>
          </a:xfrm>
        </p:spPr>
        <p:txBody>
          <a:bodyPr>
            <a:normAutofit/>
          </a:bodyPr>
          <a:lstStyle/>
          <a:p>
            <a:r>
              <a:rPr lang="en-NZ" sz="4000" dirty="0"/>
              <a:t>The closer you walk to Jesus, the more misunderstood you will be.</a:t>
            </a:r>
          </a:p>
        </p:txBody>
      </p:sp>
    </p:spTree>
    <p:extLst>
      <p:ext uri="{BB962C8B-B14F-4D97-AF65-F5344CB8AC3E}">
        <p14:creationId xmlns:p14="http://schemas.microsoft.com/office/powerpoint/2010/main" val="32483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solidFill>
                  <a:schemeClr val="bg1"/>
                </a:solidFill>
              </a:rPr>
              <a:t>Walking in the Opposite Direction</a:t>
            </a:r>
            <a:endParaRPr lang="en-NZ" dirty="0">
              <a:solidFill>
                <a:schemeClr val="bg1"/>
              </a:solidFill>
            </a:endParaRPr>
          </a:p>
        </p:txBody>
      </p:sp>
      <p:sp>
        <p:nvSpPr>
          <p:cNvPr id="5" name="Content Placeholder 4">
            <a:extLst>
              <a:ext uri="{FF2B5EF4-FFF2-40B4-BE49-F238E27FC236}">
                <a16:creationId xmlns:a16="http://schemas.microsoft.com/office/drawing/2014/main" id="{1A7BCB44-C6FC-41D7-8581-4CDCF6A5B2BF}"/>
              </a:ext>
            </a:extLst>
          </p:cNvPr>
          <p:cNvSpPr>
            <a:spLocks noGrp="1"/>
          </p:cNvSpPr>
          <p:nvPr>
            <p:ph sz="half" idx="1"/>
          </p:nvPr>
        </p:nvSpPr>
        <p:spPr>
          <a:xfrm>
            <a:off x="628650" y="1825625"/>
            <a:ext cx="7886700" cy="4351338"/>
          </a:xfrm>
        </p:spPr>
        <p:txBody>
          <a:bodyPr>
            <a:normAutofit lnSpcReduction="10000"/>
          </a:bodyPr>
          <a:lstStyle/>
          <a:p>
            <a:pPr algn="l"/>
            <a:r>
              <a:rPr lang="en-NZ" sz="4000" b="0" i="0" dirty="0">
                <a:solidFill>
                  <a:srgbClr val="000000"/>
                </a:solidFill>
                <a:effectLst/>
                <a:latin typeface="system-ui"/>
              </a:rPr>
              <a:t>John 15:19</a:t>
            </a:r>
          </a:p>
          <a:p>
            <a:pPr algn="l"/>
            <a:r>
              <a:rPr lang="en-NZ" sz="4000" b="1" i="0" baseline="30000" dirty="0">
                <a:solidFill>
                  <a:srgbClr val="000000"/>
                </a:solidFill>
                <a:effectLst/>
                <a:latin typeface="system-ui"/>
              </a:rPr>
              <a:t>19 </a:t>
            </a:r>
            <a:r>
              <a:rPr lang="en-NZ" sz="4000" b="0" i="0" dirty="0">
                <a:solidFill>
                  <a:srgbClr val="000000"/>
                </a:solidFill>
                <a:effectLst/>
                <a:latin typeface="system-ui"/>
              </a:rPr>
              <a:t>If you were of the world, the world would love its own; but because you are not of the world, but I chose you out of the world, because of this the world hates you. </a:t>
            </a:r>
            <a:r>
              <a:rPr lang="en-NZ" sz="1200" b="0" i="0" dirty="0">
                <a:solidFill>
                  <a:srgbClr val="000000"/>
                </a:solidFill>
                <a:effectLst/>
                <a:latin typeface="system-ui"/>
              </a:rPr>
              <a:t>(NASB95)</a:t>
            </a:r>
          </a:p>
        </p:txBody>
      </p:sp>
    </p:spTree>
    <p:extLst>
      <p:ext uri="{BB962C8B-B14F-4D97-AF65-F5344CB8AC3E}">
        <p14:creationId xmlns:p14="http://schemas.microsoft.com/office/powerpoint/2010/main" val="22293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solidFill>
                  <a:schemeClr val="bg1"/>
                </a:solidFill>
              </a:rPr>
              <a:t>Walking in the Opposite Direction</a:t>
            </a:r>
            <a:endParaRPr lang="en-NZ" dirty="0">
              <a:solidFill>
                <a:schemeClr val="bg1"/>
              </a:solidFill>
            </a:endParaRPr>
          </a:p>
        </p:txBody>
      </p:sp>
      <p:sp>
        <p:nvSpPr>
          <p:cNvPr id="5" name="Content Placeholder 4">
            <a:extLst>
              <a:ext uri="{FF2B5EF4-FFF2-40B4-BE49-F238E27FC236}">
                <a16:creationId xmlns:a16="http://schemas.microsoft.com/office/drawing/2014/main" id="{1A7BCB44-C6FC-41D7-8581-4CDCF6A5B2BF}"/>
              </a:ext>
            </a:extLst>
          </p:cNvPr>
          <p:cNvSpPr>
            <a:spLocks noGrp="1"/>
          </p:cNvSpPr>
          <p:nvPr>
            <p:ph sz="half" idx="1"/>
          </p:nvPr>
        </p:nvSpPr>
        <p:spPr>
          <a:xfrm>
            <a:off x="628650" y="1825625"/>
            <a:ext cx="7886700" cy="4351338"/>
          </a:xfrm>
        </p:spPr>
        <p:txBody>
          <a:bodyPr>
            <a:normAutofit/>
          </a:bodyPr>
          <a:lstStyle/>
          <a:p>
            <a:r>
              <a:rPr lang="en-NZ" sz="4000" dirty="0"/>
              <a:t>Let’s be clear, it is impossible to remain in fellowship with the world and Christ at the same time.</a:t>
            </a:r>
          </a:p>
        </p:txBody>
      </p:sp>
      <p:pic>
        <p:nvPicPr>
          <p:cNvPr id="6" name="Picture 2">
            <a:extLst>
              <a:ext uri="{FF2B5EF4-FFF2-40B4-BE49-F238E27FC236}">
                <a16:creationId xmlns:a16="http://schemas.microsoft.com/office/drawing/2014/main" id="{1F2647F6-DD9C-462A-915E-486250656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76" r="16267"/>
          <a:stretch/>
        </p:blipFill>
        <p:spPr bwMode="auto">
          <a:xfrm>
            <a:off x="3886200" y="3894176"/>
            <a:ext cx="2808401" cy="266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0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solidFill>
                  <a:schemeClr val="bg1"/>
                </a:solidFill>
              </a:rPr>
              <a:t>Walking in the Opposite Direction</a:t>
            </a:r>
            <a:endParaRPr lang="en-NZ" dirty="0">
              <a:solidFill>
                <a:schemeClr val="bg1"/>
              </a:solidFill>
            </a:endParaRPr>
          </a:p>
        </p:txBody>
      </p:sp>
      <p:sp>
        <p:nvSpPr>
          <p:cNvPr id="5" name="Content Placeholder 4">
            <a:extLst>
              <a:ext uri="{FF2B5EF4-FFF2-40B4-BE49-F238E27FC236}">
                <a16:creationId xmlns:a16="http://schemas.microsoft.com/office/drawing/2014/main" id="{1A7BCB44-C6FC-41D7-8581-4CDCF6A5B2BF}"/>
              </a:ext>
            </a:extLst>
          </p:cNvPr>
          <p:cNvSpPr>
            <a:spLocks noGrp="1"/>
          </p:cNvSpPr>
          <p:nvPr>
            <p:ph sz="half" idx="1"/>
          </p:nvPr>
        </p:nvSpPr>
        <p:spPr>
          <a:xfrm>
            <a:off x="628650" y="1825625"/>
            <a:ext cx="7886700" cy="4351338"/>
          </a:xfrm>
        </p:spPr>
        <p:txBody>
          <a:bodyPr>
            <a:normAutofit lnSpcReduction="10000"/>
          </a:bodyPr>
          <a:lstStyle/>
          <a:p>
            <a:pPr algn="l"/>
            <a:r>
              <a:rPr lang="en-NZ" sz="4000" b="0" i="0" dirty="0">
                <a:solidFill>
                  <a:srgbClr val="000000"/>
                </a:solidFill>
                <a:effectLst/>
                <a:latin typeface="system-ui"/>
              </a:rPr>
              <a:t>Romans 12:2</a:t>
            </a:r>
          </a:p>
          <a:p>
            <a:pPr algn="l"/>
            <a:r>
              <a:rPr lang="en-NZ" sz="4000" b="1" i="0" baseline="30000" dirty="0">
                <a:solidFill>
                  <a:srgbClr val="000000"/>
                </a:solidFill>
                <a:effectLst/>
                <a:latin typeface="system-ui"/>
              </a:rPr>
              <a:t>2</a:t>
            </a:r>
            <a:r>
              <a:rPr lang="en-NZ" sz="4000" b="0" i="0" dirty="0">
                <a:solidFill>
                  <a:srgbClr val="000000"/>
                </a:solidFill>
                <a:effectLst/>
                <a:latin typeface="system-ui"/>
              </a:rPr>
              <a:t>And do not be conformed to this world, but be transformed by the renewing of your mind, so that you may prove what the will of God is, that which is good and acceptable and perfect. </a:t>
            </a:r>
            <a:r>
              <a:rPr lang="en-NZ" sz="1200" b="0" i="0" dirty="0">
                <a:solidFill>
                  <a:srgbClr val="000000"/>
                </a:solidFill>
                <a:effectLst/>
                <a:latin typeface="system-ui"/>
              </a:rPr>
              <a:t>(NASB95)</a:t>
            </a:r>
          </a:p>
        </p:txBody>
      </p:sp>
    </p:spTree>
    <p:extLst>
      <p:ext uri="{BB962C8B-B14F-4D97-AF65-F5344CB8AC3E}">
        <p14:creationId xmlns:p14="http://schemas.microsoft.com/office/powerpoint/2010/main" val="231346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a:xfrm>
            <a:off x="4641834" y="365126"/>
            <a:ext cx="3873515" cy="1325563"/>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sz="4400" dirty="0"/>
              <a:t>A rare commodity</a:t>
            </a:r>
            <a:endParaRPr lang="en-NZ" dirty="0">
              <a:solidFill>
                <a:schemeClr val="bg1"/>
              </a:solidFill>
            </a:endParaRPr>
          </a:p>
        </p:txBody>
      </p:sp>
      <p:pic>
        <p:nvPicPr>
          <p:cNvPr id="4098" name="Picture 2" descr="Growing In Christ Quotes. QuotesGram">
            <a:extLst>
              <a:ext uri="{FF2B5EF4-FFF2-40B4-BE49-F238E27FC236}">
                <a16:creationId xmlns:a16="http://schemas.microsoft.com/office/drawing/2014/main" id="{867B2DCF-4002-4E42-8D10-BD8A3892F02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9232" b="27997"/>
          <a:stretch/>
        </p:blipFill>
        <p:spPr bwMode="auto">
          <a:xfrm>
            <a:off x="0" y="365125"/>
            <a:ext cx="4641835"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8515960F-71DB-4517-9F1D-0A4258ADE992}"/>
              </a:ext>
            </a:extLst>
          </p:cNvPr>
          <p:cNvSpPr txBox="1">
            <a:spLocks/>
          </p:cNvSpPr>
          <p:nvPr/>
        </p:nvSpPr>
        <p:spPr>
          <a:xfrm>
            <a:off x="4566052" y="2160103"/>
            <a:ext cx="4093262" cy="364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b="0" i="0" dirty="0">
                <a:solidFill>
                  <a:srgbClr val="000000"/>
                </a:solidFill>
                <a:effectLst/>
                <a:latin typeface="system-ui"/>
              </a:rPr>
              <a:t>Phil.2:8—Being found in appearance as a man, He humbled Himself by becoming obedient to the point of death, even death on a cross.</a:t>
            </a:r>
            <a:r>
              <a:rPr lang="en-NZ" sz="4000" b="0" i="0" dirty="0">
                <a:solidFill>
                  <a:srgbClr val="0A0A0A"/>
                </a:solidFill>
                <a:effectLst/>
                <a:latin typeface="Open Sans"/>
              </a:rPr>
              <a:t> </a:t>
            </a:r>
            <a:r>
              <a:rPr lang="en-NZ" sz="1050" b="0" i="0" dirty="0">
                <a:solidFill>
                  <a:srgbClr val="0A0A0A"/>
                </a:solidFill>
                <a:effectLst/>
                <a:latin typeface="Open Sans"/>
              </a:rPr>
              <a:t>(NASB95)</a:t>
            </a:r>
            <a:endParaRPr lang="en-NZ" sz="1050" dirty="0">
              <a:solidFill>
                <a:srgbClr val="0A0A0A"/>
              </a:solidFill>
              <a:latin typeface="Open Sans"/>
            </a:endParaRPr>
          </a:p>
        </p:txBody>
      </p:sp>
      <p:pic>
        <p:nvPicPr>
          <p:cNvPr id="4100" name="Picture 4" descr="Jesus On The Cross Wallpapers - Wallpaper Cave">
            <a:extLst>
              <a:ext uri="{FF2B5EF4-FFF2-40B4-BE49-F238E27FC236}">
                <a16:creationId xmlns:a16="http://schemas.microsoft.com/office/drawing/2014/main" id="{B722A65E-49B0-4B9A-8293-FAC428BADD1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7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67B79-D0FB-43A4-BF67-CD9C722EC039}"/>
              </a:ext>
            </a:extLst>
          </p:cNvPr>
          <p:cNvSpPr>
            <a:spLocks noGrp="1"/>
          </p:cNvSpPr>
          <p:nvPr>
            <p:ph idx="1"/>
          </p:nvPr>
        </p:nvSpPr>
        <p:spPr>
          <a:xfrm>
            <a:off x="628650" y="513659"/>
            <a:ext cx="7886700" cy="4351338"/>
          </a:xfrm>
        </p:spPr>
        <p:txBody>
          <a:bodyPr/>
          <a:lstStyle/>
          <a:p>
            <a:pPr algn="l"/>
            <a:r>
              <a:rPr lang="en-NZ" dirty="0">
                <a:latin typeface="system-ui"/>
              </a:rPr>
              <a:t>Acts 2:38—</a:t>
            </a:r>
            <a:endParaRPr lang="en-NZ" i="0" dirty="0">
              <a:effectLst/>
              <a:latin typeface="system-ui"/>
            </a:endParaRPr>
          </a:p>
          <a:p>
            <a:pPr algn="l"/>
            <a:r>
              <a:rPr lang="en-NZ" i="0" dirty="0">
                <a:effectLst/>
                <a:latin typeface="system-ui"/>
              </a:rPr>
              <a:t>Peter </a:t>
            </a:r>
            <a:r>
              <a:rPr lang="en-NZ" i="1" dirty="0">
                <a:effectLst/>
                <a:latin typeface="system-ui"/>
              </a:rPr>
              <a:t>said</a:t>
            </a:r>
            <a:r>
              <a:rPr lang="en-NZ" i="0" dirty="0">
                <a:effectLst/>
                <a:latin typeface="system-ui"/>
              </a:rPr>
              <a:t> to them, “Repent, and each of you be baptized in the name of Jesus Christ for the forgiveness of your sins; and you will receive the gift of the Holy Spirit. </a:t>
            </a:r>
            <a:r>
              <a:rPr lang="en-NZ" sz="1400" i="0" dirty="0">
                <a:effectLst/>
                <a:latin typeface="system-ui"/>
              </a:rPr>
              <a:t>(NASB95)</a:t>
            </a:r>
          </a:p>
        </p:txBody>
      </p:sp>
      <p:pic>
        <p:nvPicPr>
          <p:cNvPr id="2050" name="Picture 2" descr="Water Baptism and Laying On of Hands | United Church of God">
            <a:extLst>
              <a:ext uri="{FF2B5EF4-FFF2-40B4-BE49-F238E27FC236}">
                <a16:creationId xmlns:a16="http://schemas.microsoft.com/office/drawing/2014/main" id="{CDB45700-9D60-48CC-8B32-6FA7CB4F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858000" cy="367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3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8C9BD-A372-4B43-A6EE-BCC2AB8D610F}"/>
              </a:ext>
            </a:extLst>
          </p:cNvPr>
          <p:cNvSpPr>
            <a:spLocks noGrp="1"/>
          </p:cNvSpPr>
          <p:nvPr>
            <p:ph idx="1"/>
          </p:nvPr>
        </p:nvSpPr>
        <p:spPr>
          <a:xfrm>
            <a:off x="628650" y="781878"/>
            <a:ext cx="7886700" cy="5395085"/>
          </a:xfrm>
        </p:spPr>
        <p:txBody>
          <a:bodyPr>
            <a:normAutofit fontScale="92500"/>
          </a:bodyPr>
          <a:lstStyle/>
          <a:p>
            <a:pPr marL="0" indent="0" algn="ctr">
              <a:buNone/>
            </a:pPr>
            <a:r>
              <a:rPr lang="en-NZ" sz="4000" b="0" i="0" dirty="0">
                <a:solidFill>
                  <a:srgbClr val="000000"/>
                </a:solidFill>
                <a:effectLst/>
                <a:latin typeface="system-ui"/>
              </a:rPr>
              <a:t>Micah 6:8</a:t>
            </a:r>
          </a:p>
          <a:p>
            <a:pPr marL="0" indent="0" algn="ctr">
              <a:buNone/>
            </a:pPr>
            <a:r>
              <a:rPr lang="en-NZ" sz="4000" b="1" i="0" baseline="30000" dirty="0">
                <a:solidFill>
                  <a:srgbClr val="000000"/>
                </a:solidFill>
                <a:effectLst/>
                <a:latin typeface="system-ui"/>
              </a:rPr>
              <a:t>8</a:t>
            </a:r>
            <a:r>
              <a:rPr lang="en-NZ" sz="4000" b="0" i="0" dirty="0">
                <a:solidFill>
                  <a:srgbClr val="000000"/>
                </a:solidFill>
                <a:effectLst/>
                <a:latin typeface="system-ui"/>
              </a:rPr>
              <a:t>He has told you, </a:t>
            </a:r>
          </a:p>
          <a:p>
            <a:pPr marL="0" indent="0" algn="ctr">
              <a:buNone/>
            </a:pPr>
            <a:r>
              <a:rPr lang="en-NZ" sz="4000" b="0" i="0" dirty="0">
                <a:solidFill>
                  <a:srgbClr val="000000"/>
                </a:solidFill>
                <a:effectLst/>
                <a:latin typeface="system-ui"/>
              </a:rPr>
              <a:t>O man, what is good;</a:t>
            </a:r>
          </a:p>
          <a:p>
            <a:pPr marL="0" indent="0" algn="ctr">
              <a:buNone/>
            </a:pPr>
            <a:r>
              <a:rPr lang="en-NZ" sz="4000" b="0" i="0" dirty="0">
                <a:solidFill>
                  <a:srgbClr val="000000"/>
                </a:solidFill>
                <a:effectLst/>
                <a:latin typeface="system-ui"/>
              </a:rPr>
              <a:t>And what does the </a:t>
            </a:r>
            <a:r>
              <a:rPr lang="en-NZ" sz="4000" b="0" i="0" cap="small" dirty="0">
                <a:solidFill>
                  <a:srgbClr val="000000"/>
                </a:solidFill>
                <a:effectLst/>
                <a:latin typeface="system-ui"/>
              </a:rPr>
              <a:t>Lord</a:t>
            </a:r>
            <a:r>
              <a:rPr lang="en-NZ" sz="4000" b="0" i="0" dirty="0">
                <a:solidFill>
                  <a:srgbClr val="000000"/>
                </a:solidFill>
                <a:effectLst/>
                <a:latin typeface="system-ui"/>
              </a:rPr>
              <a:t> </a:t>
            </a:r>
          </a:p>
          <a:p>
            <a:pPr marL="0" indent="0" algn="ctr">
              <a:buNone/>
            </a:pPr>
            <a:r>
              <a:rPr lang="en-NZ" sz="4000" b="0" i="0" dirty="0">
                <a:solidFill>
                  <a:srgbClr val="000000"/>
                </a:solidFill>
                <a:effectLst/>
                <a:latin typeface="system-ui"/>
              </a:rPr>
              <a:t>require of you</a:t>
            </a:r>
          </a:p>
          <a:p>
            <a:pPr marL="0" indent="0" algn="ctr">
              <a:buNone/>
            </a:pPr>
            <a:r>
              <a:rPr lang="en-NZ" sz="4000" b="0" i="1" dirty="0">
                <a:solidFill>
                  <a:srgbClr val="000000"/>
                </a:solidFill>
                <a:effectLst/>
                <a:latin typeface="system-ui"/>
              </a:rPr>
              <a:t>But to do justice</a:t>
            </a:r>
            <a:r>
              <a:rPr lang="en-NZ" sz="4000" b="0" i="0" dirty="0">
                <a:solidFill>
                  <a:srgbClr val="000000"/>
                </a:solidFill>
                <a:effectLst/>
                <a:latin typeface="system-ui"/>
              </a:rPr>
              <a:t>, </a:t>
            </a:r>
          </a:p>
          <a:p>
            <a:pPr marL="0" indent="0" algn="ctr">
              <a:buNone/>
            </a:pPr>
            <a:r>
              <a:rPr lang="en-NZ" sz="4000" i="0" dirty="0">
                <a:solidFill>
                  <a:srgbClr val="000000"/>
                </a:solidFill>
                <a:effectLst/>
                <a:latin typeface="system-ui"/>
              </a:rPr>
              <a:t>to love kindness,</a:t>
            </a:r>
          </a:p>
          <a:p>
            <a:pPr marL="0" indent="0" algn="ctr">
              <a:buNone/>
            </a:pPr>
            <a:r>
              <a:rPr lang="en-NZ" sz="4000" b="1" i="0" u="sng" dirty="0">
                <a:solidFill>
                  <a:srgbClr val="000000"/>
                </a:solidFill>
                <a:effectLst/>
                <a:latin typeface="system-ui"/>
              </a:rPr>
              <a:t>And to walk humbly with your God?</a:t>
            </a:r>
            <a:r>
              <a:rPr lang="en-NZ" b="1" i="0" dirty="0">
                <a:solidFill>
                  <a:srgbClr val="000000"/>
                </a:solidFill>
                <a:effectLst/>
                <a:latin typeface="system-ui"/>
              </a:rPr>
              <a:t> </a:t>
            </a:r>
            <a:r>
              <a:rPr lang="en-NZ" sz="1200" b="0" i="0" dirty="0">
                <a:solidFill>
                  <a:srgbClr val="000000"/>
                </a:solidFill>
                <a:effectLst/>
                <a:latin typeface="system-ui"/>
              </a:rPr>
              <a:t>(NASB95)</a:t>
            </a:r>
          </a:p>
        </p:txBody>
      </p:sp>
    </p:spTree>
    <p:extLst>
      <p:ext uri="{BB962C8B-B14F-4D97-AF65-F5344CB8AC3E}">
        <p14:creationId xmlns:p14="http://schemas.microsoft.com/office/powerpoint/2010/main" val="30911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I Walk with the King!</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4431322" y="1899138"/>
            <a:ext cx="4332849" cy="4593735"/>
          </a:xfrm>
        </p:spPr>
        <p:txBody>
          <a:bodyPr>
            <a:noAutofit/>
          </a:bodyPr>
          <a:lstStyle/>
          <a:p>
            <a:pPr algn="ctr">
              <a:lnSpc>
                <a:spcPct val="70000"/>
              </a:lnSpc>
            </a:pPr>
            <a:r>
              <a:rPr lang="en-NZ" sz="4000" b="0" i="0" dirty="0">
                <a:solidFill>
                  <a:srgbClr val="0A0A0A"/>
                </a:solidFill>
                <a:effectLst/>
                <a:latin typeface="Open Sans"/>
              </a:rPr>
              <a:t>Before you can speak about the </a:t>
            </a:r>
          </a:p>
          <a:p>
            <a:pPr marL="0" indent="0" algn="ctr">
              <a:lnSpc>
                <a:spcPct val="70000"/>
              </a:lnSpc>
              <a:buNone/>
            </a:pPr>
            <a:r>
              <a:rPr lang="en-NZ" sz="4000" b="0" i="0" dirty="0">
                <a:solidFill>
                  <a:srgbClr val="0A0A0A"/>
                </a:solidFill>
                <a:effectLst/>
                <a:latin typeface="Open Sans"/>
              </a:rPr>
              <a:t>“HOW” </a:t>
            </a:r>
          </a:p>
          <a:p>
            <a:pPr marL="0" indent="0" algn="ctr">
              <a:lnSpc>
                <a:spcPct val="70000"/>
              </a:lnSpc>
              <a:buNone/>
            </a:pPr>
            <a:r>
              <a:rPr lang="en-NZ" sz="4000" b="0" i="0" dirty="0">
                <a:solidFill>
                  <a:srgbClr val="0A0A0A"/>
                </a:solidFill>
                <a:effectLst/>
                <a:latin typeface="Open Sans"/>
              </a:rPr>
              <a:t>of Walking…</a:t>
            </a:r>
          </a:p>
        </p:txBody>
      </p:sp>
      <p:pic>
        <p:nvPicPr>
          <p:cNvPr id="1026" name="Picture 2" descr="Seeking God in Springboro: Post Easter Thoughts">
            <a:extLst>
              <a:ext uri="{FF2B5EF4-FFF2-40B4-BE49-F238E27FC236}">
                <a16:creationId xmlns:a16="http://schemas.microsoft.com/office/drawing/2014/main" id="{C71CDCD5-1D8E-473E-913A-6F864B3647C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8662"/>
          <a:stretch/>
        </p:blipFill>
        <p:spPr bwMode="auto">
          <a:xfrm>
            <a:off x="-3351" y="2292612"/>
            <a:ext cx="4569403" cy="37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I Walk with the King!</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4431322" y="1899138"/>
            <a:ext cx="4332849" cy="4593735"/>
          </a:xfrm>
        </p:spPr>
        <p:txBody>
          <a:bodyPr>
            <a:noAutofit/>
          </a:bodyPr>
          <a:lstStyle/>
          <a:p>
            <a:pPr algn="ctr">
              <a:lnSpc>
                <a:spcPct val="70000"/>
              </a:lnSpc>
            </a:pPr>
            <a:r>
              <a:rPr lang="en-NZ" sz="4000" dirty="0">
                <a:solidFill>
                  <a:srgbClr val="0A0A0A"/>
                </a:solidFill>
                <a:latin typeface="Open Sans"/>
              </a:rPr>
              <a:t>You have to know </a:t>
            </a:r>
          </a:p>
          <a:p>
            <a:pPr marL="0" indent="0" algn="ctr">
              <a:lnSpc>
                <a:spcPct val="70000"/>
              </a:lnSpc>
              <a:buNone/>
            </a:pPr>
            <a:r>
              <a:rPr lang="en-NZ" sz="4000" dirty="0">
                <a:solidFill>
                  <a:srgbClr val="0A0A0A"/>
                </a:solidFill>
                <a:latin typeface="Open Sans"/>
              </a:rPr>
              <a:t>“WHO” </a:t>
            </a:r>
          </a:p>
          <a:p>
            <a:pPr marL="0" indent="0" algn="ctr">
              <a:lnSpc>
                <a:spcPct val="70000"/>
              </a:lnSpc>
              <a:buNone/>
            </a:pPr>
            <a:r>
              <a:rPr lang="en-NZ" sz="4000" dirty="0">
                <a:solidFill>
                  <a:srgbClr val="0A0A0A"/>
                </a:solidFill>
                <a:latin typeface="Open Sans"/>
              </a:rPr>
              <a:t>you are walking with.</a:t>
            </a:r>
            <a:endParaRPr lang="en-NZ" sz="4000" b="0" i="0" dirty="0">
              <a:solidFill>
                <a:srgbClr val="0A0A0A"/>
              </a:solidFill>
              <a:effectLst/>
              <a:latin typeface="Open Sans"/>
            </a:endParaRPr>
          </a:p>
        </p:txBody>
      </p:sp>
      <p:pic>
        <p:nvPicPr>
          <p:cNvPr id="1026" name="Picture 2" descr="Seeking God in Springboro: Post Easter Thoughts">
            <a:extLst>
              <a:ext uri="{FF2B5EF4-FFF2-40B4-BE49-F238E27FC236}">
                <a16:creationId xmlns:a16="http://schemas.microsoft.com/office/drawing/2014/main" id="{C71CDCD5-1D8E-473E-913A-6F864B3647C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8662"/>
          <a:stretch/>
        </p:blipFill>
        <p:spPr bwMode="auto">
          <a:xfrm>
            <a:off x="-3351" y="2292612"/>
            <a:ext cx="4569403" cy="37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6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I Walk with the King!</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4431322" y="1899138"/>
            <a:ext cx="4332849" cy="4593735"/>
          </a:xfrm>
        </p:spPr>
        <p:txBody>
          <a:bodyPr>
            <a:noAutofit/>
          </a:bodyPr>
          <a:lstStyle/>
          <a:p>
            <a:pPr algn="ctr">
              <a:lnSpc>
                <a:spcPct val="70000"/>
              </a:lnSpc>
            </a:pPr>
            <a:r>
              <a:rPr lang="en-NZ" sz="4000" dirty="0">
                <a:solidFill>
                  <a:srgbClr val="0A0A0A"/>
                </a:solidFill>
                <a:latin typeface="Open Sans"/>
              </a:rPr>
              <a:t>Define the</a:t>
            </a:r>
          </a:p>
          <a:p>
            <a:pPr marL="0" indent="0" algn="ctr">
              <a:lnSpc>
                <a:spcPct val="70000"/>
              </a:lnSpc>
              <a:buNone/>
            </a:pPr>
            <a:r>
              <a:rPr lang="en-NZ" sz="4000" dirty="0">
                <a:solidFill>
                  <a:srgbClr val="0A0A0A"/>
                </a:solidFill>
                <a:latin typeface="Open Sans"/>
              </a:rPr>
              <a:t>“WHO…” </a:t>
            </a:r>
          </a:p>
        </p:txBody>
      </p:sp>
      <p:pic>
        <p:nvPicPr>
          <p:cNvPr id="1026" name="Picture 2" descr="Seeking God in Springboro: Post Easter Thoughts">
            <a:extLst>
              <a:ext uri="{FF2B5EF4-FFF2-40B4-BE49-F238E27FC236}">
                <a16:creationId xmlns:a16="http://schemas.microsoft.com/office/drawing/2014/main" id="{C71CDCD5-1D8E-473E-913A-6F864B3647C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8662"/>
          <a:stretch/>
        </p:blipFill>
        <p:spPr bwMode="auto">
          <a:xfrm>
            <a:off x="-3351" y="2292612"/>
            <a:ext cx="4569403" cy="37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9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I Walk with the King!</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4431322" y="1899138"/>
            <a:ext cx="4332849" cy="4593735"/>
          </a:xfrm>
        </p:spPr>
        <p:txBody>
          <a:bodyPr>
            <a:noAutofit/>
          </a:bodyPr>
          <a:lstStyle/>
          <a:p>
            <a:pPr algn="ctr">
              <a:lnSpc>
                <a:spcPct val="70000"/>
              </a:lnSpc>
            </a:pPr>
            <a:r>
              <a:rPr lang="en-NZ" sz="4000" dirty="0">
                <a:solidFill>
                  <a:srgbClr val="0A0A0A"/>
                </a:solidFill>
                <a:latin typeface="Open Sans"/>
              </a:rPr>
              <a:t>A</a:t>
            </a:r>
            <a:r>
              <a:rPr lang="en-NZ" sz="4000" b="0" i="0" dirty="0">
                <a:solidFill>
                  <a:srgbClr val="0A0A0A"/>
                </a:solidFill>
                <a:effectLst/>
                <a:latin typeface="Open Sans"/>
              </a:rPr>
              <a:t>nd you will properly </a:t>
            </a:r>
          </a:p>
          <a:p>
            <a:pPr marL="0" indent="0" algn="ctr">
              <a:lnSpc>
                <a:spcPct val="70000"/>
              </a:lnSpc>
              <a:buNone/>
            </a:pPr>
            <a:r>
              <a:rPr lang="en-NZ" sz="4000" b="0" i="0" dirty="0">
                <a:solidFill>
                  <a:srgbClr val="0A0A0A"/>
                </a:solidFill>
                <a:effectLst/>
                <a:latin typeface="Open Sans"/>
              </a:rPr>
              <a:t>define the </a:t>
            </a:r>
          </a:p>
          <a:p>
            <a:pPr marL="0" indent="0" algn="ctr">
              <a:lnSpc>
                <a:spcPct val="70000"/>
              </a:lnSpc>
              <a:buNone/>
            </a:pPr>
            <a:r>
              <a:rPr lang="en-NZ" sz="4000" b="0" i="0" dirty="0">
                <a:solidFill>
                  <a:srgbClr val="0A0A0A"/>
                </a:solidFill>
                <a:effectLst/>
                <a:latin typeface="Open Sans"/>
              </a:rPr>
              <a:t>“HOW.”</a:t>
            </a:r>
          </a:p>
        </p:txBody>
      </p:sp>
      <p:pic>
        <p:nvPicPr>
          <p:cNvPr id="1026" name="Picture 2" descr="Seeking God in Springboro: Post Easter Thoughts">
            <a:extLst>
              <a:ext uri="{FF2B5EF4-FFF2-40B4-BE49-F238E27FC236}">
                <a16:creationId xmlns:a16="http://schemas.microsoft.com/office/drawing/2014/main" id="{C71CDCD5-1D8E-473E-913A-6F864B3647C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8662"/>
          <a:stretch/>
        </p:blipFill>
        <p:spPr bwMode="auto">
          <a:xfrm>
            <a:off x="-3351" y="2292612"/>
            <a:ext cx="4569403" cy="370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0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Humility Defined</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628650" y="5511969"/>
            <a:ext cx="7886700" cy="1079100"/>
          </a:xfrm>
        </p:spPr>
        <p:txBody>
          <a:bodyPr>
            <a:noAutofit/>
          </a:bodyPr>
          <a:lstStyle/>
          <a:p>
            <a:pPr marL="0" indent="0">
              <a:lnSpc>
                <a:spcPct val="70000"/>
              </a:lnSpc>
              <a:buNone/>
            </a:pPr>
            <a:r>
              <a:rPr lang="en-NZ" sz="3800" b="0" i="0" dirty="0">
                <a:solidFill>
                  <a:srgbClr val="0A0A0A"/>
                </a:solidFill>
                <a:effectLst/>
                <a:latin typeface="Open Sans"/>
              </a:rPr>
              <a:t>Jn.13:15—</a:t>
            </a:r>
            <a:r>
              <a:rPr lang="en-NZ" sz="3800" b="0" i="0" dirty="0">
                <a:solidFill>
                  <a:srgbClr val="000000"/>
                </a:solidFill>
                <a:effectLst/>
                <a:latin typeface="system-ui"/>
              </a:rPr>
              <a:t>For I gave you an example that you also should do as I did to you.</a:t>
            </a:r>
            <a:r>
              <a:rPr lang="en-NZ" sz="2800" b="0" i="0" dirty="0">
                <a:solidFill>
                  <a:srgbClr val="000000"/>
                </a:solidFill>
                <a:effectLst/>
                <a:latin typeface="system-ui"/>
              </a:rPr>
              <a:t> </a:t>
            </a:r>
            <a:r>
              <a:rPr lang="en-NZ" sz="1200" b="0" i="0" dirty="0">
                <a:solidFill>
                  <a:srgbClr val="000000"/>
                </a:solidFill>
                <a:effectLst/>
                <a:latin typeface="system-ui"/>
              </a:rPr>
              <a:t>(NASB95)</a:t>
            </a:r>
            <a:endParaRPr lang="en-NZ" sz="1200" b="0" i="0" dirty="0">
              <a:solidFill>
                <a:srgbClr val="0A0A0A"/>
              </a:solidFill>
              <a:effectLst/>
              <a:latin typeface="Open Sans"/>
            </a:endParaRPr>
          </a:p>
        </p:txBody>
      </p:sp>
      <p:pic>
        <p:nvPicPr>
          <p:cNvPr id="5122" name="Picture 2">
            <a:extLst>
              <a:ext uri="{FF2B5EF4-FFF2-40B4-BE49-F238E27FC236}">
                <a16:creationId xmlns:a16="http://schemas.microsoft.com/office/drawing/2014/main" id="{B8FC7EF0-211C-47E8-828D-C533F95C4B5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9420" b="680"/>
          <a:stretch/>
        </p:blipFill>
        <p:spPr bwMode="auto">
          <a:xfrm>
            <a:off x="628650" y="1828799"/>
            <a:ext cx="7886700" cy="354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5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Humility</a:t>
            </a:r>
            <a:r>
              <a:rPr lang="en-US" dirty="0"/>
              <a:t> </a:t>
            </a:r>
            <a:r>
              <a:rPr lang="en-US" sz="4400" dirty="0"/>
              <a:t>Defined</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628650" y="4501662"/>
            <a:ext cx="8065183" cy="2089407"/>
          </a:xfrm>
        </p:spPr>
        <p:txBody>
          <a:bodyPr>
            <a:noAutofit/>
          </a:bodyPr>
          <a:lstStyle/>
          <a:p>
            <a:pPr algn="l">
              <a:lnSpc>
                <a:spcPct val="70000"/>
              </a:lnSpc>
            </a:pPr>
            <a:r>
              <a:rPr lang="en-NZ" sz="4000" b="0" i="0" spc="-300" dirty="0">
                <a:solidFill>
                  <a:srgbClr val="0A0A0A"/>
                </a:solidFill>
                <a:effectLst/>
                <a:latin typeface="Open Sans"/>
              </a:rPr>
              <a:t>Ex.10:3—</a:t>
            </a:r>
            <a:r>
              <a:rPr lang="en-NZ" sz="4000" b="0" i="0" spc="-300" dirty="0">
                <a:solidFill>
                  <a:srgbClr val="000000"/>
                </a:solidFill>
                <a:effectLst/>
                <a:latin typeface="system-ui"/>
              </a:rPr>
              <a:t>Moses and Aaron went to Pharaoh and said to him, “Thus says the </a:t>
            </a:r>
            <a:r>
              <a:rPr lang="en-NZ" sz="4000" b="0" i="0" cap="small" spc="-300" dirty="0">
                <a:solidFill>
                  <a:srgbClr val="000000"/>
                </a:solidFill>
                <a:effectLst/>
                <a:latin typeface="system-ui"/>
              </a:rPr>
              <a:t>Lord</a:t>
            </a:r>
            <a:r>
              <a:rPr lang="en-NZ" sz="4000" b="0" i="0" spc="-300" dirty="0">
                <a:solidFill>
                  <a:srgbClr val="000000"/>
                </a:solidFill>
                <a:effectLst/>
                <a:latin typeface="system-ui"/>
              </a:rPr>
              <a:t>, the God of the Hebrews, ‘How long will you refuse to </a:t>
            </a:r>
            <a:r>
              <a:rPr lang="en-NZ" sz="4000" i="0" spc="-300" dirty="0">
                <a:solidFill>
                  <a:srgbClr val="000000"/>
                </a:solidFill>
                <a:effectLst/>
                <a:latin typeface="system-ui"/>
              </a:rPr>
              <a:t>humble</a:t>
            </a:r>
            <a:r>
              <a:rPr lang="en-NZ" sz="4000" b="0" i="0" spc="-300" dirty="0">
                <a:solidFill>
                  <a:srgbClr val="000000"/>
                </a:solidFill>
                <a:effectLst/>
                <a:latin typeface="system-ui"/>
              </a:rPr>
              <a:t> yourself before Me? Let My people go, that they may serve Me. </a:t>
            </a:r>
            <a:r>
              <a:rPr lang="en-NZ" sz="1200" b="0" i="0" dirty="0">
                <a:solidFill>
                  <a:srgbClr val="000000"/>
                </a:solidFill>
                <a:effectLst/>
                <a:latin typeface="system-ui"/>
              </a:rPr>
              <a:t>(NASB95)</a:t>
            </a:r>
            <a:endParaRPr lang="en-NZ" sz="1200" b="0" i="0" dirty="0">
              <a:solidFill>
                <a:srgbClr val="0A0A0A"/>
              </a:solidFill>
              <a:effectLst/>
              <a:latin typeface="Open Sans"/>
            </a:endParaRPr>
          </a:p>
        </p:txBody>
      </p:sp>
      <p:pic>
        <p:nvPicPr>
          <p:cNvPr id="9220" name="Picture 4" descr="10 Facts Everyone Must Know About The Terrifying Locust ...">
            <a:extLst>
              <a:ext uri="{FF2B5EF4-FFF2-40B4-BE49-F238E27FC236}">
                <a16:creationId xmlns:a16="http://schemas.microsoft.com/office/drawing/2014/main" id="{442F3804-F4E1-4D38-B063-5182D84EFAD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4376" b="35790"/>
          <a:stretch/>
        </p:blipFill>
        <p:spPr bwMode="auto">
          <a:xfrm>
            <a:off x="628650" y="1801947"/>
            <a:ext cx="7530613" cy="258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9665-6D51-41AA-B804-2FDF1080E2F1}"/>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4400" dirty="0"/>
              <a:t>Humility Defined</a:t>
            </a:r>
            <a:endParaRPr lang="en-NZ" dirty="0">
              <a:solidFill>
                <a:schemeClr val="bg1"/>
              </a:solidFill>
            </a:endParaRPr>
          </a:p>
        </p:txBody>
      </p:sp>
      <p:sp>
        <p:nvSpPr>
          <p:cNvPr id="4" name="Content Placeholder 3">
            <a:extLst>
              <a:ext uri="{FF2B5EF4-FFF2-40B4-BE49-F238E27FC236}">
                <a16:creationId xmlns:a16="http://schemas.microsoft.com/office/drawing/2014/main" id="{1FAFF128-5D28-4AC3-BF52-B95F3E18CCC6}"/>
              </a:ext>
            </a:extLst>
          </p:cNvPr>
          <p:cNvSpPr>
            <a:spLocks noGrp="1"/>
          </p:cNvSpPr>
          <p:nvPr>
            <p:ph sz="half" idx="2"/>
          </p:nvPr>
        </p:nvSpPr>
        <p:spPr>
          <a:xfrm>
            <a:off x="628649" y="5230614"/>
            <a:ext cx="8205861" cy="1325562"/>
          </a:xfrm>
        </p:spPr>
        <p:txBody>
          <a:bodyPr>
            <a:noAutofit/>
          </a:bodyPr>
          <a:lstStyle/>
          <a:p>
            <a:pPr marL="0" indent="0">
              <a:lnSpc>
                <a:spcPct val="70000"/>
              </a:lnSpc>
              <a:buNone/>
            </a:pPr>
            <a:r>
              <a:rPr lang="en-NZ" sz="3600" b="0" i="0" dirty="0">
                <a:solidFill>
                  <a:srgbClr val="0A0A0A"/>
                </a:solidFill>
                <a:effectLst/>
                <a:latin typeface="Open Sans"/>
              </a:rPr>
              <a:t>Mt.10:16—</a:t>
            </a:r>
            <a:r>
              <a:rPr lang="en-NZ" sz="3600" b="0" i="0" dirty="0">
                <a:solidFill>
                  <a:srgbClr val="000000"/>
                </a:solidFill>
                <a:effectLst/>
                <a:latin typeface="system-ui"/>
              </a:rPr>
              <a:t>“Behold, I send you out as sheep in the midst of wolves; so be shrewd as serpents and innocent as doves. </a:t>
            </a:r>
            <a:r>
              <a:rPr lang="en-NZ" sz="1200" b="0" i="0" dirty="0">
                <a:solidFill>
                  <a:srgbClr val="000000"/>
                </a:solidFill>
                <a:effectLst/>
                <a:latin typeface="system-ui"/>
              </a:rPr>
              <a:t>(NASB95)</a:t>
            </a:r>
            <a:endParaRPr lang="en-NZ" sz="1200" b="0" i="0" dirty="0">
              <a:solidFill>
                <a:srgbClr val="0A0A0A"/>
              </a:solidFill>
              <a:effectLst/>
              <a:latin typeface="Open Sans"/>
            </a:endParaRPr>
          </a:p>
        </p:txBody>
      </p:sp>
      <p:pic>
        <p:nvPicPr>
          <p:cNvPr id="6146" name="Picture 2" descr="The WORD - Page 17 - AnaStpaul">
            <a:extLst>
              <a:ext uri="{FF2B5EF4-FFF2-40B4-BE49-F238E27FC236}">
                <a16:creationId xmlns:a16="http://schemas.microsoft.com/office/drawing/2014/main" id="{2284A61D-4690-4E4D-82C9-9F626973959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31982" b="10374"/>
          <a:stretch/>
        </p:blipFill>
        <p:spPr bwMode="auto">
          <a:xfrm>
            <a:off x="628650" y="1828799"/>
            <a:ext cx="3774538" cy="32637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borers In The Harvest - Part 2 (Luke 10:3-11) - FBC Spur">
            <a:extLst>
              <a:ext uri="{FF2B5EF4-FFF2-40B4-BE49-F238E27FC236}">
                <a16:creationId xmlns:a16="http://schemas.microsoft.com/office/drawing/2014/main" id="{183A90F4-6660-41AA-976F-CE14438D7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46"/>
          <a:stretch/>
        </p:blipFill>
        <p:spPr bwMode="auto">
          <a:xfrm>
            <a:off x="4740813" y="1797147"/>
            <a:ext cx="3774537" cy="326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75161"/>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8595</TotalTime>
  <Words>261</Words>
  <Application>Microsoft Office PowerPoint</Application>
  <PresentationFormat>On-screen Show (4:3)</PresentationFormat>
  <Paragraphs>48</Paragraphs>
  <Slides>16</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Open Sans</vt:lpstr>
      <vt:lpstr>system-ui</vt:lpstr>
      <vt:lpstr>Times New Roman</vt:lpstr>
      <vt:lpstr>1_Default Design</vt:lpstr>
      <vt:lpstr>2_Default Design</vt:lpstr>
      <vt:lpstr>3_Default Design</vt:lpstr>
      <vt:lpstr>4_Default Design</vt:lpstr>
      <vt:lpstr>5_Default Design</vt:lpstr>
      <vt:lpstr>6_Default Design</vt:lpstr>
      <vt:lpstr>The Narrow Road Code</vt:lpstr>
      <vt:lpstr>PowerPoint Presentation</vt:lpstr>
      <vt:lpstr>I Walk with the King!</vt:lpstr>
      <vt:lpstr>I Walk with the King!</vt:lpstr>
      <vt:lpstr>I Walk with the King!</vt:lpstr>
      <vt:lpstr>I Walk with the King!</vt:lpstr>
      <vt:lpstr>Humility Defined</vt:lpstr>
      <vt:lpstr>Humility Defined</vt:lpstr>
      <vt:lpstr>Humility Defined</vt:lpstr>
      <vt:lpstr>Humility Defined</vt:lpstr>
      <vt:lpstr>Walking in the Opposite Direction</vt:lpstr>
      <vt:lpstr>Walking in the Opposite Direction</vt:lpstr>
      <vt:lpstr>Walking in the Opposite Direction</vt:lpstr>
      <vt:lpstr>Walking in the Opposite Direction</vt:lpstr>
      <vt:lpstr>A rare commodity</vt:lpstr>
      <vt:lpstr>PowerPoint Presentation</vt:lpstr>
    </vt:vector>
  </TitlesOfParts>
  <Company>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HODGMAN, Geoff (WAITSC)</cp:lastModifiedBy>
  <cp:revision>1600</cp:revision>
  <dcterms:created xsi:type="dcterms:W3CDTF">2008-02-06T22:51:07Z</dcterms:created>
  <dcterms:modified xsi:type="dcterms:W3CDTF">2021-03-16T08:15:38Z</dcterms:modified>
</cp:coreProperties>
</file>