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56"/>
  </p:notesMasterIdLst>
  <p:sldIdLst>
    <p:sldId id="431" r:id="rId7"/>
    <p:sldId id="432" r:id="rId8"/>
    <p:sldId id="434" r:id="rId9"/>
    <p:sldId id="433" r:id="rId10"/>
    <p:sldId id="378" r:id="rId11"/>
    <p:sldId id="270" r:id="rId12"/>
    <p:sldId id="3108" r:id="rId13"/>
    <p:sldId id="424" r:id="rId14"/>
    <p:sldId id="379" r:id="rId15"/>
    <p:sldId id="425" r:id="rId16"/>
    <p:sldId id="426" r:id="rId17"/>
    <p:sldId id="380" r:id="rId18"/>
    <p:sldId id="427" r:id="rId19"/>
    <p:sldId id="428" r:id="rId20"/>
    <p:sldId id="381" r:id="rId21"/>
    <p:sldId id="429" r:id="rId22"/>
    <p:sldId id="430" r:id="rId23"/>
    <p:sldId id="382" r:id="rId24"/>
    <p:sldId id="383" r:id="rId25"/>
    <p:sldId id="389" r:id="rId26"/>
    <p:sldId id="390" r:id="rId27"/>
    <p:sldId id="391" r:id="rId28"/>
    <p:sldId id="398" r:id="rId29"/>
    <p:sldId id="399" r:id="rId30"/>
    <p:sldId id="400" r:id="rId31"/>
    <p:sldId id="401" r:id="rId32"/>
    <p:sldId id="402" r:id="rId33"/>
    <p:sldId id="403" r:id="rId34"/>
    <p:sldId id="395" r:id="rId35"/>
    <p:sldId id="405" r:id="rId36"/>
    <p:sldId id="406" r:id="rId37"/>
    <p:sldId id="407" r:id="rId38"/>
    <p:sldId id="404" r:id="rId39"/>
    <p:sldId id="414" r:id="rId40"/>
    <p:sldId id="408" r:id="rId41"/>
    <p:sldId id="409" r:id="rId42"/>
    <p:sldId id="410" r:id="rId43"/>
    <p:sldId id="411" r:id="rId44"/>
    <p:sldId id="412" r:id="rId45"/>
    <p:sldId id="415" r:id="rId46"/>
    <p:sldId id="418" r:id="rId47"/>
    <p:sldId id="416" r:id="rId48"/>
    <p:sldId id="419" r:id="rId49"/>
    <p:sldId id="420" r:id="rId50"/>
    <p:sldId id="421" r:id="rId51"/>
    <p:sldId id="422" r:id="rId52"/>
    <p:sldId id="423" r:id="rId53"/>
    <p:sldId id="417" r:id="rId54"/>
    <p:sldId id="290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BCEA-D660-4EAB-9C29-4830C99E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Valentine's Day - Paula Davis">
            <a:extLst>
              <a:ext uri="{FF2B5EF4-FFF2-40B4-BE49-F238E27FC236}">
                <a16:creationId xmlns:a16="http://schemas.microsoft.com/office/drawing/2014/main" id="{2358062E-7ED1-41F1-8BE6-5E9BF3D96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A man said: “I love to fight. It makes me feel alive!”</a:t>
            </a:r>
          </a:p>
          <a:p>
            <a:pPr>
              <a:lnSpc>
                <a:spcPct val="70000"/>
              </a:lnSpc>
            </a:pPr>
            <a:endParaRPr lang="en-NZ" sz="4000" dirty="0">
              <a:solidFill>
                <a:srgbClr val="0A0A0A"/>
              </a:solidFill>
              <a:latin typeface="Open Sans"/>
            </a:endParaRPr>
          </a:p>
          <a:p>
            <a:pPr>
              <a:lnSpc>
                <a:spcPct val="70000"/>
              </a:lnSpc>
            </a:pPr>
            <a:r>
              <a:rPr lang="en-NZ" sz="4000" b="1" dirty="0">
                <a:solidFill>
                  <a:srgbClr val="C00000"/>
                </a:solidFill>
                <a:latin typeface="Open Sans"/>
              </a:rPr>
              <a:t>I fight too. </a:t>
            </a: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7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A man said: “I love to fight. It makes me feel alive!”</a:t>
            </a:r>
          </a:p>
          <a:p>
            <a:pPr>
              <a:lnSpc>
                <a:spcPct val="70000"/>
              </a:lnSpc>
            </a:pPr>
            <a:endParaRPr lang="en-NZ" sz="4000" dirty="0">
              <a:solidFill>
                <a:srgbClr val="0A0A0A"/>
              </a:solidFill>
              <a:latin typeface="Open Sans"/>
            </a:endParaRPr>
          </a:p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I fight too.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b="1" dirty="0">
                <a:solidFill>
                  <a:srgbClr val="C00000"/>
                </a:solidFill>
                <a:latin typeface="Open Sans"/>
              </a:rPr>
              <a:t>A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ll the time</a:t>
            </a:r>
            <a:r>
              <a:rPr lang="en-NZ" sz="4000" b="1" dirty="0">
                <a:solidFill>
                  <a:srgbClr val="C00000"/>
                </a:solidFill>
                <a:latin typeface="Open Sans"/>
              </a:rPr>
              <a:t>…</a:t>
            </a:r>
            <a:endParaRPr lang="en-NZ" sz="40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7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4140626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I fight temptation and sin.</a:t>
            </a: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4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I fight temptation and sin.</a:t>
            </a:r>
          </a:p>
          <a:p>
            <a:pPr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I fight to keep my family close to God.</a:t>
            </a: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7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4127374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I fight temptation and sin</a:t>
            </a:r>
          </a:p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I fight to keep my family close to God</a:t>
            </a:r>
          </a:p>
          <a:p>
            <a:pPr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I fight to help my Christian family here to walk with God.</a:t>
            </a:r>
            <a:endParaRPr lang="en-NZ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8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1" y="2160103"/>
            <a:ext cx="4206887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And Yes, it feels really alive to fight. </a:t>
            </a: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3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And Yes, it feels really alive to fight. </a:t>
            </a:r>
          </a:p>
          <a:p>
            <a:pPr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But it feels better to fight the good fight for God. </a:t>
            </a: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0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And Yes, it feels really alive to fight. </a:t>
            </a:r>
          </a:p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But it feels better to fight the good fight for God. </a:t>
            </a:r>
          </a:p>
          <a:p>
            <a:pPr>
              <a:lnSpc>
                <a:spcPct val="70000"/>
              </a:lnSpc>
            </a:pPr>
            <a:r>
              <a:rPr lang="en-NZ" sz="4000" b="1" dirty="0">
                <a:solidFill>
                  <a:srgbClr val="C00000"/>
                </a:solidFill>
                <a:latin typeface="Open Sans"/>
              </a:rPr>
              <a:t>I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nstead of the squabbles of the devil.</a:t>
            </a:r>
            <a:endParaRPr lang="en-NZ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3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Where there is kindness…</a:t>
            </a:r>
          </a:p>
        </p:txBody>
      </p:sp>
      <p:pic>
        <p:nvPicPr>
          <p:cNvPr id="2050" name="Picture 2" descr="Love is Patient, Love is Kind - A Virtuous Woman">
            <a:extLst>
              <a:ext uri="{FF2B5EF4-FFF2-40B4-BE49-F238E27FC236}">
                <a16:creationId xmlns:a16="http://schemas.microsoft.com/office/drawing/2014/main" id="{18650E2E-0304-4169-8C9B-C191D8DA1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46719" r="-93" b="29052"/>
          <a:stretch/>
        </p:blipFill>
        <p:spPr bwMode="auto">
          <a:xfrm>
            <a:off x="628651" y="365126"/>
            <a:ext cx="7886699" cy="13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58E790-0B3F-43B7-B8E0-C060F1B28751}"/>
              </a:ext>
            </a:extLst>
          </p:cNvPr>
          <p:cNvSpPr txBox="1"/>
          <p:nvPr/>
        </p:nvSpPr>
        <p:spPr>
          <a:xfrm>
            <a:off x="761999" y="8083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b="0" i="0" dirty="0">
                <a:solidFill>
                  <a:schemeClr val="bg1"/>
                </a:solidFill>
                <a:effectLst/>
                <a:latin typeface="Open Sans"/>
              </a:rPr>
              <a:t>1 Cor. 13:4</a:t>
            </a:r>
            <a:endParaRPr lang="en-NZ" sz="3600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7F5547-770E-4C3F-98DC-EDBA0D6DB6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27137"/>
            <a:ext cx="3886200" cy="31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1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Where there is kindness…</a:t>
            </a:r>
          </a:p>
          <a:p>
            <a:pPr>
              <a:lnSpc>
                <a:spcPct val="70000"/>
              </a:lnSpc>
            </a:pPr>
            <a:endParaRPr lang="en-NZ" sz="4000" dirty="0">
              <a:solidFill>
                <a:srgbClr val="0A0A0A"/>
              </a:solidFill>
              <a:latin typeface="Open Sans"/>
            </a:endParaRPr>
          </a:p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Happiness is usually nearby</a:t>
            </a:r>
          </a:p>
        </p:txBody>
      </p:sp>
      <p:pic>
        <p:nvPicPr>
          <p:cNvPr id="2050" name="Picture 2" descr="Love is Patient, Love is Kind - A Virtuous Woman">
            <a:extLst>
              <a:ext uri="{FF2B5EF4-FFF2-40B4-BE49-F238E27FC236}">
                <a16:creationId xmlns:a16="http://schemas.microsoft.com/office/drawing/2014/main" id="{18650E2E-0304-4169-8C9B-C191D8DA1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46719" r="-93" b="29052"/>
          <a:stretch/>
        </p:blipFill>
        <p:spPr bwMode="auto">
          <a:xfrm>
            <a:off x="628651" y="365126"/>
            <a:ext cx="7886699" cy="13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58E790-0B3F-43B7-B8E0-C060F1B28751}"/>
              </a:ext>
            </a:extLst>
          </p:cNvPr>
          <p:cNvSpPr txBox="1"/>
          <p:nvPr/>
        </p:nvSpPr>
        <p:spPr>
          <a:xfrm>
            <a:off x="761999" y="8083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b="0" i="0" dirty="0">
                <a:solidFill>
                  <a:schemeClr val="bg1"/>
                </a:solidFill>
                <a:effectLst/>
                <a:latin typeface="Open Sans"/>
              </a:rPr>
              <a:t>1 Cor. 13:4</a:t>
            </a:r>
            <a:endParaRPr lang="en-NZ" sz="3600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7F5547-770E-4C3F-98DC-EDBA0D6DB6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27137"/>
            <a:ext cx="3886200" cy="31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5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0657-D32B-420A-90CB-538B2FA6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Always Ready…</a:t>
            </a:r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D6146769-996D-4B30-8D4A-A046C8D9D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1386198"/>
            <a:ext cx="3988904" cy="53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1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Old saying: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4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Old saying:</a:t>
            </a:r>
          </a:p>
          <a:p>
            <a:pPr>
              <a:lnSpc>
                <a:spcPct val="70000"/>
              </a:lnSpc>
            </a:pPr>
            <a:endParaRPr lang="en-NZ" sz="4000" dirty="0">
              <a:solidFill>
                <a:srgbClr val="0A0A0A"/>
              </a:solidFill>
              <a:latin typeface="Open Sans"/>
            </a:endParaRPr>
          </a:p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If you can’t beat them…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1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Old saying:</a:t>
            </a:r>
          </a:p>
          <a:p>
            <a:pPr>
              <a:lnSpc>
                <a:spcPct val="70000"/>
              </a:lnSpc>
            </a:pPr>
            <a:endParaRPr lang="en-NZ" sz="4000" dirty="0">
              <a:solidFill>
                <a:srgbClr val="0A0A0A"/>
              </a:solidFill>
              <a:latin typeface="Open Sans"/>
            </a:endParaRPr>
          </a:p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If you can’t beat them</a:t>
            </a:r>
          </a:p>
          <a:p>
            <a:pPr marL="0" indent="0">
              <a:lnSpc>
                <a:spcPct val="70000"/>
              </a:lnSpc>
              <a:buNone/>
            </a:pPr>
            <a:endParaRPr lang="en-NZ" sz="800" dirty="0">
              <a:solidFill>
                <a:srgbClr val="0A0A0A"/>
              </a:solidFill>
              <a:latin typeface="Open Sans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NZ" sz="4000" dirty="0">
                <a:solidFill>
                  <a:srgbClr val="C00000"/>
                </a:solidFill>
                <a:latin typeface="Open Sans"/>
              </a:rPr>
              <a:t>…kill them with kindness!</a:t>
            </a:r>
          </a:p>
          <a:p>
            <a:pPr marL="0" indent="0">
              <a:lnSpc>
                <a:spcPct val="70000"/>
              </a:lnSpc>
              <a:buNone/>
            </a:pPr>
            <a:endParaRPr lang="en-NZ" sz="800" dirty="0">
              <a:solidFill>
                <a:srgbClr val="0A0A0A"/>
              </a:solidFill>
              <a:latin typeface="Open Sans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NZ" sz="3600" dirty="0">
                <a:solidFill>
                  <a:srgbClr val="0A0A0A"/>
                </a:solidFill>
                <a:latin typeface="Open Sans"/>
              </a:rPr>
              <a:t>(Slightly adjusted, I know).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1895061"/>
            <a:ext cx="4492487" cy="459781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To sum up, all of you be… 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2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1895061"/>
            <a:ext cx="4492487" cy="459781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To sum up, all of you be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</a:rPr>
              <a:t>harmonious,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1895061"/>
            <a:ext cx="4492487" cy="459781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To sum up, all of you be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harmonious,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</a:rPr>
              <a:t>sympathetic,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1895061"/>
            <a:ext cx="4492487" cy="459781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To sum up, all of you be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harmonious,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sympathetic,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</a:rPr>
              <a:t>brotherly, 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6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1895061"/>
            <a:ext cx="4492487" cy="459781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To sum up, all of you be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harmonious,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sympathetic,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brotherly,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</a:rPr>
              <a:t>kind-hearted, and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14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1895061"/>
            <a:ext cx="4492487" cy="459781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To sum up, all of you be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harmonious,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sympathetic,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brotherly,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kind-hearted, and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</a:rPr>
              <a:t>humble in spirit;… 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61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not returning… 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6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0657-D32B-420A-90CB-538B2FA6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My, “JUST IN CASE” Card…</a:t>
            </a:r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D6146769-996D-4B30-8D4A-A046C8D9D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1386198"/>
            <a:ext cx="3988904" cy="53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84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not returning </a:t>
            </a:r>
          </a:p>
          <a:p>
            <a:pPr marL="0" indent="0" algn="l"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evil for evil 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0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not returning </a:t>
            </a:r>
          </a:p>
          <a:p>
            <a:pPr marL="0" indent="0" algn="l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evil for evil </a:t>
            </a:r>
          </a:p>
          <a:p>
            <a:pPr marL="0" indent="0" algn="l"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or insult for insult, </a:t>
            </a:r>
            <a:endParaRPr lang="en-NZ" sz="4000" b="1" i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not returning </a:t>
            </a:r>
          </a:p>
          <a:p>
            <a:pPr marL="0" indent="0" algn="l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evil for evil </a:t>
            </a:r>
          </a:p>
          <a:p>
            <a:pPr marL="0" indent="0" algn="l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or insult for insult, 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but giving a blessing instead; </a:t>
            </a:r>
            <a:endParaRPr lang="en-NZ" sz="4000" b="1" i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42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…for you were called for the very purpose…</a:t>
            </a:r>
            <a:endParaRPr lang="en-NZ" sz="4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9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…for you were called for the very purpose 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that you might inherit a blessing… </a:t>
            </a:r>
            <a:endParaRPr lang="en-NZ" sz="4000" b="1" i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17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>
              <a:lnSpc>
                <a:spcPct val="70000"/>
              </a:lnSpc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For,…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44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>
              <a:lnSpc>
                <a:spcPct val="70000"/>
              </a:lnSpc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For,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“</a:t>
            </a:r>
            <a:r>
              <a:rPr lang="en-NZ" sz="4000" b="1" i="0" cap="small" dirty="0">
                <a:solidFill>
                  <a:srgbClr val="C00000"/>
                </a:solidFill>
                <a:effectLst/>
                <a:latin typeface="system-ui"/>
              </a:rPr>
              <a:t>The one who desires life, </a:t>
            </a: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70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>
              <a:lnSpc>
                <a:spcPct val="70000"/>
              </a:lnSpc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For,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The one who desires life,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cap="small" dirty="0">
                <a:solidFill>
                  <a:srgbClr val="C00000"/>
                </a:solidFill>
                <a:effectLst/>
                <a:latin typeface="system-ui"/>
              </a:rPr>
              <a:t>to love and see good days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68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>
              <a:lnSpc>
                <a:spcPct val="70000"/>
              </a:lnSpc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For,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The one who desires life,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to love and see good days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1" i="0" cap="small" dirty="0">
                <a:solidFill>
                  <a:srgbClr val="C00000"/>
                </a:solidFill>
                <a:effectLst/>
                <a:latin typeface="system-ui"/>
              </a:rPr>
              <a:t>Must keep his tongue from evil</a:t>
            </a:r>
            <a:endParaRPr lang="en-NZ" sz="1600" b="1" i="0" dirty="0">
              <a:solidFill>
                <a:srgbClr val="C00000"/>
              </a:solidFill>
              <a:effectLst/>
              <a:latin typeface="system-ui"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55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1 Peter 3:8-10—</a:t>
            </a:r>
          </a:p>
          <a:p>
            <a:pPr algn="l">
              <a:lnSpc>
                <a:spcPct val="70000"/>
              </a:lnSpc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For,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The one who desires life,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to love and see good days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Must keep his tongue from evil </a:t>
            </a:r>
            <a:r>
              <a:rPr lang="en-NZ" sz="4000" b="1" i="0" cap="small" dirty="0">
                <a:solidFill>
                  <a:srgbClr val="C00000"/>
                </a:solidFill>
                <a:effectLst/>
                <a:latin typeface="system-ui"/>
              </a:rPr>
              <a:t>and his lips from speaking deceit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.</a:t>
            </a:r>
            <a:r>
              <a:rPr lang="en-NZ" sz="1600" b="1" dirty="0">
                <a:solidFill>
                  <a:srgbClr val="C00000"/>
                </a:solidFill>
                <a:latin typeface="system-ui"/>
              </a:rPr>
              <a:t>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146" name="Picture 2" descr="Can't Beat 'Em? Kill 'Em with Kindness!">
            <a:extLst>
              <a:ext uri="{FF2B5EF4-FFF2-40B4-BE49-F238E27FC236}">
                <a16:creationId xmlns:a16="http://schemas.microsoft.com/office/drawing/2014/main" id="{45E6F1D6-0F25-4261-84FF-7B954198A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628650" y="2335686"/>
            <a:ext cx="3801854" cy="33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Open Sans"/>
              </a:rPr>
              <a:t>The ‘Kind-Words’ Challenge…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7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7B71-576A-49CF-BD96-E9D6EBA4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I Got Caught…TWICE!</a:t>
            </a:r>
            <a:endParaRPr lang="en-NZ" dirty="0"/>
          </a:p>
        </p:txBody>
      </p:sp>
      <p:pic>
        <p:nvPicPr>
          <p:cNvPr id="5124" name="Picture 4" descr="No description available.">
            <a:extLst>
              <a:ext uri="{FF2B5EF4-FFF2-40B4-BE49-F238E27FC236}">
                <a16:creationId xmlns:a16="http://schemas.microsoft.com/office/drawing/2014/main" id="{D3BC7F91-62B2-4519-9314-D0B9C4D1B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9300" y="1748631"/>
            <a:ext cx="51054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88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John 3:20—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For everyone who does evil hates the Light</a:t>
            </a:r>
            <a:r>
              <a:rPr lang="en-NZ" sz="4000" i="0" dirty="0">
                <a:effectLst/>
                <a:latin typeface="system-ui"/>
              </a:rPr>
              <a:t>, and does not come to the Light for fear that his deeds will be exposed.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09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John 3:20—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i="0" dirty="0">
                <a:effectLst/>
                <a:latin typeface="system-ui"/>
              </a:rPr>
              <a:t>For everyone who does evil hates the Light, 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and does not come to the Light for fear that his deeds will be exposed</a:t>
            </a:r>
            <a:r>
              <a:rPr lang="en-NZ" sz="4000" i="0" dirty="0">
                <a:effectLst/>
                <a:latin typeface="system-ui"/>
              </a:rPr>
              <a:t>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8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Luke 6:22—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Blessed are you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 when men hate you, and ostracize you, and insult you, and scorn your name as evil, for the sake of the Son of Man.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7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Luke 6:22—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i="0" dirty="0">
                <a:effectLst/>
                <a:latin typeface="system-ui"/>
              </a:rPr>
              <a:t>Blessed are 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you when men </a:t>
            </a:r>
            <a:r>
              <a:rPr lang="en-NZ" sz="4000" i="0" u="sng" dirty="0">
                <a:solidFill>
                  <a:srgbClr val="C00000"/>
                </a:solidFill>
                <a:effectLst/>
                <a:latin typeface="system-ui"/>
              </a:rPr>
              <a:t>hate you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, and ostracize you, and insult you, and scorn your name as evil, for the sake of the Son of Man.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45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Luke 6:22—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i="0" dirty="0">
                <a:effectLst/>
                <a:latin typeface="system-ui"/>
              </a:rPr>
              <a:t>Blessed are 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you when men hate you, and </a:t>
            </a:r>
            <a:r>
              <a:rPr lang="en-NZ" sz="4000" i="0" u="sng" dirty="0">
                <a:solidFill>
                  <a:srgbClr val="C00000"/>
                </a:solidFill>
                <a:effectLst/>
                <a:latin typeface="system-ui"/>
              </a:rPr>
              <a:t>ostracize you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, and insult you, and scorn your name as evil, for the sake of the Son of Man.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7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572000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Luke 6:22—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i="0" dirty="0">
                <a:effectLst/>
                <a:latin typeface="system-ui"/>
              </a:rPr>
              <a:t>Blessed are 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you when men hate you, and ostracize you, and 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insult you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, and scorn your name as evil, for the sake of the Son of Man.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92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Luke 6:22—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i="0" dirty="0">
                <a:effectLst/>
                <a:latin typeface="system-ui"/>
              </a:rPr>
              <a:t>Blessed are 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you when men hate you, and ostracize you, and insult you, and 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scorn your name as evil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, for the sake of the Son of Man.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4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209" y="2040835"/>
            <a:ext cx="4492487" cy="445203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dirty="0">
                <a:latin typeface="system-ui"/>
              </a:rPr>
              <a:t>Luke 6:22—</a:t>
            </a:r>
            <a:endParaRPr lang="en-NZ" sz="4000" i="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i="0" dirty="0">
                <a:effectLst/>
                <a:latin typeface="system-ui"/>
              </a:rPr>
              <a:t>Blessed are 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you when men hate you, and ostracize you, and insult you, and scorn your name as evil, </a:t>
            </a:r>
            <a:r>
              <a:rPr lang="en-NZ" sz="4000" b="1" i="0" dirty="0">
                <a:solidFill>
                  <a:srgbClr val="C00000"/>
                </a:solidFill>
                <a:effectLst/>
                <a:latin typeface="system-ui"/>
              </a:rPr>
              <a:t>for the sake of the Son of Man</a:t>
            </a:r>
            <a:r>
              <a:rPr lang="en-NZ" sz="400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NZ" sz="16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2A5A-1F70-40A7-952A-E44A2D53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tx1"/>
                </a:solidFill>
                <a:latin typeface="Open Sans"/>
              </a:rPr>
              <a:t>Some Love Their Evil Ways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40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text that says &quot;SPEAK, LORD. Your SERVANT IS LISTENING SAMUEL 3:9&quot;">
            <a:extLst>
              <a:ext uri="{FF2B5EF4-FFF2-40B4-BE49-F238E27FC236}">
                <a16:creationId xmlns:a16="http://schemas.microsoft.com/office/drawing/2014/main" id="{54C39AD3-CAB2-4648-B005-6220674D4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17570"/>
          <a:stretch/>
        </p:blipFill>
        <p:spPr bwMode="auto">
          <a:xfrm>
            <a:off x="536713" y="579783"/>
            <a:ext cx="8070574" cy="56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2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7B79-D0FB-43A4-BF67-CD9C722E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3659"/>
            <a:ext cx="7886700" cy="2000941"/>
          </a:xfrm>
        </p:spPr>
        <p:txBody>
          <a:bodyPr/>
          <a:lstStyle/>
          <a:p>
            <a:pPr algn="l"/>
            <a:r>
              <a:rPr lang="en-NZ" dirty="0">
                <a:latin typeface="system-ui"/>
              </a:rPr>
              <a:t>Acts 2:38—</a:t>
            </a:r>
            <a:endParaRPr lang="en-NZ" i="0" dirty="0">
              <a:effectLst/>
              <a:latin typeface="system-ui"/>
            </a:endParaRPr>
          </a:p>
          <a:p>
            <a:pPr algn="l"/>
            <a:r>
              <a:rPr lang="en-NZ" sz="2400" i="0" dirty="0">
                <a:effectLst/>
                <a:latin typeface="system-ui"/>
              </a:rPr>
              <a:t>Peter </a:t>
            </a:r>
            <a:r>
              <a:rPr lang="en-NZ" sz="2400" i="1" dirty="0">
                <a:effectLst/>
                <a:latin typeface="system-ui"/>
              </a:rPr>
              <a:t>said</a:t>
            </a:r>
            <a:r>
              <a:rPr lang="en-NZ" sz="2400" i="0" dirty="0"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 (NASB95)</a:t>
            </a:r>
          </a:p>
        </p:txBody>
      </p:sp>
      <p:pic>
        <p:nvPicPr>
          <p:cNvPr id="2050" name="Picture 2" descr="Water Baptism and Laying On of Hands | United Church of God">
            <a:extLst>
              <a:ext uri="{FF2B5EF4-FFF2-40B4-BE49-F238E27FC236}">
                <a16:creationId xmlns:a16="http://schemas.microsoft.com/office/drawing/2014/main" id="{CDB45700-9D60-48CC-8B32-6FA7CB4F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858000" cy="43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The Narrow Road Code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87599"/>
          </a:xfrm>
        </p:spPr>
        <p:txBody>
          <a:bodyPr>
            <a:normAutofit/>
          </a:bodyPr>
          <a:lstStyle/>
          <a:p>
            <a:r>
              <a:rPr lang="en-NZ" sz="5400" dirty="0"/>
              <a:t>Part Three</a:t>
            </a:r>
          </a:p>
          <a:p>
            <a:r>
              <a:rPr lang="en-NZ" sz="7200" b="0" i="1" dirty="0">
                <a:solidFill>
                  <a:srgbClr val="000000"/>
                </a:solidFill>
                <a:effectLst/>
                <a:latin typeface="system-ui"/>
              </a:rPr>
              <a:t>To Love Kindness</a:t>
            </a:r>
            <a:endParaRPr lang="en-NZ" sz="7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C9BD-A372-4B43-A6EE-BCC2AB8D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1878"/>
            <a:ext cx="7886700" cy="53950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Micah 6:8</a:t>
            </a:r>
          </a:p>
          <a:p>
            <a:pPr marL="0" indent="0" algn="ctr"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He has told you,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O man, what is good;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what does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require of you</a:t>
            </a:r>
          </a:p>
          <a:p>
            <a:pPr marL="0" indent="0" algn="ctr">
              <a:buNone/>
            </a:pPr>
            <a:r>
              <a:rPr lang="en-NZ" sz="4000" b="0" i="1" dirty="0">
                <a:solidFill>
                  <a:srgbClr val="000000"/>
                </a:solidFill>
                <a:effectLst/>
                <a:latin typeface="system-ui"/>
              </a:rPr>
              <a:t>But to do justice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</a:p>
          <a:p>
            <a:pPr marL="0" indent="0" algn="ctr">
              <a:buNone/>
            </a:pPr>
            <a:r>
              <a:rPr lang="en-NZ" sz="4000" b="1" i="0" u="sng" dirty="0">
                <a:solidFill>
                  <a:srgbClr val="000000"/>
                </a:solidFill>
                <a:effectLst/>
                <a:latin typeface="system-ui"/>
              </a:rPr>
              <a:t>to love kindness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 to walk humbly with your God?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09113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364434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It’s hard to find anything more beautiful than kindness…</a:t>
            </a: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76182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0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364434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/>
              </a:rPr>
              <a:t>It’s hard to find anything more beautiful than kindness…</a:t>
            </a:r>
          </a:p>
          <a:p>
            <a:pPr>
              <a:lnSpc>
                <a:spcPct val="70000"/>
              </a:lnSpc>
            </a:pPr>
            <a:r>
              <a:rPr lang="en-NZ" sz="4000" b="1" i="0" dirty="0">
                <a:solidFill>
                  <a:srgbClr val="C00000"/>
                </a:solidFill>
                <a:effectLst/>
                <a:latin typeface="Open Sans"/>
              </a:rPr>
              <a:t>And hard to find anything more ugly than cruelty.</a:t>
            </a:r>
            <a:endParaRPr lang="en-NZ" sz="4000" b="1" i="0" spc="-200" dirty="0">
              <a:solidFill>
                <a:srgbClr val="C00000"/>
              </a:solidFill>
              <a:effectLst/>
              <a:latin typeface="Lato"/>
            </a:endParaRP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8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To Love Kindness—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52" y="2160103"/>
            <a:ext cx="3949298" cy="433277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dirty="0">
                <a:solidFill>
                  <a:srgbClr val="0A0A0A"/>
                </a:solidFill>
                <a:latin typeface="Open Sans"/>
              </a:rPr>
              <a:t>A man said: “I love to fight. It makes me feel alive!”</a:t>
            </a:r>
          </a:p>
          <a:p>
            <a:pPr>
              <a:lnSpc>
                <a:spcPct val="70000"/>
              </a:lnSpc>
            </a:pPr>
            <a:endParaRPr lang="en-NZ" sz="4000" dirty="0">
              <a:solidFill>
                <a:srgbClr val="0A0A0A"/>
              </a:solidFill>
              <a:latin typeface="Open Sans"/>
            </a:endParaRPr>
          </a:p>
        </p:txBody>
      </p:sp>
      <p:pic>
        <p:nvPicPr>
          <p:cNvPr id="5" name="Picture 2" descr="Life of an ordinary Aussie woman: Just One Thing...">
            <a:extLst>
              <a:ext uri="{FF2B5EF4-FFF2-40B4-BE49-F238E27FC236}">
                <a16:creationId xmlns:a16="http://schemas.microsoft.com/office/drawing/2014/main" id="{E5B2C619-CDCA-41E3-8509-B8E6F14E73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4683"/>
          <a:stretch/>
        </p:blipFill>
        <p:spPr bwMode="auto">
          <a:xfrm>
            <a:off x="628650" y="2160103"/>
            <a:ext cx="3937402" cy="2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0899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785</Words>
  <Application>Microsoft Office PowerPoint</Application>
  <PresentationFormat>On-screen Show (4:3)</PresentationFormat>
  <Paragraphs>172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Lato</vt:lpstr>
      <vt:lpstr>Open Sans</vt:lpstr>
      <vt:lpstr>system-ui</vt:lpstr>
      <vt:lpstr>Wingdings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Always Ready…</vt:lpstr>
      <vt:lpstr>My, “JUST IN CASE” Card…</vt:lpstr>
      <vt:lpstr>I Got Caught…TWICE!</vt:lpstr>
      <vt:lpstr>The Narrow Road Code</vt:lpstr>
      <vt:lpstr>PowerPoint Presentation</vt:lpstr>
      <vt:lpstr>To Love Kindness—</vt:lpstr>
      <vt:lpstr>To Love Kindness—</vt:lpstr>
      <vt:lpstr>To Love Kindness—</vt:lpstr>
      <vt:lpstr>To Love Kindness—</vt:lpstr>
      <vt:lpstr>To Love Kindness—</vt:lpstr>
      <vt:lpstr>To Love Kindness—</vt:lpstr>
      <vt:lpstr>To Love Kindness—</vt:lpstr>
      <vt:lpstr>To Love Kindness—</vt:lpstr>
      <vt:lpstr>To Love Kindness—</vt:lpstr>
      <vt:lpstr>To Love Kindness—</vt:lpstr>
      <vt:lpstr>To Love Kindness—</vt:lpstr>
      <vt:lpstr>PowerPoint Presentation</vt:lpstr>
      <vt:lpstr>PowerPoint Presentation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The ‘Kind-Words’ Challenge…</vt:lpstr>
      <vt:lpstr>Some Love Their Evil Ways</vt:lpstr>
      <vt:lpstr>Some Love Their Evil Ways</vt:lpstr>
      <vt:lpstr>Some Love Their Evil Ways</vt:lpstr>
      <vt:lpstr>Some Love Their Evil Ways</vt:lpstr>
      <vt:lpstr>Some Love Their Evil Ways</vt:lpstr>
      <vt:lpstr>Some Love Their Evil Ways</vt:lpstr>
      <vt:lpstr>Some Love Their Evil Ways</vt:lpstr>
      <vt:lpstr>Some Love Their Evil Ways</vt:lpstr>
      <vt:lpstr>PowerPoint Presentation</vt:lpstr>
      <vt:lpstr>PowerPoint Presentation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1588</cp:revision>
  <dcterms:created xsi:type="dcterms:W3CDTF">2008-02-06T22:51:07Z</dcterms:created>
  <dcterms:modified xsi:type="dcterms:W3CDTF">2021-03-15T08:01:28Z</dcterms:modified>
</cp:coreProperties>
</file>