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7" r:id="rId2"/>
    <p:sldId id="379" r:id="rId3"/>
    <p:sldId id="381" r:id="rId4"/>
    <p:sldId id="380" r:id="rId5"/>
    <p:sldId id="382" r:id="rId6"/>
    <p:sldId id="383" r:id="rId7"/>
    <p:sldId id="384" r:id="rId8"/>
    <p:sldId id="385" r:id="rId9"/>
    <p:sldId id="386" r:id="rId10"/>
    <p:sldId id="387" r:id="rId11"/>
    <p:sldId id="388" r:id="rId12"/>
    <p:sldId id="389" r:id="rId13"/>
    <p:sldId id="390" r:id="rId14"/>
    <p:sldId id="394" r:id="rId15"/>
    <p:sldId id="391" r:id="rId16"/>
    <p:sldId id="392" r:id="rId17"/>
    <p:sldId id="393" r:id="rId18"/>
    <p:sldId id="395" r:id="rId19"/>
    <p:sldId id="39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A4D96E-58C9-48AC-8517-81C13B93A103}" type="datetimeFigureOut">
              <a:rPr lang="en-NZ" smtClean="0"/>
              <a:t>15/03/2021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29C8D61-3AAF-42C0-8D65-D2B2D6C09DDA}" type="slidenum">
              <a:rPr lang="en-NZ" smtClean="0"/>
              <a:t>‹#›</a:t>
            </a:fld>
            <a:endParaRPr lang="en-NZ"/>
          </a:p>
        </p:txBody>
      </p:sp>
    </p:spTree>
    <p:extLst>
      <p:ext uri="{BB962C8B-B14F-4D97-AF65-F5344CB8AC3E}">
        <p14:creationId xmlns:p14="http://schemas.microsoft.com/office/powerpoint/2010/main" val="4050969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4D96E-58C9-48AC-8517-81C13B93A103}" type="datetimeFigureOut">
              <a:rPr lang="en-NZ" smtClean="0"/>
              <a:t>15/03/2021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29C8D61-3AAF-42C0-8D65-D2B2D6C09DDA}" type="slidenum">
              <a:rPr lang="en-NZ" smtClean="0"/>
              <a:t>‹#›</a:t>
            </a:fld>
            <a:endParaRPr lang="en-NZ"/>
          </a:p>
        </p:txBody>
      </p:sp>
    </p:spTree>
    <p:extLst>
      <p:ext uri="{BB962C8B-B14F-4D97-AF65-F5344CB8AC3E}">
        <p14:creationId xmlns:p14="http://schemas.microsoft.com/office/powerpoint/2010/main" val="167857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4D96E-58C9-48AC-8517-81C13B93A103}" type="datetimeFigureOut">
              <a:rPr lang="en-NZ" smtClean="0"/>
              <a:t>15/03/2021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29C8D61-3AAF-42C0-8D65-D2B2D6C09DDA}" type="slidenum">
              <a:rPr lang="en-NZ" smtClean="0"/>
              <a:t>‹#›</a:t>
            </a:fld>
            <a:endParaRPr lang="en-NZ"/>
          </a:p>
        </p:txBody>
      </p:sp>
    </p:spTree>
    <p:extLst>
      <p:ext uri="{BB962C8B-B14F-4D97-AF65-F5344CB8AC3E}">
        <p14:creationId xmlns:p14="http://schemas.microsoft.com/office/powerpoint/2010/main" val="320572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4D96E-58C9-48AC-8517-81C13B93A103}" type="datetimeFigureOut">
              <a:rPr lang="en-NZ" smtClean="0"/>
              <a:t>15/03/2021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29C8D61-3AAF-42C0-8D65-D2B2D6C09DDA}" type="slidenum">
              <a:rPr lang="en-NZ" smtClean="0"/>
              <a:t>‹#›</a:t>
            </a:fld>
            <a:endParaRPr lang="en-NZ"/>
          </a:p>
        </p:txBody>
      </p:sp>
    </p:spTree>
    <p:extLst>
      <p:ext uri="{BB962C8B-B14F-4D97-AF65-F5344CB8AC3E}">
        <p14:creationId xmlns:p14="http://schemas.microsoft.com/office/powerpoint/2010/main" val="369597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4D96E-58C9-48AC-8517-81C13B93A103}" type="datetimeFigureOut">
              <a:rPr lang="en-NZ" smtClean="0"/>
              <a:t>15/03/2021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29C8D61-3AAF-42C0-8D65-D2B2D6C09DDA}" type="slidenum">
              <a:rPr lang="en-NZ" smtClean="0"/>
              <a:t>‹#›</a:t>
            </a:fld>
            <a:endParaRPr lang="en-NZ"/>
          </a:p>
        </p:txBody>
      </p:sp>
    </p:spTree>
    <p:extLst>
      <p:ext uri="{BB962C8B-B14F-4D97-AF65-F5344CB8AC3E}">
        <p14:creationId xmlns:p14="http://schemas.microsoft.com/office/powerpoint/2010/main" val="2879975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A4D96E-58C9-48AC-8517-81C13B93A103}" type="datetimeFigureOut">
              <a:rPr lang="en-NZ" smtClean="0"/>
              <a:t>15/03/2021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29C8D61-3AAF-42C0-8D65-D2B2D6C09DDA}" type="slidenum">
              <a:rPr lang="en-NZ" smtClean="0"/>
              <a:t>‹#›</a:t>
            </a:fld>
            <a:endParaRPr lang="en-NZ"/>
          </a:p>
        </p:txBody>
      </p:sp>
    </p:spTree>
    <p:extLst>
      <p:ext uri="{BB962C8B-B14F-4D97-AF65-F5344CB8AC3E}">
        <p14:creationId xmlns:p14="http://schemas.microsoft.com/office/powerpoint/2010/main" val="164923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A4D96E-58C9-48AC-8517-81C13B93A103}" type="datetimeFigureOut">
              <a:rPr lang="en-NZ" smtClean="0"/>
              <a:t>15/03/2021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29C8D61-3AAF-42C0-8D65-D2B2D6C09DDA}" type="slidenum">
              <a:rPr lang="en-NZ" smtClean="0"/>
              <a:t>‹#›</a:t>
            </a:fld>
            <a:endParaRPr lang="en-NZ"/>
          </a:p>
        </p:txBody>
      </p:sp>
    </p:spTree>
    <p:extLst>
      <p:ext uri="{BB962C8B-B14F-4D97-AF65-F5344CB8AC3E}">
        <p14:creationId xmlns:p14="http://schemas.microsoft.com/office/powerpoint/2010/main" val="334300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A4D96E-58C9-48AC-8517-81C13B93A103}" type="datetimeFigureOut">
              <a:rPr lang="en-NZ" smtClean="0"/>
              <a:t>15/03/2021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29C8D61-3AAF-42C0-8D65-D2B2D6C09DDA}" type="slidenum">
              <a:rPr lang="en-NZ" smtClean="0"/>
              <a:t>‹#›</a:t>
            </a:fld>
            <a:endParaRPr lang="en-NZ"/>
          </a:p>
        </p:txBody>
      </p:sp>
    </p:spTree>
    <p:extLst>
      <p:ext uri="{BB962C8B-B14F-4D97-AF65-F5344CB8AC3E}">
        <p14:creationId xmlns:p14="http://schemas.microsoft.com/office/powerpoint/2010/main" val="25172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4D96E-58C9-48AC-8517-81C13B93A103}" type="datetimeFigureOut">
              <a:rPr lang="en-NZ" smtClean="0"/>
              <a:t>15/03/2021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29C8D61-3AAF-42C0-8D65-D2B2D6C09DDA}" type="slidenum">
              <a:rPr lang="en-NZ" smtClean="0"/>
              <a:t>‹#›</a:t>
            </a:fld>
            <a:endParaRPr lang="en-NZ"/>
          </a:p>
        </p:txBody>
      </p:sp>
    </p:spTree>
    <p:extLst>
      <p:ext uri="{BB962C8B-B14F-4D97-AF65-F5344CB8AC3E}">
        <p14:creationId xmlns:p14="http://schemas.microsoft.com/office/powerpoint/2010/main" val="105840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4D96E-58C9-48AC-8517-81C13B93A103}" type="datetimeFigureOut">
              <a:rPr lang="en-NZ" smtClean="0"/>
              <a:t>15/03/2021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29C8D61-3AAF-42C0-8D65-D2B2D6C09DDA}" type="slidenum">
              <a:rPr lang="en-NZ" smtClean="0"/>
              <a:t>‹#›</a:t>
            </a:fld>
            <a:endParaRPr lang="en-NZ"/>
          </a:p>
        </p:txBody>
      </p:sp>
    </p:spTree>
    <p:extLst>
      <p:ext uri="{BB962C8B-B14F-4D97-AF65-F5344CB8AC3E}">
        <p14:creationId xmlns:p14="http://schemas.microsoft.com/office/powerpoint/2010/main" val="1962086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4D96E-58C9-48AC-8517-81C13B93A103}" type="datetimeFigureOut">
              <a:rPr lang="en-NZ" smtClean="0"/>
              <a:t>15/03/2021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29C8D61-3AAF-42C0-8D65-D2B2D6C09DDA}" type="slidenum">
              <a:rPr lang="en-NZ" smtClean="0"/>
              <a:t>‹#›</a:t>
            </a:fld>
            <a:endParaRPr lang="en-NZ"/>
          </a:p>
        </p:txBody>
      </p:sp>
    </p:spTree>
    <p:extLst>
      <p:ext uri="{BB962C8B-B14F-4D97-AF65-F5344CB8AC3E}">
        <p14:creationId xmlns:p14="http://schemas.microsoft.com/office/powerpoint/2010/main" val="410552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4D96E-58C9-48AC-8517-81C13B93A103}" type="datetimeFigureOut">
              <a:rPr lang="en-NZ" smtClean="0"/>
              <a:t>15/03/2021</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C8D61-3AAF-42C0-8D65-D2B2D6C09DDA}" type="slidenum">
              <a:rPr lang="en-NZ" smtClean="0"/>
              <a:t>‹#›</a:t>
            </a:fld>
            <a:endParaRPr lang="en-NZ"/>
          </a:p>
        </p:txBody>
      </p:sp>
    </p:spTree>
    <p:extLst>
      <p:ext uri="{BB962C8B-B14F-4D97-AF65-F5344CB8AC3E}">
        <p14:creationId xmlns:p14="http://schemas.microsoft.com/office/powerpoint/2010/main" val="691873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278296"/>
            <a:ext cx="9144000"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t>“ </a:t>
            </a:r>
            <a:r>
              <a:rPr lang="en-US" sz="4000" dirty="0" err="1"/>
              <a:t>’Tis</a:t>
            </a:r>
            <a:r>
              <a:rPr lang="en-US" sz="4000" dirty="0"/>
              <a:t> so sweet to trust in Jesus” </a:t>
            </a:r>
          </a:p>
          <a:p>
            <a:pPr marL="0" indent="0">
              <a:buNone/>
            </a:pPr>
            <a:r>
              <a:rPr lang="en-US" sz="800" dirty="0"/>
              <a:t>	</a:t>
            </a:r>
          </a:p>
          <a:p>
            <a:r>
              <a:rPr lang="en-NZ" sz="4000" dirty="0"/>
              <a:t>John Staiger</a:t>
            </a:r>
          </a:p>
          <a:p>
            <a:endParaRPr lang="en-NZ" sz="800" dirty="0"/>
          </a:p>
          <a:p>
            <a:r>
              <a:rPr lang="en-NZ" sz="4000" dirty="0"/>
              <a:t>Morningside Church of Christ </a:t>
            </a:r>
          </a:p>
          <a:p>
            <a:endParaRPr lang="en-NZ" sz="800" dirty="0"/>
          </a:p>
          <a:p>
            <a:r>
              <a:rPr lang="en-NZ" sz="4000" dirty="0"/>
              <a:t>Sunday 31 January 2021</a:t>
            </a:r>
          </a:p>
          <a:p>
            <a:endParaRPr lang="en-NZ" sz="800" dirty="0"/>
          </a:p>
          <a:p>
            <a:r>
              <a:rPr lang="en-NZ" sz="4000" dirty="0"/>
              <a:t>PM Sermon</a:t>
            </a:r>
          </a:p>
          <a:p>
            <a:endParaRPr lang="en-NZ" sz="800" dirty="0"/>
          </a:p>
          <a:p>
            <a:pPr marL="0" indent="0" algn="ctr">
              <a:buNone/>
            </a:pPr>
            <a:r>
              <a:rPr lang="en-NZ" sz="4000" dirty="0"/>
              <a:t>Broadcast on Facebook Live from </a:t>
            </a:r>
          </a:p>
          <a:p>
            <a:pPr marL="0" indent="0" algn="ctr">
              <a:buNone/>
            </a:pPr>
            <a:r>
              <a:rPr lang="en-NZ" sz="4000" dirty="0"/>
              <a:t>42 Leslie Ave, Sandringham.</a:t>
            </a:r>
          </a:p>
        </p:txBody>
      </p:sp>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931E-8961-4826-87C4-324FCA180A7E}"/>
              </a:ext>
            </a:extLst>
          </p:cNvPr>
          <p:cNvSpPr>
            <a:spLocks noGrp="1"/>
          </p:cNvSpPr>
          <p:nvPr>
            <p:ph type="title"/>
          </p:nvPr>
        </p:nvSpPr>
        <p:spPr>
          <a:xfrm>
            <a:off x="0" y="0"/>
            <a:ext cx="9144000" cy="1690689"/>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Who can you trust?</a:t>
            </a:r>
            <a:endParaRPr lang="en-NZ" dirty="0"/>
          </a:p>
        </p:txBody>
      </p:sp>
      <p:sp>
        <p:nvSpPr>
          <p:cNvPr id="4" name="Content Placeholder 3">
            <a:extLst>
              <a:ext uri="{FF2B5EF4-FFF2-40B4-BE49-F238E27FC236}">
                <a16:creationId xmlns:a16="http://schemas.microsoft.com/office/drawing/2014/main" id="{DE8C4AB6-3C8C-4202-840F-32795739871B}"/>
              </a:ext>
            </a:extLst>
          </p:cNvPr>
          <p:cNvSpPr>
            <a:spLocks noGrp="1"/>
          </p:cNvSpPr>
          <p:nvPr>
            <p:ph sz="half" idx="2"/>
          </p:nvPr>
        </p:nvSpPr>
        <p:spPr>
          <a:xfrm>
            <a:off x="628650" y="1825626"/>
            <a:ext cx="7886700" cy="2852392"/>
          </a:xfrm>
        </p:spPr>
        <p:txBody>
          <a:bodyPr>
            <a:noAutofit/>
          </a:bodyPr>
          <a:lstStyle/>
          <a:p>
            <a:r>
              <a:rPr lang="en-US" sz="4000" dirty="0"/>
              <a:t>We take people as they come and assume the best.</a:t>
            </a:r>
            <a:endParaRPr lang="en-NZ" sz="4000" dirty="0"/>
          </a:p>
        </p:txBody>
      </p:sp>
      <p:pic>
        <p:nvPicPr>
          <p:cNvPr id="5122" name="Picture 2" descr="What is The Fundamental Attribution Error? | The Advantage ...">
            <a:extLst>
              <a:ext uri="{FF2B5EF4-FFF2-40B4-BE49-F238E27FC236}">
                <a16:creationId xmlns:a16="http://schemas.microsoft.com/office/drawing/2014/main" id="{D2C7EBC1-322F-4629-BEFE-7824D5C4B0F8}"/>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17527" b="18384"/>
          <a:stretch/>
        </p:blipFill>
        <p:spPr bwMode="auto">
          <a:xfrm>
            <a:off x="-1" y="3578087"/>
            <a:ext cx="7513984" cy="2676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371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931E-8961-4826-87C4-324FCA180A7E}"/>
              </a:ext>
            </a:extLst>
          </p:cNvPr>
          <p:cNvSpPr>
            <a:spLocks noGrp="1"/>
          </p:cNvSpPr>
          <p:nvPr>
            <p:ph type="title"/>
          </p:nvPr>
        </p:nvSpPr>
        <p:spPr>
          <a:xfrm>
            <a:off x="0" y="0"/>
            <a:ext cx="9144000" cy="1690689"/>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Who can you trust?</a:t>
            </a:r>
            <a:endParaRPr lang="en-NZ" dirty="0"/>
          </a:p>
        </p:txBody>
      </p:sp>
      <p:sp>
        <p:nvSpPr>
          <p:cNvPr id="4" name="Content Placeholder 3">
            <a:extLst>
              <a:ext uri="{FF2B5EF4-FFF2-40B4-BE49-F238E27FC236}">
                <a16:creationId xmlns:a16="http://schemas.microsoft.com/office/drawing/2014/main" id="{DE8C4AB6-3C8C-4202-840F-32795739871B}"/>
              </a:ext>
            </a:extLst>
          </p:cNvPr>
          <p:cNvSpPr>
            <a:spLocks noGrp="1"/>
          </p:cNvSpPr>
          <p:nvPr>
            <p:ph sz="half" idx="2"/>
          </p:nvPr>
        </p:nvSpPr>
        <p:spPr>
          <a:xfrm>
            <a:off x="628650" y="1825626"/>
            <a:ext cx="7886700" cy="2852392"/>
          </a:xfrm>
        </p:spPr>
        <p:txBody>
          <a:bodyPr>
            <a:noAutofit/>
          </a:bodyPr>
          <a:lstStyle/>
          <a:p>
            <a:r>
              <a:rPr lang="en-US" sz="4000" dirty="0"/>
              <a:t>We take people as they come and assume the best.</a:t>
            </a:r>
            <a:endParaRPr lang="en-NZ" sz="4000" dirty="0"/>
          </a:p>
        </p:txBody>
      </p:sp>
      <p:pic>
        <p:nvPicPr>
          <p:cNvPr id="5122" name="Picture 2" descr="What is The Fundamental Attribution Error? | The Advantage ...">
            <a:extLst>
              <a:ext uri="{FF2B5EF4-FFF2-40B4-BE49-F238E27FC236}">
                <a16:creationId xmlns:a16="http://schemas.microsoft.com/office/drawing/2014/main" id="{D2C7EBC1-322F-4629-BEFE-7824D5C4B0F8}"/>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18384"/>
          <a:stretch/>
        </p:blipFill>
        <p:spPr bwMode="auto">
          <a:xfrm>
            <a:off x="-1" y="3578087"/>
            <a:ext cx="9110870" cy="2676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66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931E-8961-4826-87C4-324FCA180A7E}"/>
              </a:ext>
            </a:extLst>
          </p:cNvPr>
          <p:cNvSpPr>
            <a:spLocks noGrp="1"/>
          </p:cNvSpPr>
          <p:nvPr>
            <p:ph type="title"/>
          </p:nvPr>
        </p:nvSpPr>
        <p:spPr>
          <a:xfrm>
            <a:off x="0" y="0"/>
            <a:ext cx="9144000" cy="1690689"/>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Spiritual Matters—Who can you trust?</a:t>
            </a:r>
            <a:endParaRPr lang="en-NZ" dirty="0"/>
          </a:p>
        </p:txBody>
      </p:sp>
      <p:sp>
        <p:nvSpPr>
          <p:cNvPr id="4" name="Content Placeholder 3">
            <a:extLst>
              <a:ext uri="{FF2B5EF4-FFF2-40B4-BE49-F238E27FC236}">
                <a16:creationId xmlns:a16="http://schemas.microsoft.com/office/drawing/2014/main" id="{DE8C4AB6-3C8C-4202-840F-32795739871B}"/>
              </a:ext>
            </a:extLst>
          </p:cNvPr>
          <p:cNvSpPr>
            <a:spLocks noGrp="1"/>
          </p:cNvSpPr>
          <p:nvPr>
            <p:ph sz="half" idx="2"/>
          </p:nvPr>
        </p:nvSpPr>
        <p:spPr>
          <a:xfrm>
            <a:off x="628650" y="1825626"/>
            <a:ext cx="7886700" cy="4508912"/>
          </a:xfrm>
        </p:spPr>
        <p:txBody>
          <a:bodyPr>
            <a:noAutofit/>
          </a:bodyPr>
          <a:lstStyle/>
          <a:p>
            <a:r>
              <a:rPr lang="en-US" sz="4000" dirty="0"/>
              <a:t>We start by assuming the best of those who speak about Jesus</a:t>
            </a:r>
          </a:p>
          <a:p>
            <a:endParaRPr lang="en-NZ" sz="4000" dirty="0"/>
          </a:p>
        </p:txBody>
      </p:sp>
      <p:pic>
        <p:nvPicPr>
          <p:cNvPr id="6146" name="Picture 2" descr="Preacher Stock Illustrations And Cartoons | Getty Images">
            <a:extLst>
              <a:ext uri="{FF2B5EF4-FFF2-40B4-BE49-F238E27FC236}">
                <a16:creationId xmlns:a16="http://schemas.microsoft.com/office/drawing/2014/main" id="{A969A603-44D8-4389-9FFF-1A52F5FD7230}"/>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36511"/>
          <a:stretch/>
        </p:blipFill>
        <p:spPr bwMode="auto">
          <a:xfrm>
            <a:off x="570952" y="3151699"/>
            <a:ext cx="3563339" cy="318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257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931E-8961-4826-87C4-324FCA180A7E}"/>
              </a:ext>
            </a:extLst>
          </p:cNvPr>
          <p:cNvSpPr>
            <a:spLocks noGrp="1"/>
          </p:cNvSpPr>
          <p:nvPr>
            <p:ph type="title"/>
          </p:nvPr>
        </p:nvSpPr>
        <p:spPr>
          <a:xfrm>
            <a:off x="0" y="0"/>
            <a:ext cx="9144000" cy="1690689"/>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Spiritual Matters—Who can you trust?</a:t>
            </a:r>
            <a:endParaRPr lang="en-NZ" dirty="0"/>
          </a:p>
        </p:txBody>
      </p:sp>
      <p:sp>
        <p:nvSpPr>
          <p:cNvPr id="4" name="Content Placeholder 3">
            <a:extLst>
              <a:ext uri="{FF2B5EF4-FFF2-40B4-BE49-F238E27FC236}">
                <a16:creationId xmlns:a16="http://schemas.microsoft.com/office/drawing/2014/main" id="{DE8C4AB6-3C8C-4202-840F-32795739871B}"/>
              </a:ext>
            </a:extLst>
          </p:cNvPr>
          <p:cNvSpPr>
            <a:spLocks noGrp="1"/>
          </p:cNvSpPr>
          <p:nvPr>
            <p:ph sz="half" idx="2"/>
          </p:nvPr>
        </p:nvSpPr>
        <p:spPr>
          <a:xfrm>
            <a:off x="628650" y="1825626"/>
            <a:ext cx="7886700" cy="4508912"/>
          </a:xfrm>
        </p:spPr>
        <p:txBody>
          <a:bodyPr>
            <a:noAutofit/>
          </a:bodyPr>
          <a:lstStyle/>
          <a:p>
            <a:r>
              <a:rPr lang="en-US" sz="4000" dirty="0"/>
              <a:t>We start by assuming the best of those who speak about Jesus</a:t>
            </a:r>
          </a:p>
          <a:p>
            <a:pPr lvl="8"/>
            <a:r>
              <a:rPr lang="en-US" sz="4000" dirty="0"/>
              <a:t>Preachers</a:t>
            </a:r>
          </a:p>
          <a:p>
            <a:pPr lvl="8"/>
            <a:r>
              <a:rPr lang="en-US" sz="4000" dirty="0"/>
              <a:t>Teachers</a:t>
            </a:r>
          </a:p>
          <a:p>
            <a:pPr marL="3657600" lvl="8" indent="0">
              <a:buNone/>
            </a:pPr>
            <a:r>
              <a:rPr lang="en-US" sz="800" dirty="0"/>
              <a:t>__________________________________________________________________</a:t>
            </a:r>
          </a:p>
          <a:p>
            <a:endParaRPr lang="en-NZ" sz="4000" dirty="0"/>
          </a:p>
        </p:txBody>
      </p:sp>
      <p:pic>
        <p:nvPicPr>
          <p:cNvPr id="6146" name="Picture 2" descr="Preacher Stock Illustrations And Cartoons | Getty Images">
            <a:extLst>
              <a:ext uri="{FF2B5EF4-FFF2-40B4-BE49-F238E27FC236}">
                <a16:creationId xmlns:a16="http://schemas.microsoft.com/office/drawing/2014/main" id="{A969A603-44D8-4389-9FFF-1A52F5FD7230}"/>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36511"/>
          <a:stretch/>
        </p:blipFill>
        <p:spPr bwMode="auto">
          <a:xfrm>
            <a:off x="570952" y="3151699"/>
            <a:ext cx="3563339" cy="318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821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931E-8961-4826-87C4-324FCA180A7E}"/>
              </a:ext>
            </a:extLst>
          </p:cNvPr>
          <p:cNvSpPr>
            <a:spLocks noGrp="1"/>
          </p:cNvSpPr>
          <p:nvPr>
            <p:ph type="title"/>
          </p:nvPr>
        </p:nvSpPr>
        <p:spPr>
          <a:xfrm>
            <a:off x="0" y="0"/>
            <a:ext cx="9144000" cy="1690689"/>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Spiritual Matters—Who can you trust?</a:t>
            </a:r>
            <a:endParaRPr lang="en-NZ" dirty="0"/>
          </a:p>
        </p:txBody>
      </p:sp>
      <p:sp>
        <p:nvSpPr>
          <p:cNvPr id="4" name="Content Placeholder 3">
            <a:extLst>
              <a:ext uri="{FF2B5EF4-FFF2-40B4-BE49-F238E27FC236}">
                <a16:creationId xmlns:a16="http://schemas.microsoft.com/office/drawing/2014/main" id="{DE8C4AB6-3C8C-4202-840F-32795739871B}"/>
              </a:ext>
            </a:extLst>
          </p:cNvPr>
          <p:cNvSpPr>
            <a:spLocks noGrp="1"/>
          </p:cNvSpPr>
          <p:nvPr>
            <p:ph sz="half" idx="2"/>
          </p:nvPr>
        </p:nvSpPr>
        <p:spPr>
          <a:xfrm>
            <a:off x="628650" y="1825626"/>
            <a:ext cx="7886700" cy="4508912"/>
          </a:xfrm>
        </p:spPr>
        <p:txBody>
          <a:bodyPr>
            <a:noAutofit/>
          </a:bodyPr>
          <a:lstStyle/>
          <a:p>
            <a:r>
              <a:rPr lang="en-US" sz="4000" dirty="0"/>
              <a:t>We start by assuming the best of those who speak about Jesus</a:t>
            </a:r>
          </a:p>
          <a:p>
            <a:pPr marL="3657600" lvl="8" indent="0">
              <a:buNone/>
            </a:pPr>
            <a:r>
              <a:rPr lang="en-US" sz="800" dirty="0"/>
              <a:t>__________________________________________________________________</a:t>
            </a:r>
          </a:p>
          <a:p>
            <a:pPr lvl="8"/>
            <a:r>
              <a:rPr lang="en-US" sz="4000" i="1" dirty="0"/>
              <a:t>Learn to discern</a:t>
            </a:r>
          </a:p>
          <a:p>
            <a:pPr marL="0" indent="0">
              <a:buNone/>
            </a:pPr>
            <a:endParaRPr lang="en-NZ" sz="4000" dirty="0"/>
          </a:p>
        </p:txBody>
      </p:sp>
      <p:pic>
        <p:nvPicPr>
          <p:cNvPr id="6146" name="Picture 2" descr="Preacher Stock Illustrations And Cartoons | Getty Images">
            <a:extLst>
              <a:ext uri="{FF2B5EF4-FFF2-40B4-BE49-F238E27FC236}">
                <a16:creationId xmlns:a16="http://schemas.microsoft.com/office/drawing/2014/main" id="{A969A603-44D8-4389-9FFF-1A52F5FD7230}"/>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36511"/>
          <a:stretch/>
        </p:blipFill>
        <p:spPr bwMode="auto">
          <a:xfrm>
            <a:off x="570952" y="3151699"/>
            <a:ext cx="3563339" cy="318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841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931E-8961-4826-87C4-324FCA180A7E}"/>
              </a:ext>
            </a:extLst>
          </p:cNvPr>
          <p:cNvSpPr>
            <a:spLocks noGrp="1"/>
          </p:cNvSpPr>
          <p:nvPr>
            <p:ph type="title"/>
          </p:nvPr>
        </p:nvSpPr>
        <p:spPr>
          <a:xfrm>
            <a:off x="0" y="0"/>
            <a:ext cx="9144000" cy="1690689"/>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Spiritual Matters—Who can you trust?</a:t>
            </a:r>
            <a:endParaRPr lang="en-NZ" dirty="0"/>
          </a:p>
        </p:txBody>
      </p:sp>
      <p:sp>
        <p:nvSpPr>
          <p:cNvPr id="4" name="Content Placeholder 3">
            <a:extLst>
              <a:ext uri="{FF2B5EF4-FFF2-40B4-BE49-F238E27FC236}">
                <a16:creationId xmlns:a16="http://schemas.microsoft.com/office/drawing/2014/main" id="{DE8C4AB6-3C8C-4202-840F-32795739871B}"/>
              </a:ext>
            </a:extLst>
          </p:cNvPr>
          <p:cNvSpPr>
            <a:spLocks noGrp="1"/>
          </p:cNvSpPr>
          <p:nvPr>
            <p:ph sz="half" idx="2"/>
          </p:nvPr>
        </p:nvSpPr>
        <p:spPr>
          <a:xfrm>
            <a:off x="628650" y="1825626"/>
            <a:ext cx="7886700" cy="4508912"/>
          </a:xfrm>
        </p:spPr>
        <p:txBody>
          <a:bodyPr>
            <a:noAutofit/>
          </a:bodyPr>
          <a:lstStyle/>
          <a:p>
            <a:r>
              <a:rPr lang="en-US" sz="5000" i="1" dirty="0"/>
              <a:t>Learn to discern</a:t>
            </a:r>
            <a:endParaRPr lang="en-NZ" sz="5000" i="1" dirty="0"/>
          </a:p>
          <a:p>
            <a:pPr algn="l"/>
            <a:r>
              <a:rPr lang="en-US" sz="4000" dirty="0"/>
              <a:t>1 Corinthians 2:14—</a:t>
            </a:r>
            <a:r>
              <a:rPr lang="en-US" sz="4000" i="0" dirty="0">
                <a:effectLst/>
              </a:rPr>
              <a:t>The person without the Spirit does not accept the things that come from the Spirit of God but considers them foolishness, and cannot understand them because they are discerned only through the Spirit.</a:t>
            </a:r>
          </a:p>
        </p:txBody>
      </p:sp>
    </p:spTree>
    <p:extLst>
      <p:ext uri="{BB962C8B-B14F-4D97-AF65-F5344CB8AC3E}">
        <p14:creationId xmlns:p14="http://schemas.microsoft.com/office/powerpoint/2010/main" val="3281911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931E-8961-4826-87C4-324FCA180A7E}"/>
              </a:ext>
            </a:extLst>
          </p:cNvPr>
          <p:cNvSpPr>
            <a:spLocks noGrp="1"/>
          </p:cNvSpPr>
          <p:nvPr>
            <p:ph type="title"/>
          </p:nvPr>
        </p:nvSpPr>
        <p:spPr>
          <a:xfrm>
            <a:off x="0" y="0"/>
            <a:ext cx="9144000" cy="1690689"/>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Spiritual Matters—Who can you trust?</a:t>
            </a:r>
            <a:endParaRPr lang="en-NZ" dirty="0"/>
          </a:p>
        </p:txBody>
      </p:sp>
      <p:sp>
        <p:nvSpPr>
          <p:cNvPr id="4" name="Content Placeholder 3">
            <a:extLst>
              <a:ext uri="{FF2B5EF4-FFF2-40B4-BE49-F238E27FC236}">
                <a16:creationId xmlns:a16="http://schemas.microsoft.com/office/drawing/2014/main" id="{DE8C4AB6-3C8C-4202-840F-32795739871B}"/>
              </a:ext>
            </a:extLst>
          </p:cNvPr>
          <p:cNvSpPr>
            <a:spLocks noGrp="1"/>
          </p:cNvSpPr>
          <p:nvPr>
            <p:ph sz="half" idx="2"/>
          </p:nvPr>
        </p:nvSpPr>
        <p:spPr>
          <a:xfrm>
            <a:off x="628650" y="1825626"/>
            <a:ext cx="7886700" cy="4508912"/>
          </a:xfrm>
        </p:spPr>
        <p:txBody>
          <a:bodyPr>
            <a:noAutofit/>
          </a:bodyPr>
          <a:lstStyle/>
          <a:p>
            <a:r>
              <a:rPr lang="en-US" sz="4000" dirty="0"/>
              <a:t>We start by assuming the best of those who speak about Jesus</a:t>
            </a:r>
          </a:p>
          <a:p>
            <a:pPr lvl="8"/>
            <a:r>
              <a:rPr lang="en-US" sz="4000" i="1" dirty="0"/>
              <a:t>Rightly divide</a:t>
            </a:r>
          </a:p>
          <a:p>
            <a:endParaRPr lang="en-NZ" sz="4000" dirty="0"/>
          </a:p>
        </p:txBody>
      </p:sp>
      <p:pic>
        <p:nvPicPr>
          <p:cNvPr id="6146" name="Picture 2" descr="Preacher Stock Illustrations And Cartoons | Getty Images">
            <a:extLst>
              <a:ext uri="{FF2B5EF4-FFF2-40B4-BE49-F238E27FC236}">
                <a16:creationId xmlns:a16="http://schemas.microsoft.com/office/drawing/2014/main" id="{A969A603-44D8-4389-9FFF-1A52F5FD7230}"/>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36511"/>
          <a:stretch/>
        </p:blipFill>
        <p:spPr bwMode="auto">
          <a:xfrm>
            <a:off x="570952" y="3151699"/>
            <a:ext cx="3563339" cy="318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14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931E-8961-4826-87C4-324FCA180A7E}"/>
              </a:ext>
            </a:extLst>
          </p:cNvPr>
          <p:cNvSpPr>
            <a:spLocks noGrp="1"/>
          </p:cNvSpPr>
          <p:nvPr>
            <p:ph type="title"/>
          </p:nvPr>
        </p:nvSpPr>
        <p:spPr>
          <a:xfrm>
            <a:off x="0" y="0"/>
            <a:ext cx="9144000" cy="1690689"/>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Spiritual Matters—Who can you trust?</a:t>
            </a:r>
            <a:endParaRPr lang="en-NZ" dirty="0"/>
          </a:p>
        </p:txBody>
      </p:sp>
      <p:sp>
        <p:nvSpPr>
          <p:cNvPr id="4" name="Content Placeholder 3">
            <a:extLst>
              <a:ext uri="{FF2B5EF4-FFF2-40B4-BE49-F238E27FC236}">
                <a16:creationId xmlns:a16="http://schemas.microsoft.com/office/drawing/2014/main" id="{DE8C4AB6-3C8C-4202-840F-32795739871B}"/>
              </a:ext>
            </a:extLst>
          </p:cNvPr>
          <p:cNvSpPr>
            <a:spLocks noGrp="1"/>
          </p:cNvSpPr>
          <p:nvPr>
            <p:ph sz="half" idx="2"/>
          </p:nvPr>
        </p:nvSpPr>
        <p:spPr>
          <a:xfrm>
            <a:off x="628650" y="1825626"/>
            <a:ext cx="7886700" cy="4508912"/>
          </a:xfrm>
        </p:spPr>
        <p:txBody>
          <a:bodyPr>
            <a:noAutofit/>
          </a:bodyPr>
          <a:lstStyle/>
          <a:p>
            <a:r>
              <a:rPr lang="en-US" sz="5000" i="1" dirty="0"/>
              <a:t>Rightly divide</a:t>
            </a:r>
          </a:p>
          <a:p>
            <a:pPr algn="l"/>
            <a:r>
              <a:rPr lang="en-US" sz="4000" b="0" i="0" dirty="0">
                <a:solidFill>
                  <a:srgbClr val="000000"/>
                </a:solidFill>
                <a:effectLst/>
                <a:latin typeface="system-ui"/>
              </a:rPr>
              <a:t>2 Timothy 2:15—</a:t>
            </a:r>
          </a:p>
          <a:p>
            <a:pPr algn="l"/>
            <a:r>
              <a:rPr lang="en-US" sz="4000" b="1" i="0" baseline="30000" dirty="0">
                <a:solidFill>
                  <a:srgbClr val="000000"/>
                </a:solidFill>
                <a:effectLst/>
                <a:latin typeface="system-ui"/>
              </a:rPr>
              <a:t>15</a:t>
            </a:r>
            <a:r>
              <a:rPr lang="en-US" sz="4000" b="0" i="0" dirty="0">
                <a:solidFill>
                  <a:srgbClr val="000000"/>
                </a:solidFill>
                <a:effectLst/>
                <a:latin typeface="system-ui"/>
              </a:rPr>
              <a:t>Be diligent to present yourself approved to God as a workman who does not need to be ashamed, accurately handling the word of truth.</a:t>
            </a:r>
            <a:r>
              <a:rPr lang="en-NZ" sz="4000" b="0" i="0" dirty="0">
                <a:solidFill>
                  <a:srgbClr val="000000"/>
                </a:solidFill>
                <a:effectLst/>
                <a:latin typeface="system-ui"/>
              </a:rPr>
              <a:t> </a:t>
            </a:r>
            <a:r>
              <a:rPr lang="en-NZ" sz="1400" b="0" i="0" dirty="0">
                <a:solidFill>
                  <a:srgbClr val="000000"/>
                </a:solidFill>
                <a:effectLst/>
                <a:latin typeface="system-ui"/>
              </a:rPr>
              <a:t>(NASB95)</a:t>
            </a:r>
            <a:endParaRPr lang="en-US" sz="1400" b="0" i="0" dirty="0">
              <a:solidFill>
                <a:srgbClr val="000000"/>
              </a:solidFill>
              <a:effectLst/>
              <a:latin typeface="system-ui"/>
            </a:endParaRPr>
          </a:p>
        </p:txBody>
      </p:sp>
    </p:spTree>
    <p:extLst>
      <p:ext uri="{BB962C8B-B14F-4D97-AF65-F5344CB8AC3E}">
        <p14:creationId xmlns:p14="http://schemas.microsoft.com/office/powerpoint/2010/main" val="2488408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931E-8961-4826-87C4-324FCA180A7E}"/>
              </a:ext>
            </a:extLst>
          </p:cNvPr>
          <p:cNvSpPr>
            <a:spLocks noGrp="1"/>
          </p:cNvSpPr>
          <p:nvPr>
            <p:ph type="title"/>
          </p:nvPr>
        </p:nvSpPr>
        <p:spPr>
          <a:xfrm>
            <a:off x="0" y="0"/>
            <a:ext cx="9144000" cy="1690689"/>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Spiritual Matters—Who can you trust?</a:t>
            </a:r>
            <a:endParaRPr lang="en-NZ" dirty="0"/>
          </a:p>
        </p:txBody>
      </p:sp>
      <p:sp>
        <p:nvSpPr>
          <p:cNvPr id="4" name="Content Placeholder 3">
            <a:extLst>
              <a:ext uri="{FF2B5EF4-FFF2-40B4-BE49-F238E27FC236}">
                <a16:creationId xmlns:a16="http://schemas.microsoft.com/office/drawing/2014/main" id="{DE8C4AB6-3C8C-4202-840F-32795739871B}"/>
              </a:ext>
            </a:extLst>
          </p:cNvPr>
          <p:cNvSpPr>
            <a:spLocks noGrp="1"/>
          </p:cNvSpPr>
          <p:nvPr>
            <p:ph sz="half" idx="2"/>
          </p:nvPr>
        </p:nvSpPr>
        <p:spPr>
          <a:xfrm>
            <a:off x="628650" y="1825626"/>
            <a:ext cx="7886700" cy="4508912"/>
          </a:xfrm>
        </p:spPr>
        <p:txBody>
          <a:bodyPr>
            <a:noAutofit/>
          </a:bodyPr>
          <a:lstStyle/>
          <a:p>
            <a:r>
              <a:rPr lang="en-US" sz="4000" dirty="0"/>
              <a:t>We start by assuming the best of those who speak about Jesus</a:t>
            </a:r>
          </a:p>
          <a:p>
            <a:pPr lvl="8"/>
            <a:r>
              <a:rPr lang="en-US" sz="4000" i="1" dirty="0"/>
              <a:t>Growing</a:t>
            </a:r>
          </a:p>
          <a:p>
            <a:endParaRPr lang="en-NZ" sz="4000" dirty="0"/>
          </a:p>
        </p:txBody>
      </p:sp>
      <p:pic>
        <p:nvPicPr>
          <p:cNvPr id="6146" name="Picture 2" descr="Preacher Stock Illustrations And Cartoons | Getty Images">
            <a:extLst>
              <a:ext uri="{FF2B5EF4-FFF2-40B4-BE49-F238E27FC236}">
                <a16:creationId xmlns:a16="http://schemas.microsoft.com/office/drawing/2014/main" id="{A969A603-44D8-4389-9FFF-1A52F5FD7230}"/>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36511"/>
          <a:stretch/>
        </p:blipFill>
        <p:spPr bwMode="auto">
          <a:xfrm>
            <a:off x="570952" y="3151699"/>
            <a:ext cx="3563339" cy="318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229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931E-8961-4826-87C4-324FCA180A7E}"/>
              </a:ext>
            </a:extLst>
          </p:cNvPr>
          <p:cNvSpPr>
            <a:spLocks noGrp="1"/>
          </p:cNvSpPr>
          <p:nvPr>
            <p:ph type="title"/>
          </p:nvPr>
        </p:nvSpPr>
        <p:spPr>
          <a:xfrm>
            <a:off x="0" y="0"/>
            <a:ext cx="9144000" cy="1690689"/>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Spiritual Matters—Who can you trust?</a:t>
            </a:r>
            <a:endParaRPr lang="en-NZ" dirty="0"/>
          </a:p>
        </p:txBody>
      </p:sp>
      <p:sp>
        <p:nvSpPr>
          <p:cNvPr id="4" name="Content Placeholder 3">
            <a:extLst>
              <a:ext uri="{FF2B5EF4-FFF2-40B4-BE49-F238E27FC236}">
                <a16:creationId xmlns:a16="http://schemas.microsoft.com/office/drawing/2014/main" id="{DE8C4AB6-3C8C-4202-840F-32795739871B}"/>
              </a:ext>
            </a:extLst>
          </p:cNvPr>
          <p:cNvSpPr>
            <a:spLocks noGrp="1"/>
          </p:cNvSpPr>
          <p:nvPr>
            <p:ph sz="half" idx="2"/>
          </p:nvPr>
        </p:nvSpPr>
        <p:spPr>
          <a:xfrm>
            <a:off x="628650" y="1825626"/>
            <a:ext cx="7886700" cy="4508912"/>
          </a:xfrm>
        </p:spPr>
        <p:txBody>
          <a:bodyPr>
            <a:noAutofit/>
          </a:bodyPr>
          <a:lstStyle/>
          <a:p>
            <a:r>
              <a:rPr lang="en-US" sz="5000" i="1" dirty="0"/>
              <a:t>Growing</a:t>
            </a:r>
          </a:p>
          <a:p>
            <a:pPr algn="l"/>
            <a:r>
              <a:rPr lang="en-US" sz="3200" b="0" i="0" dirty="0">
                <a:solidFill>
                  <a:srgbClr val="000000"/>
                </a:solidFill>
                <a:effectLst/>
                <a:latin typeface="system-ui"/>
              </a:rPr>
              <a:t>2 Peter 3:17-18—</a:t>
            </a:r>
            <a:r>
              <a:rPr lang="en-US" sz="3200" b="1" i="0" baseline="30000" dirty="0">
                <a:solidFill>
                  <a:srgbClr val="000000"/>
                </a:solidFill>
                <a:effectLst/>
                <a:latin typeface="system-ui"/>
              </a:rPr>
              <a:t>17</a:t>
            </a:r>
            <a:r>
              <a:rPr lang="en-US" sz="3200" b="0" i="0" dirty="0">
                <a:solidFill>
                  <a:srgbClr val="000000"/>
                </a:solidFill>
                <a:effectLst/>
                <a:latin typeface="system-ui"/>
              </a:rPr>
              <a:t>You therefore, beloved, knowing this beforehand, be on your guard so that you are not carried away by the error of unprincipled men and fall from your own steadfastness, </a:t>
            </a:r>
            <a:r>
              <a:rPr lang="en-US" sz="3200" b="1" i="0" baseline="30000" dirty="0">
                <a:solidFill>
                  <a:srgbClr val="000000"/>
                </a:solidFill>
                <a:effectLst/>
                <a:latin typeface="system-ui"/>
              </a:rPr>
              <a:t>18 </a:t>
            </a:r>
            <a:r>
              <a:rPr lang="en-US" sz="3200" b="0" i="0" dirty="0">
                <a:solidFill>
                  <a:srgbClr val="000000"/>
                </a:solidFill>
                <a:effectLst/>
                <a:latin typeface="system-ui"/>
              </a:rPr>
              <a:t>but grow in the grace and knowledge of our Lord and Savior Jesus Christ. To Him </a:t>
            </a:r>
            <a:r>
              <a:rPr lang="en-US" sz="3200" b="0" i="1" dirty="0">
                <a:solidFill>
                  <a:srgbClr val="000000"/>
                </a:solidFill>
                <a:effectLst/>
                <a:latin typeface="system-ui"/>
              </a:rPr>
              <a:t>be</a:t>
            </a:r>
            <a:r>
              <a:rPr lang="en-US" sz="3200" b="0" i="0" dirty="0">
                <a:solidFill>
                  <a:srgbClr val="000000"/>
                </a:solidFill>
                <a:effectLst/>
                <a:latin typeface="system-ui"/>
              </a:rPr>
              <a:t> the glory, both now and to the day of eternity. Amen.</a:t>
            </a:r>
            <a:r>
              <a:rPr lang="en-US" sz="2800" b="0" i="0" dirty="0">
                <a:solidFill>
                  <a:srgbClr val="000000"/>
                </a:solidFill>
                <a:effectLst/>
                <a:latin typeface="system-ui"/>
              </a:rPr>
              <a:t> </a:t>
            </a:r>
            <a:r>
              <a:rPr lang="en-NZ" sz="1400" b="0" i="0" dirty="0">
                <a:solidFill>
                  <a:srgbClr val="000000"/>
                </a:solidFill>
                <a:effectLst/>
                <a:latin typeface="system-ui"/>
              </a:rPr>
              <a:t>(NASB95)</a:t>
            </a:r>
            <a:endParaRPr lang="en-US" sz="1400" b="0" i="0" dirty="0">
              <a:solidFill>
                <a:srgbClr val="000000"/>
              </a:solidFill>
              <a:effectLst/>
              <a:latin typeface="system-ui"/>
            </a:endParaRPr>
          </a:p>
        </p:txBody>
      </p:sp>
    </p:spTree>
    <p:extLst>
      <p:ext uri="{BB962C8B-B14F-4D97-AF65-F5344CB8AC3E}">
        <p14:creationId xmlns:p14="http://schemas.microsoft.com/office/powerpoint/2010/main" val="2449997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orship Lyric Slide on 'Tis So Sweet To Trust In Jesus">
            <a:extLst>
              <a:ext uri="{FF2B5EF4-FFF2-40B4-BE49-F238E27FC236}">
                <a16:creationId xmlns:a16="http://schemas.microsoft.com/office/drawing/2014/main" id="{B5CDBAFC-6037-484C-B321-230C9FB365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6010"/>
          <a:stretch/>
        </p:blipFill>
        <p:spPr bwMode="auto">
          <a:xfrm>
            <a:off x="-4418" y="1525242"/>
            <a:ext cx="9148418" cy="3807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20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931E-8961-4826-87C4-324FCA180A7E}"/>
              </a:ext>
            </a:extLst>
          </p:cNvPr>
          <p:cNvSpPr>
            <a:spLocks noGrp="1"/>
          </p:cNvSpPr>
          <p:nvPr>
            <p:ph type="title"/>
          </p:nvPr>
        </p:nvSpPr>
        <p:spPr>
          <a:xfrm>
            <a:off x="0" y="0"/>
            <a:ext cx="9144000" cy="1690689"/>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Who can you trust?</a:t>
            </a:r>
            <a:endParaRPr lang="en-NZ" dirty="0"/>
          </a:p>
        </p:txBody>
      </p:sp>
      <p:sp>
        <p:nvSpPr>
          <p:cNvPr id="3" name="Content Placeholder 2">
            <a:extLst>
              <a:ext uri="{FF2B5EF4-FFF2-40B4-BE49-F238E27FC236}">
                <a16:creationId xmlns:a16="http://schemas.microsoft.com/office/drawing/2014/main" id="{D4ABA09B-15DD-431A-BEE3-7B258584CFF4}"/>
              </a:ext>
            </a:extLst>
          </p:cNvPr>
          <p:cNvSpPr>
            <a:spLocks noGrp="1"/>
          </p:cNvSpPr>
          <p:nvPr>
            <p:ph sz="half" idx="1"/>
          </p:nvPr>
        </p:nvSpPr>
        <p:spPr>
          <a:xfrm>
            <a:off x="628650" y="3061251"/>
            <a:ext cx="3886200" cy="3115711"/>
          </a:xfrm>
        </p:spPr>
        <p:txBody>
          <a:bodyPr/>
          <a:lstStyle/>
          <a:p>
            <a:endParaRPr lang="en-NZ" dirty="0"/>
          </a:p>
        </p:txBody>
      </p:sp>
      <p:sp>
        <p:nvSpPr>
          <p:cNvPr id="4" name="Content Placeholder 3">
            <a:extLst>
              <a:ext uri="{FF2B5EF4-FFF2-40B4-BE49-F238E27FC236}">
                <a16:creationId xmlns:a16="http://schemas.microsoft.com/office/drawing/2014/main" id="{DE8C4AB6-3C8C-4202-840F-32795739871B}"/>
              </a:ext>
            </a:extLst>
          </p:cNvPr>
          <p:cNvSpPr>
            <a:spLocks noGrp="1"/>
          </p:cNvSpPr>
          <p:nvPr>
            <p:ph sz="half" idx="2"/>
          </p:nvPr>
        </p:nvSpPr>
        <p:spPr>
          <a:xfrm>
            <a:off x="628650" y="1825625"/>
            <a:ext cx="7886700" cy="1235627"/>
          </a:xfrm>
        </p:spPr>
        <p:txBody>
          <a:bodyPr>
            <a:normAutofit/>
          </a:bodyPr>
          <a:lstStyle/>
          <a:p>
            <a:r>
              <a:rPr lang="en-US" sz="4000" dirty="0"/>
              <a:t>There are a lot of good people around.</a:t>
            </a:r>
          </a:p>
        </p:txBody>
      </p:sp>
    </p:spTree>
    <p:extLst>
      <p:ext uri="{BB962C8B-B14F-4D97-AF65-F5344CB8AC3E}">
        <p14:creationId xmlns:p14="http://schemas.microsoft.com/office/powerpoint/2010/main" val="466624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931E-8961-4826-87C4-324FCA180A7E}"/>
              </a:ext>
            </a:extLst>
          </p:cNvPr>
          <p:cNvSpPr>
            <a:spLocks noGrp="1"/>
          </p:cNvSpPr>
          <p:nvPr>
            <p:ph type="title"/>
          </p:nvPr>
        </p:nvSpPr>
        <p:spPr>
          <a:xfrm>
            <a:off x="0" y="0"/>
            <a:ext cx="9144000" cy="1690689"/>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Who can you trust?</a:t>
            </a:r>
            <a:endParaRPr lang="en-NZ" dirty="0"/>
          </a:p>
        </p:txBody>
      </p:sp>
      <p:sp>
        <p:nvSpPr>
          <p:cNvPr id="4" name="Content Placeholder 3">
            <a:extLst>
              <a:ext uri="{FF2B5EF4-FFF2-40B4-BE49-F238E27FC236}">
                <a16:creationId xmlns:a16="http://schemas.microsoft.com/office/drawing/2014/main" id="{DE8C4AB6-3C8C-4202-840F-32795739871B}"/>
              </a:ext>
            </a:extLst>
          </p:cNvPr>
          <p:cNvSpPr>
            <a:spLocks noGrp="1"/>
          </p:cNvSpPr>
          <p:nvPr>
            <p:ph sz="half" idx="2"/>
          </p:nvPr>
        </p:nvSpPr>
        <p:spPr>
          <a:xfrm>
            <a:off x="628650" y="1825625"/>
            <a:ext cx="7886700" cy="2719871"/>
          </a:xfrm>
        </p:spPr>
        <p:txBody>
          <a:bodyPr>
            <a:noAutofit/>
          </a:bodyPr>
          <a:lstStyle/>
          <a:p>
            <a:r>
              <a:rPr lang="en-US" sz="4000" dirty="0"/>
              <a:t>There are a lot of good people around.</a:t>
            </a:r>
          </a:p>
          <a:p>
            <a:pPr lvl="8"/>
            <a:r>
              <a:rPr lang="en-US" sz="4000" dirty="0"/>
              <a:t>Try asking for a jump start.</a:t>
            </a:r>
          </a:p>
        </p:txBody>
      </p:sp>
      <p:pic>
        <p:nvPicPr>
          <p:cNvPr id="1026" name="Picture 2" descr="Kangaroo Jump-start">
            <a:extLst>
              <a:ext uri="{FF2B5EF4-FFF2-40B4-BE49-F238E27FC236}">
                <a16:creationId xmlns:a16="http://schemas.microsoft.com/office/drawing/2014/main" id="{9D521B9C-631F-4783-8956-37834DA0CD3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 y="4138129"/>
            <a:ext cx="6346367" cy="2719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1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931E-8961-4826-87C4-324FCA180A7E}"/>
              </a:ext>
            </a:extLst>
          </p:cNvPr>
          <p:cNvSpPr>
            <a:spLocks noGrp="1"/>
          </p:cNvSpPr>
          <p:nvPr>
            <p:ph type="title"/>
          </p:nvPr>
        </p:nvSpPr>
        <p:spPr>
          <a:xfrm>
            <a:off x="0" y="0"/>
            <a:ext cx="9144000" cy="1690689"/>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Who can you trust?</a:t>
            </a:r>
            <a:endParaRPr lang="en-NZ" dirty="0"/>
          </a:p>
        </p:txBody>
      </p:sp>
      <p:sp>
        <p:nvSpPr>
          <p:cNvPr id="4" name="Content Placeholder 3">
            <a:extLst>
              <a:ext uri="{FF2B5EF4-FFF2-40B4-BE49-F238E27FC236}">
                <a16:creationId xmlns:a16="http://schemas.microsoft.com/office/drawing/2014/main" id="{DE8C4AB6-3C8C-4202-840F-32795739871B}"/>
              </a:ext>
            </a:extLst>
          </p:cNvPr>
          <p:cNvSpPr>
            <a:spLocks noGrp="1"/>
          </p:cNvSpPr>
          <p:nvPr>
            <p:ph sz="half" idx="2"/>
          </p:nvPr>
        </p:nvSpPr>
        <p:spPr>
          <a:xfrm>
            <a:off x="628650" y="1825625"/>
            <a:ext cx="7886700" cy="1792218"/>
          </a:xfrm>
        </p:spPr>
        <p:txBody>
          <a:bodyPr>
            <a:noAutofit/>
          </a:bodyPr>
          <a:lstStyle/>
          <a:p>
            <a:r>
              <a:rPr lang="en-US" sz="4000" dirty="0"/>
              <a:t>There are a lot of good people around.</a:t>
            </a:r>
          </a:p>
          <a:p>
            <a:pPr lvl="8"/>
            <a:r>
              <a:rPr lang="en-US" sz="4000" dirty="0"/>
              <a:t>School teachers</a:t>
            </a:r>
            <a:endParaRPr lang="en-NZ" sz="4000" dirty="0"/>
          </a:p>
        </p:txBody>
      </p:sp>
      <p:pic>
        <p:nvPicPr>
          <p:cNvPr id="2050" name="Picture 2" descr="A Teacher Centered Approach | Blog EBG">
            <a:extLst>
              <a:ext uri="{FF2B5EF4-FFF2-40B4-BE49-F238E27FC236}">
                <a16:creationId xmlns:a16="http://schemas.microsoft.com/office/drawing/2014/main" id="{7B9FCBDF-BDEB-46E3-928D-A3F7EAA98E3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4799" y="2992971"/>
            <a:ext cx="4037285" cy="386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20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931E-8961-4826-87C4-324FCA180A7E}"/>
              </a:ext>
            </a:extLst>
          </p:cNvPr>
          <p:cNvSpPr>
            <a:spLocks noGrp="1"/>
          </p:cNvSpPr>
          <p:nvPr>
            <p:ph type="title"/>
          </p:nvPr>
        </p:nvSpPr>
        <p:spPr>
          <a:xfrm>
            <a:off x="0" y="0"/>
            <a:ext cx="9144000" cy="1690689"/>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Who can you trust?</a:t>
            </a:r>
            <a:endParaRPr lang="en-NZ" dirty="0"/>
          </a:p>
        </p:txBody>
      </p:sp>
      <p:sp>
        <p:nvSpPr>
          <p:cNvPr id="4" name="Content Placeholder 3">
            <a:extLst>
              <a:ext uri="{FF2B5EF4-FFF2-40B4-BE49-F238E27FC236}">
                <a16:creationId xmlns:a16="http://schemas.microsoft.com/office/drawing/2014/main" id="{DE8C4AB6-3C8C-4202-840F-32795739871B}"/>
              </a:ext>
            </a:extLst>
          </p:cNvPr>
          <p:cNvSpPr>
            <a:spLocks noGrp="1"/>
          </p:cNvSpPr>
          <p:nvPr>
            <p:ph sz="half" idx="2"/>
          </p:nvPr>
        </p:nvSpPr>
        <p:spPr>
          <a:xfrm>
            <a:off x="628650" y="1825625"/>
            <a:ext cx="8051524" cy="2335558"/>
          </a:xfrm>
        </p:spPr>
        <p:txBody>
          <a:bodyPr>
            <a:noAutofit/>
          </a:bodyPr>
          <a:lstStyle/>
          <a:p>
            <a:r>
              <a:rPr lang="en-US" sz="4000" dirty="0"/>
              <a:t>There are a lot of good people around.</a:t>
            </a:r>
          </a:p>
          <a:p>
            <a:pPr lvl="8"/>
            <a:r>
              <a:rPr lang="en-US" sz="4000" dirty="0"/>
              <a:t>Health professionals</a:t>
            </a:r>
            <a:endParaRPr lang="en-NZ" sz="4000" dirty="0"/>
          </a:p>
        </p:txBody>
      </p:sp>
      <p:pic>
        <p:nvPicPr>
          <p:cNvPr id="3074" name="Picture 2" descr="Medical center professional team cartoon Vector Image">
            <a:extLst>
              <a:ext uri="{FF2B5EF4-FFF2-40B4-BE49-F238E27FC236}">
                <a16:creationId xmlns:a16="http://schemas.microsoft.com/office/drawing/2014/main" id="{6F92B63B-5FD6-44F2-9FC2-01843480D9A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3048000"/>
            <a:ext cx="3391693" cy="366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530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931E-8961-4826-87C4-324FCA180A7E}"/>
              </a:ext>
            </a:extLst>
          </p:cNvPr>
          <p:cNvSpPr>
            <a:spLocks noGrp="1"/>
          </p:cNvSpPr>
          <p:nvPr>
            <p:ph type="title"/>
          </p:nvPr>
        </p:nvSpPr>
        <p:spPr>
          <a:xfrm>
            <a:off x="0" y="0"/>
            <a:ext cx="9144000" cy="1690689"/>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Who can you trust?</a:t>
            </a:r>
            <a:endParaRPr lang="en-NZ" dirty="0"/>
          </a:p>
        </p:txBody>
      </p:sp>
      <p:sp>
        <p:nvSpPr>
          <p:cNvPr id="4" name="Content Placeholder 3">
            <a:extLst>
              <a:ext uri="{FF2B5EF4-FFF2-40B4-BE49-F238E27FC236}">
                <a16:creationId xmlns:a16="http://schemas.microsoft.com/office/drawing/2014/main" id="{DE8C4AB6-3C8C-4202-840F-32795739871B}"/>
              </a:ext>
            </a:extLst>
          </p:cNvPr>
          <p:cNvSpPr>
            <a:spLocks noGrp="1"/>
          </p:cNvSpPr>
          <p:nvPr>
            <p:ph sz="half" idx="2"/>
          </p:nvPr>
        </p:nvSpPr>
        <p:spPr>
          <a:xfrm>
            <a:off x="628650" y="1825625"/>
            <a:ext cx="7886700" cy="1690689"/>
          </a:xfrm>
        </p:spPr>
        <p:txBody>
          <a:bodyPr>
            <a:noAutofit/>
          </a:bodyPr>
          <a:lstStyle/>
          <a:p>
            <a:r>
              <a:rPr lang="en-US" sz="4000" dirty="0"/>
              <a:t>There are a lot of good people around.</a:t>
            </a:r>
          </a:p>
          <a:p>
            <a:pPr marL="0" indent="0">
              <a:buNone/>
            </a:pPr>
            <a:r>
              <a:rPr lang="en-US" sz="4000" dirty="0"/>
              <a:t>					Neighbours</a:t>
            </a:r>
            <a:endParaRPr lang="en-NZ" sz="4000" dirty="0"/>
          </a:p>
        </p:txBody>
      </p:sp>
      <p:pic>
        <p:nvPicPr>
          <p:cNvPr id="4098" name="Picture 2" descr="My Neighbors - Virily">
            <a:extLst>
              <a:ext uri="{FF2B5EF4-FFF2-40B4-BE49-F238E27FC236}">
                <a16:creationId xmlns:a16="http://schemas.microsoft.com/office/drawing/2014/main" id="{0089DC97-C5B4-4E65-97E2-B33FA486AED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3293612"/>
            <a:ext cx="4559672" cy="3266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2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931E-8961-4826-87C4-324FCA180A7E}"/>
              </a:ext>
            </a:extLst>
          </p:cNvPr>
          <p:cNvSpPr>
            <a:spLocks noGrp="1"/>
          </p:cNvSpPr>
          <p:nvPr>
            <p:ph type="title"/>
          </p:nvPr>
        </p:nvSpPr>
        <p:spPr>
          <a:xfrm>
            <a:off x="0" y="0"/>
            <a:ext cx="9144000" cy="1690689"/>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Who can you trust?</a:t>
            </a:r>
            <a:endParaRPr lang="en-NZ" dirty="0"/>
          </a:p>
        </p:txBody>
      </p:sp>
      <p:sp>
        <p:nvSpPr>
          <p:cNvPr id="4" name="Content Placeholder 3">
            <a:extLst>
              <a:ext uri="{FF2B5EF4-FFF2-40B4-BE49-F238E27FC236}">
                <a16:creationId xmlns:a16="http://schemas.microsoft.com/office/drawing/2014/main" id="{DE8C4AB6-3C8C-4202-840F-32795739871B}"/>
              </a:ext>
            </a:extLst>
          </p:cNvPr>
          <p:cNvSpPr>
            <a:spLocks noGrp="1"/>
          </p:cNvSpPr>
          <p:nvPr>
            <p:ph sz="half" idx="2"/>
          </p:nvPr>
        </p:nvSpPr>
        <p:spPr>
          <a:xfrm>
            <a:off x="628650" y="1825626"/>
            <a:ext cx="7886700" cy="2852392"/>
          </a:xfrm>
        </p:spPr>
        <p:txBody>
          <a:bodyPr>
            <a:noAutofit/>
          </a:bodyPr>
          <a:lstStyle/>
          <a:p>
            <a:r>
              <a:rPr lang="en-US" sz="4000" dirty="0"/>
              <a:t>We take people as they come and assume the best.</a:t>
            </a:r>
            <a:endParaRPr lang="en-NZ" sz="4000" dirty="0"/>
          </a:p>
        </p:txBody>
      </p:sp>
      <p:pic>
        <p:nvPicPr>
          <p:cNvPr id="5122" name="Picture 2" descr="What is The Fundamental Attribution Error? | The Advantage ...">
            <a:extLst>
              <a:ext uri="{FF2B5EF4-FFF2-40B4-BE49-F238E27FC236}">
                <a16:creationId xmlns:a16="http://schemas.microsoft.com/office/drawing/2014/main" id="{D2C7EBC1-322F-4629-BEFE-7824D5C4B0F8}"/>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67564" b="18384"/>
          <a:stretch/>
        </p:blipFill>
        <p:spPr bwMode="auto">
          <a:xfrm>
            <a:off x="-1" y="3578087"/>
            <a:ext cx="2955236" cy="2676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188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931E-8961-4826-87C4-324FCA180A7E}"/>
              </a:ext>
            </a:extLst>
          </p:cNvPr>
          <p:cNvSpPr>
            <a:spLocks noGrp="1"/>
          </p:cNvSpPr>
          <p:nvPr>
            <p:ph type="title"/>
          </p:nvPr>
        </p:nvSpPr>
        <p:spPr>
          <a:xfrm>
            <a:off x="0" y="0"/>
            <a:ext cx="9144000" cy="1690689"/>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Who can you trust?</a:t>
            </a:r>
            <a:endParaRPr lang="en-NZ" dirty="0"/>
          </a:p>
        </p:txBody>
      </p:sp>
      <p:sp>
        <p:nvSpPr>
          <p:cNvPr id="4" name="Content Placeholder 3">
            <a:extLst>
              <a:ext uri="{FF2B5EF4-FFF2-40B4-BE49-F238E27FC236}">
                <a16:creationId xmlns:a16="http://schemas.microsoft.com/office/drawing/2014/main" id="{DE8C4AB6-3C8C-4202-840F-32795739871B}"/>
              </a:ext>
            </a:extLst>
          </p:cNvPr>
          <p:cNvSpPr>
            <a:spLocks noGrp="1"/>
          </p:cNvSpPr>
          <p:nvPr>
            <p:ph sz="half" idx="2"/>
          </p:nvPr>
        </p:nvSpPr>
        <p:spPr>
          <a:xfrm>
            <a:off x="628650" y="1825626"/>
            <a:ext cx="7886700" cy="2852392"/>
          </a:xfrm>
        </p:spPr>
        <p:txBody>
          <a:bodyPr>
            <a:noAutofit/>
          </a:bodyPr>
          <a:lstStyle/>
          <a:p>
            <a:r>
              <a:rPr lang="en-US" sz="4000" dirty="0"/>
              <a:t>We take people as they come and assume the best.</a:t>
            </a:r>
            <a:endParaRPr lang="en-NZ" sz="4000" dirty="0"/>
          </a:p>
        </p:txBody>
      </p:sp>
      <p:pic>
        <p:nvPicPr>
          <p:cNvPr id="5122" name="Picture 2" descr="What is The Fundamental Attribution Error? | The Advantage ...">
            <a:extLst>
              <a:ext uri="{FF2B5EF4-FFF2-40B4-BE49-F238E27FC236}">
                <a16:creationId xmlns:a16="http://schemas.microsoft.com/office/drawing/2014/main" id="{D2C7EBC1-322F-4629-BEFE-7824D5C4B0F8}"/>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32945" b="18384"/>
          <a:stretch/>
        </p:blipFill>
        <p:spPr bwMode="auto">
          <a:xfrm>
            <a:off x="-1" y="3578087"/>
            <a:ext cx="6109253" cy="2676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0994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980</TotalTime>
  <Words>339</Words>
  <Application>Microsoft Office PowerPoint</Application>
  <PresentationFormat>On-screen Show (4:3)</PresentationFormat>
  <Paragraphs>61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system-ui</vt:lpstr>
      <vt:lpstr>Office Theme</vt:lpstr>
      <vt:lpstr>PowerPoint Presentation</vt:lpstr>
      <vt:lpstr>PowerPoint Presentation</vt:lpstr>
      <vt:lpstr>Who can you trust?</vt:lpstr>
      <vt:lpstr>Who can you trust?</vt:lpstr>
      <vt:lpstr>Who can you trust?</vt:lpstr>
      <vt:lpstr>Who can you trust?</vt:lpstr>
      <vt:lpstr>Who can you trust?</vt:lpstr>
      <vt:lpstr>Who can you trust?</vt:lpstr>
      <vt:lpstr>Who can you trust?</vt:lpstr>
      <vt:lpstr>Who can you trust?</vt:lpstr>
      <vt:lpstr>Who can you trust?</vt:lpstr>
      <vt:lpstr>Spiritual Matters—Who can you trust?</vt:lpstr>
      <vt:lpstr>Spiritual Matters—Who can you trust?</vt:lpstr>
      <vt:lpstr>Spiritual Matters—Who can you trust?</vt:lpstr>
      <vt:lpstr>Spiritual Matters—Who can you trust?</vt:lpstr>
      <vt:lpstr>Spiritual Matters—Who can you trust?</vt:lpstr>
      <vt:lpstr>Spiritual Matters—Who can you trust?</vt:lpstr>
      <vt:lpstr>Spiritual Matters—Who can you trust?</vt:lpstr>
      <vt:lpstr>Spiritual Matters—Who can you trust?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HODGMAN, Geoff (WAITSC)</cp:lastModifiedBy>
  <cp:revision>24</cp:revision>
  <dcterms:created xsi:type="dcterms:W3CDTF">2021-01-30T08:11:03Z</dcterms:created>
  <dcterms:modified xsi:type="dcterms:W3CDTF">2021-03-15T06:06:09Z</dcterms:modified>
</cp:coreProperties>
</file>