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  <p:sldMasterId id="2147483709" r:id="rId4"/>
    <p:sldMasterId id="2147483733" r:id="rId5"/>
    <p:sldMasterId id="2147483757" r:id="rId6"/>
  </p:sldMasterIdLst>
  <p:notesMasterIdLst>
    <p:notesMasterId r:id="rId36"/>
  </p:notesMasterIdLst>
  <p:sldIdLst>
    <p:sldId id="378" r:id="rId7"/>
    <p:sldId id="412" r:id="rId8"/>
    <p:sldId id="414" r:id="rId9"/>
    <p:sldId id="427" r:id="rId10"/>
    <p:sldId id="416" r:id="rId11"/>
    <p:sldId id="417" r:id="rId12"/>
    <p:sldId id="3120" r:id="rId13"/>
    <p:sldId id="3121" r:id="rId14"/>
    <p:sldId id="3122" r:id="rId15"/>
    <p:sldId id="415" r:id="rId16"/>
    <p:sldId id="3123" r:id="rId17"/>
    <p:sldId id="3124" r:id="rId18"/>
    <p:sldId id="3125" r:id="rId19"/>
    <p:sldId id="434" r:id="rId20"/>
    <p:sldId id="3126" r:id="rId21"/>
    <p:sldId id="425" r:id="rId22"/>
    <p:sldId id="413" r:id="rId23"/>
    <p:sldId id="403" r:id="rId24"/>
    <p:sldId id="432" r:id="rId25"/>
    <p:sldId id="410" r:id="rId26"/>
    <p:sldId id="433" r:id="rId27"/>
    <p:sldId id="409" r:id="rId28"/>
    <p:sldId id="411" r:id="rId29"/>
    <p:sldId id="428" r:id="rId30"/>
    <p:sldId id="429" r:id="rId31"/>
    <p:sldId id="430" r:id="rId32"/>
    <p:sldId id="431" r:id="rId33"/>
    <p:sldId id="408" r:id="rId34"/>
    <p:sldId id="33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>
      <p:cViewPr varScale="1">
        <p:scale>
          <a:sx n="114" d="100"/>
          <a:sy n="114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C6A29C74-229A-44FA-BDCB-615D5EBF96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ED3DC1AF-8486-4CBC-AD1F-BA89D38D24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446210F-CF15-41E3-9B3D-776B4EBA5D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id="{8E6376A9-5E79-40CF-B29E-998E562A85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61126" name="Rectangle 6">
            <a:extLst>
              <a:ext uri="{FF2B5EF4-FFF2-40B4-BE49-F238E27FC236}">
                <a16:creationId xmlns:a16="http://schemas.microsoft.com/office/drawing/2014/main" id="{53DB12FC-1250-4ADC-9FD4-2A69D60F38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58050DA6-EBB2-4753-BE05-4B4FB4FC1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44319F1F-F919-47B5-B742-833267084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5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F0A1-715A-4189-8BEB-C411524C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4DE67-74F8-4ADC-A027-33ED98BE0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9CB94-C8AE-4823-8B5F-D3AC956EC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A009E-82EC-4058-82B7-DA5576CFA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72195-0A50-4C71-AAEA-7067DC13B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CF67-EADD-4A78-9667-4062C7877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1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64B7-512A-4C0A-9DA2-A6806EE4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CEB9A-E659-4413-B903-2EF8AB2B9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014FA-59BC-4C62-AEB1-E60517E6C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0ECBED-CD25-4D5A-BABA-9D5D6D19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6BC46-1E4A-4601-9A63-0A7352C3A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B45E-A695-4544-8840-7F01BA7E3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6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24A27-98F7-4145-9D8C-DB2845F58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4CC20-0F9F-4346-82F5-719D6F4A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8726F-66DC-4779-9581-4E5F7E514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5F3A2-8F09-4620-96A8-3F5CF5C4F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3D627-6559-4161-BDB6-D49557E2D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4C81-B75C-4683-A554-927A33016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87F0-CB1B-45EC-9AF2-4EB522D91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349AE-4B06-4A30-B484-AD6CCC5C4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4CC98-02B9-40D5-A86B-7261E3F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3E3B6-6683-4E25-91A6-B4F50224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38D5D-8D4A-4A18-AA34-8083C5CF4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1E7D-DE0C-466E-9111-78F263728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5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0A7-C659-4E33-89E7-E8CE1D3F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B863-C04D-4D56-ADD4-636F3CF1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69B68-B57B-45CD-89DC-685C2F4C5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7EF6F-498C-4F60-91E2-616F14629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5F1DB-3008-4555-A72C-F0BD2DF4B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0603-0FFE-4CD1-A5E1-C0629DA1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6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02E7-6038-4CCA-A7B7-AC444E6A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A3EA8-3F6E-4D0E-9D72-6D7C55CB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602E9-1FE8-40E9-B183-C3D705A77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4443A-9E2A-4AC4-A94A-288629F0E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E9F86-D4A3-4F9E-9887-45E12EEB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2A04-28D6-4854-9F32-ED696EC2D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5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8FCD-B120-4943-84EF-3B30941E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F9D00-78E7-4D6E-859F-39D80102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166B6-0A4C-44B9-8B80-CA5E645AD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D2D78-244D-4991-9B4C-77FC0C5FA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BE012-C92E-4118-ADDA-D1E57B0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29FA96-F45F-41B8-A417-A38572054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4B20-2B06-475A-87D5-F9C0A33E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1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9700-A63F-44A4-93BA-1FC0F679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9F64E-DEF7-499F-94AB-F76952E0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D678F-B482-41BD-9EC2-6B552695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4EDDC-2F70-42B0-BDA9-AEB731CE2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DB0CB-3FFC-4E36-8E25-800A9B491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4CE01E-B600-40C5-AD7E-EE619CF8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CA6417-6977-42BC-BFBC-44D2499FE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35FA55-8280-4927-8BFA-A076B945B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F92D-AEB0-4CE8-B9E3-4827A93C4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41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7CFF-0BD2-405E-8E56-827802EA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C75CC-0D94-416A-AE65-55B2A7001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9505A-A10E-4E30-83EB-4A6FC6291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FB8A68-CABE-40E6-A643-A421B236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D01A-76DD-4E5B-B868-C7F3FFB23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8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DD7BA2-97D8-427A-B7ED-E06E0E1F2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62A9EB-1675-485C-8E9F-3027F4E38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8A3D39-5D6B-468C-A846-43D9166D5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469C-DAF8-493D-804B-0F7F74B61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9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5DA6-86D7-448D-AA61-E49C4798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3CAC-368D-4E6F-BC0B-34C79459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BC71-3EFB-446C-8839-DE3FBF52A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F3A5F-23FE-40CE-AFB7-733B1E1DA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BD652C-4AF3-422D-9CA2-1C3E076D4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44A6F-522A-4A90-A803-E50A7FCA0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C226-E962-41D7-BDE6-F7854677C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998D-C656-4229-88B9-92B2755A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0637-31EA-48D3-88DC-69B29041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658EE6-3D9F-419A-B0E9-8F9DEB53E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C66C8-8E2D-477B-9558-3C867C32C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54056-8C1E-450F-97E4-717723162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928A-D20A-4BB2-A156-30D11DB18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530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6501-44ED-47E9-B86B-D643385C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367C3-C344-4C81-A551-813786C1C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D6370-8E84-4454-88E5-C5D6FD7B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6782E-1491-4365-A5B2-43DC416BF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B1344-38E3-4C94-B398-81B32E257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61DD-C89D-4F79-B3B7-6F68190C3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9DB4-21D5-40E6-A128-DE243636B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74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413D-E047-4EB3-BEB3-0752295C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47A76-D9DB-4FF1-B5BD-281A8248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103DF-6C16-44C7-BB1A-EAEF71D2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C386CF-0619-4B9A-8455-AA105EB07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442EFB-201C-4D57-95F3-C6E7DD8C5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7F73-C2F6-4F2E-9FDF-E0F5D2601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05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F2307-7A4F-47C6-A7D1-D6E40AA8E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6055-04CA-46FE-B113-DD90371E1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8121E0-2BFF-4BE3-AA5B-769E3F1EF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B7D62-3374-47D8-B3F6-7FB97C9BB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213BC-B27C-4640-B614-89DDCC647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8441-18B3-4446-B324-7CAEEF75B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05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C4EF-D852-44D8-AAAE-6C90717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49D6F-2D1D-472A-A8DE-54DD5C0C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01D3A5-976D-438A-95EF-8B5A92ADF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D2AFE-418C-45C1-80C8-0BFC34C3F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E0854E-28DE-48F0-94EC-988A860B5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D413-7936-4A5C-9156-BFC0A30D6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1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527F-EF40-42F0-A28D-B7D1F7C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3EA1-32C5-4446-AA77-F77B406C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E7AE3-4C81-4820-BFC0-8D50E44A3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8650E-CA6C-4C94-B5FB-97282506D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4EBFB-8D7F-4445-9A29-FAEA34EE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7D8F-9759-4701-A75E-5F0E7BA9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48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A26F-A39C-40ED-B25C-2DFBD08D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34A55-AE4B-4BEC-BB6E-5DF9831D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105BB-3398-4CCA-9598-97DEB60AC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259FB9-2E9A-43A0-B0EE-10145CA41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71820-483B-4410-B8B4-B815A4586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61EB-76E6-4D5E-AD0B-B9A601F7F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38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988C-9C0E-4F5F-8CE8-E92BDB93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B196-DD8B-4C39-AC91-6C7DB5C73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F450E-9012-445D-9A3E-5448BF4A9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34646-5F45-47B1-87AA-734F02B08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35632-BA89-45C5-A85F-69D247E98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CB2A1-0478-4922-96E7-042AEAACF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CCEB-FE89-477A-B448-8D9F993CF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13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C2D-09CE-460B-BC06-012C2CF6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13363-4954-4D9F-8B7B-940A1EC1C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8CBC-293E-4360-A45E-362EEF659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3EE30-9E2A-4FF1-BB74-2A5F8B9B6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B5817-23F3-4B21-A7A8-7C74BAB6E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6506FD-A520-4052-B979-47C191850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FC5BE4-52C1-4AB9-B69E-B711E0EBD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5DAF9D-703E-4872-B7E5-CAC03C8D9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A64FD-6AAD-43CF-A048-D7A7260B2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67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8964-93F8-46B2-9C9D-A6057DB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4DB26B-A42A-4F44-8B13-3165FAC56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26343E-402C-41AB-B588-991160738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2F5772-6557-4F4A-AB5B-61BF9058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65384-7B8F-4DCF-9F0F-12D367B21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1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F7C418-6616-4A01-95C4-D6C87AAFC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8DA66E-AFEF-44AC-9927-956110A72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4580C6-F93D-463F-ABC4-B1E2E566F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9DB4-D110-4015-9C2C-F01987911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38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17E8-38B0-4ECB-95DB-E52B6556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DD746-F714-4632-8186-83ABA6564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9D5B2-6067-43E7-B318-5B3432D33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58F16-0CC8-4944-8745-BDDD3E08D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2F951-B0AB-4A4A-862F-B0D26205C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AB47-2709-4EE0-B110-0886D864F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74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35B-59B4-49FE-B303-FE1F374D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5CEF-F0C3-40A9-A7AB-F35E87F4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930B9-7A0F-4F4E-B25C-6D0B43A35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5A5C9-A8AB-4E26-B890-1901AAAC7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B427-58A5-403E-8A95-4B3431862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9DD2C-FBB4-43D2-A07D-3CAB6F016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F351-F78E-4ECA-B666-94FF92F60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326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E55E-898B-4860-86A2-B1736681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FB951-0366-4D62-93CA-14CDF692D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19C03-BCC4-4275-AC5E-2B8020C71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5FD02-06D9-4E34-A375-856E815FF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14361-9BCA-4626-B781-54BC2CDEC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E6474-9FD5-4375-A741-B614CF8BD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7ACE1-712A-45F5-AF86-F70BB79A9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16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31F-3352-4B79-869C-6D98C38F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A2ED5-20EE-4F46-A22F-F3E5F02C8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A62F9-5838-4AA6-967E-1683A7D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9840F-98DF-46E7-89BA-4A4F5E643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1CD4A-3E74-4720-938F-C71AFA151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D52A-FCD4-4BD4-BFD8-BFBA936D9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160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41920-6DBB-4E8E-B819-FFD787F78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B885B-4482-46BA-A68E-A43A3C0A0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66670-06AA-4B88-B252-A554374D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FD72E-E06D-41DE-8779-009CDA9A7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A0A02B-CB62-4584-BF06-BD8A32BE7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5CF3-692E-48BA-8CDE-00A3D4EA3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671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2018-2DF3-4367-B755-EB3A07D0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8DCAC-C1C9-4FB1-B95B-BFDA9D6CD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2E12-F348-4D27-898C-AD9BC313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3B91-C8D5-47F4-94FE-DB2CF2A7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326CD-B07E-4D40-BB15-BA97B69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3379-7A49-427E-9828-A13290934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84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6550-39C7-4DF8-80A3-3863462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F85D-B972-4697-BFBB-6A7FD382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27BFD-6707-4CE4-9F98-60723AD0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A1EBA-DD67-421F-8484-3054446B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07BF7-861B-496D-B7EC-F1724119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6DC3-1BED-4E28-A3FC-9C7586333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5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994C-B08E-49E6-B537-DF5A600C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12CA0-E34E-4C33-B082-B6E03B6F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881-EA4B-4DE9-B34C-BCF84729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8156-CB19-46B1-8ACD-C12B6DA7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6547-7C1B-4DA0-B556-620DA0DF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536F7-3282-4071-B751-B72C8D1D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334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7BBD-7292-40E5-9DDC-B9929CD7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E386-F507-4BF2-BEAA-B13FD1F2D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783FB-6828-42B0-8000-40388A94A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E76FF-C560-440C-AA7B-8B04B398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393DF-3DCF-4C83-879D-DE420FA6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D2C1-F2C1-46BF-901F-729F2495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F9BFC-76A6-4F8C-8234-670A1B043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77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E144-4287-40BB-84AF-1C09D4C8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56314-D0A6-4CA5-B6B8-99301E106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EEA68-4C18-4C70-A816-C5942E3B6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68284-93BF-4856-9E46-81E9EEBF3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3298C-7D3E-491D-BA2B-C57484D86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D9C53-18FD-4E33-ABAE-7C2D8905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77062-670A-49EF-AC44-E598AD96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AD833-289F-4150-B51F-92A6F785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6FCA-177B-4A31-83A2-680C626D3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97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24E2-38C6-4902-BBBA-7B0CED8A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BC5C-F1DA-42A1-8ED6-D85EA3AF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13AD7-616E-4C5B-921A-FA3E1DAE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07DC7-731D-409D-98EE-5BD81B7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4EC4D-AED6-4A5E-A133-4DA42EA17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96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D7BE-CBD1-4BF2-8976-4D8DF657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61B6-A32A-46A6-AC6A-14D8E8899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28952-CC9F-4E20-9C63-603B3508F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C6233-A117-4083-9EAC-E1B9A0F61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AF852-AB74-42B5-BA40-BB399A9D5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15528-0CDA-49FC-A64D-A521615A4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B648-3763-43C5-9231-B972ED00F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10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401D5-00DA-4F4A-8E58-CF2FAD7D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100DE-B602-4398-AF50-54C014D5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91A7-A20C-4433-ADC7-D2440D4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FD33-368D-47ED-9022-A67B41C37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79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5BFB-E756-48F4-9BF7-504CDB97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F500-B710-4BB4-9A50-526D38D44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AC717-0743-4D97-9589-5D91FABD6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1175E-E78D-4C38-BEA3-C0FCAF01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8A64A-F43D-4679-9295-00FA46D8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8C23F-4B7A-466B-974E-A15A0487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A285-3D55-443D-B3F7-2751F6D80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59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4A75-84BA-4498-A475-61166A62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3FDC3-A2F3-4EE5-A308-EC890DF89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449B6-C45F-49CB-942B-867B1ADFA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7A277-E4D5-4716-9826-D4174D68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88059-5C76-40B6-82BC-1BB9BCCE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753A1-320A-442B-A17E-2A6A684C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5F64F-85A3-4F7C-97E1-AA6DD3B7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87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9135-1D05-4B69-AFD0-4332F97B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B841F-64EE-42C5-B147-30F99025B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F92F6-A649-4D68-B3B7-CCB56901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AB05-5CFE-45AC-9979-BDE31566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1B97-DB7D-4D28-89A6-9790FE78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6C0B-8B99-4446-BEB5-7916D0E04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63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A560D-C76A-4D96-B3AE-1BF3A6ED5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74EEB-EEA9-459A-8C85-BB079755C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2193A-41C6-4ECA-BD09-FC951FAA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B89F-8A83-41AF-AADD-583E1A83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25E9-0270-4058-B38A-9B5C5D0A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28C8-902D-4703-A512-70A968A71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3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19A6-A6A7-4729-B76D-11C870D3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667F5-D024-4D27-8E67-90F58FF7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32B4-768E-4E36-ADD3-F15C2E9C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13E2C-8E00-4745-92AB-B405030A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22CCC-2691-424A-AECD-DC45F9B4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C3C-56E9-4A26-9950-CCE80B494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834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AB94-ADDB-427E-B44F-69F9CDBB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00ED-2B1F-4DA5-A183-D7289829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E8BB0-ED9E-4D5A-842B-E9805E3A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36BA-F173-4FCA-8E81-803D84FD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4815-C7E3-4EE7-BAC9-EB66572E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A93-49DA-4ADD-BBAD-57816F759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9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5E60-0ED9-46F8-9254-E240C5FF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9830F-8DCA-4215-B912-1648755C1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E7BE-7204-4AF1-A150-C03AED03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7442-66C9-492F-A1D0-388F2F5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65B6-53EA-467C-AEAB-4FFBD1D6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FD4D1-DD8B-48A4-8034-42B74BF1F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379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3739-7B22-47CA-97D8-8CD7627D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C952-F6D5-454B-83F3-F10144CE3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6A5D2-9C68-4B4B-8E1C-21F4EF0AF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191E4-E444-49D0-9C25-25B9ED8B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99C5-ECF9-4F89-A21E-A863DD47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260D5-9075-4CA2-98ED-BC2C88AD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05D86-94F5-416A-870A-5E0A7710A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2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F5FE-7CC8-4E00-A9EB-F6C6FD11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F8AC-4F71-4073-B591-016D8C5F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F4AB-5986-4784-8B8A-26DF72A46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1B046-26FC-449C-A338-0FFBDE13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C3016-0549-4E29-8E28-32A29780B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30505-8A98-454D-9F8A-4B13C13A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CDC7B-155C-4649-8493-2AD4BAD6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96AF0-C809-4237-AA57-D05B03A7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7D27-5D30-44FD-AFA7-F2ED450BF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7023-EBED-4D29-A9C4-EB221F61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E38C4-8C41-4C9C-8520-82B565052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9838-C6A6-43EA-9A8C-3EFEDF1D9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48484-768F-4ED9-BBC8-104DEBA48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BA28D-4633-4AE0-93A0-10884B495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0D7913-8AFC-4EF9-B4BC-86B87EA7F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D0AC1C-0DCB-4CD0-887C-DA2EC23DA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F1EFCD-F230-4960-A968-BE76D62D2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1589-7365-4A18-8E18-2263E1E99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29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CA7-7DEA-46A0-BE75-BD90E7E1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602AF-F192-4BAC-962C-EAD8430C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456DB-4E88-437F-97E9-C90BC351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B207A-03D4-40BB-AA35-58223DDC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8D51-89F7-40C7-A6F1-8177D6529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49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D6EAB-36E6-461D-B68D-15072677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6E931-BB2D-4797-BE72-20FD97C3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FA09-92EE-4898-AA02-CEEDFA8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1C0C-F069-4BB1-BDC3-E6DA4CDAC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80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BA0E-D509-4901-9398-1E663A5B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5109-8C33-4CD3-9B9D-BF4913A88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7CDFF-EEA9-415C-A592-9C99FAE4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506DB-948A-4412-879B-16A6AC2A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65837-69B9-4212-8D90-ABAFFC71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2445-68F6-4F93-867B-83D05A29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B582E-7709-49D9-BF88-C56534493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756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63F1-EEA5-4EDA-AC04-6AB46CD7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D84A9-EEDB-4058-89B4-A505961F4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B3B9C-F3BC-4330-B019-574E5B15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B8180-7523-4B0A-9D50-1AB9B910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ACDC5-090A-490E-8B83-F3AB1720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71607-163D-4231-A66D-A1509F24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335C5-44DC-4BA1-B868-29B4CC314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847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AB36-9007-4D70-81DE-DDAFF67C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9F8FA-1185-4E43-87DD-E0B1562A8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7C7D-127C-4D63-A267-A5CF1C5C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FE96-77AE-4619-9EBF-16332D47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A896-7FF6-4DE8-B97E-3185EDA6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C8005-D716-4980-ABBD-D4A20893E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98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2FF3E6-4A73-4B9F-845F-03D841004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BA696-60B3-4F6D-A754-5744A1506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4E84A-9A4A-45D2-9C31-D5EDB1A4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92B7-5682-442E-961B-F41668CC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0334A-2C1A-4E3B-BA9E-3F719993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263D-1A8F-4A5D-90B8-776875C6F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264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0FD4-97E5-43EB-87A4-0982502EC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2D118-559D-473F-B281-B107A77AC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792D-BA70-4542-8767-0B924F04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6238-CF9E-4A4A-BC51-5069DDE5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65C3-0AB6-4A45-A9EE-574A7626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1CC3-7842-42D7-B6DE-8474FCED4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5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B6BC-CE49-41B2-B2FB-536D84E9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726F-9A2E-4A4A-BE66-1BD1A7E9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30E3-7953-4635-8EDB-2AAEA00F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1C8F-9D69-47BD-B1E6-F77A83AB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10AFE-6AD0-47DF-99F1-1F680412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2D374-A4EC-43B4-9A90-BB64A6C2C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59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1472-7061-4FB5-A02A-B715C593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D14F-ADCC-46C9-B067-B2EF6E3A2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5079-7975-4300-AE75-65A8BFDA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55FC-8A17-40AA-B2B7-C54F1A28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B56D-CB69-4579-9CEA-92E110B0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4D57-2860-4FB2-8DDE-39D3DFBA8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426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D35C-54FE-43D7-A089-49B4F516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887B-81D9-4C7F-BBA7-38D404F4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82DD4-5B70-4DDD-BC30-C7921CAD6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0B769-B31B-450E-8E71-68F33879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725D0-6058-4392-974D-CEFD6100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D6B11-40B2-49A6-BFD5-5531F464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3AFF-F7BC-434D-B6AE-6018943E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923A-DEF6-43F2-968A-94CE8F9F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E118F8-D36C-41CE-91D6-6E311BB11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E23303-B473-45FC-863F-04983D5A9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929844-5411-4189-B2AA-B968D739E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BEB4-172B-4118-951B-1952D8C47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11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2CD0-490F-4B72-AAD4-68C59F69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D908-AF99-4B14-95FC-CF92B360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FCE50-B7B1-4DDD-822B-1202CAB48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82547-7FB5-4E2B-8213-43C69CA2E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0A43F-9A11-41C2-ACE8-33CACF609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81AB9-7F61-4A89-8107-2B571EDA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EA2CD-F09D-42C3-95C8-716F72FC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F33F8-C399-4909-8CBB-7A47FA43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71B55-4A72-4384-9BF1-1F3AE1BF8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39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F7E5-207B-4E57-9AA4-9454C8A9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38B50-A13A-4162-80C7-E05A6BBD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B71D-1F03-46A5-97D5-FAB10B5A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7FF37-5746-4F7D-9C0B-71465FE3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E2D33-FA08-4372-8F2C-B40C42BD7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385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B6864-5F9C-4E9D-9F01-48B03324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57F2B-BBA2-4605-BA2B-53D8B8FE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C0382-AAD5-4532-A392-7A2D9056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700C-C6CD-4B03-9AB3-3E3611CD5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213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EEC1-6E4A-42F6-90FA-734DA2EC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8EC2-ADD6-4D91-9FDB-0146BEA9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06022-442B-4F66-8F35-910A4EA3D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7EBC-DFEA-4889-B30E-193090A5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B6D5-7333-4CDA-B5C0-20B31B33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3B89-7FB2-45C4-9B12-A1B175E1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38585-B7C3-451C-B0B5-4627DC377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759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CC08-3CDA-4DCD-AAFB-33B47122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8A18F-AFE2-4346-A17C-18C38D671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2FD13-7307-4E2A-A87A-2C931CC5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F4CC1-798C-4C43-A27B-97B50020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202A4-F76F-48BC-A622-2A8E3D54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A8D36-15AC-4364-8FEE-0002066E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CD19-6E39-480D-A6E4-EDAA88530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37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6673-BD2B-445B-87F7-01A3ED58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B6C35-F61F-408C-8863-1399A22C7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3C75-3D34-48A0-9B37-BBCC0B4F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491FF-9A4A-4CCF-A71A-095588BE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FA8C-1EBD-4B1F-927B-FC636486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82DF7-410F-47F9-84CF-0A30BC6C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37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7F08F-39E5-4C27-89CD-24DF1BBA9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81EF0-387D-4331-8AFB-CAD2AD9CC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D643-63FF-4B68-85A0-3A6E1151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68F4A-27B6-47B8-A4A6-7741876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5B31-D311-4B55-B5E3-D3C938B8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52606-46D8-4649-8F28-D821F4F72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4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444155-A68A-4A69-9F03-CD5669802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378DDA-ECD0-4F70-A1F7-3A8C5D176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8040D5-88F7-474D-82DC-52B2DA722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9F8C-CDC5-4750-822E-52DCF04C0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5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7FED-4595-4A25-ADDC-7AE6AFE8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51A0-432C-4DD3-9829-A288C73F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F3444-927F-46CC-92EA-9B83B115F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3AA31-64FE-4FD2-85BB-C64EC536D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F2106-0920-4E73-99B0-F2BD7FFE4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EE35F-515F-4539-8BFC-3A5683476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9CF3-684E-4536-882C-6E362EBEA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89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2986-B3ED-4C9F-88A6-0B5932AA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8BD21-9E6D-49F5-8BF9-9226D19ED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5E6C1-78E1-40A9-A852-E565B45F0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CD3B9-2375-414D-A45E-C01C6FB55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E4C0C-ECDC-45A7-B433-7BC423B01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14622-A06D-44F3-B271-3DB4CFEC1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BE15-9C13-4A63-94A9-263B2943D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3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D27D7E-25CE-4DF8-880F-133110D97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3D512D-84CF-4954-9C97-F264A0465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D55415AA-7909-4EBE-809E-EF58116729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56EB13AD-BA7A-419D-8D82-D61BCEC54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2" name="Rectangle 6">
            <a:extLst>
              <a:ext uri="{FF2B5EF4-FFF2-40B4-BE49-F238E27FC236}">
                <a16:creationId xmlns:a16="http://schemas.microsoft.com/office/drawing/2014/main" id="{36785DE3-2436-4490-B81C-D9595D3483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fld id="{8A1A4C31-F982-4055-8551-436AAC56A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B17D290-15D4-426A-93AC-AE44E957D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C10877-2C95-44D1-A02B-169C86A58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3C2086C-6363-431E-AC8D-D57219A9F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4EB6703-5C5C-475D-AD22-99C820E19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23A2652-0D8D-4BC7-A588-9479AA2DEA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CDE1467-FAD0-4817-B766-96F2AD988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BF8782-032D-48AC-818E-F1BC47F86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1B7AF56-467A-417F-807C-6D287AED8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1948B7A-C0EA-43D8-A940-DCDD60D0E7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FA5941-644C-4002-9D46-204BBD0F5B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BC8244EC-E49B-40BD-818B-655A5AB9F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CB8F0918-C52B-4D05-98BA-8BAF658DC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2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83F9313-CF6D-4452-8703-C6591E811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EF87249-AB55-4CF6-9EFC-A836A4E7A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D98A263D-1153-45AB-9F02-25BD5DBFF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248A122-82B3-4549-982C-2B4CA2A067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F717BC21-D949-4032-994C-BEA868AA20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821DC2A-AA0C-4324-A424-13820333A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03B49162-A23D-4829-B1D3-E1AC4D4D3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5D2F8425-4971-458C-A9C1-C7B553536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3BCF8600-589E-4AB1-BA30-5EFDB8D0ED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5" name="Rectangle 5">
            <a:extLst>
              <a:ext uri="{FF2B5EF4-FFF2-40B4-BE49-F238E27FC236}">
                <a16:creationId xmlns:a16="http://schemas.microsoft.com/office/drawing/2014/main" id="{2C9DD900-32DC-4BD2-83E6-480250D08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578AEB2E-463C-4E58-81AF-56D0FD441F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069EA76-DC30-4B49-A48A-AC36DFD96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00CB7E5-F862-443A-AFE4-517A4475E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7F47AD7-D9CC-4A60-ADF8-9AC355B6F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2C4EEBB-3D3B-4667-A5F6-911BE6B5D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128ADED7-B40F-4C35-9735-04357DDBFF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2E7D4F04-E479-41A6-B8BC-7B08B3ACD8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4316E391-3246-4D7D-8645-40A86DFCA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98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160" y="457200"/>
            <a:ext cx="8182230" cy="1368614"/>
          </a:xfrm>
        </p:spPr>
        <p:txBody>
          <a:bodyPr anchor="ctr">
            <a:normAutofit/>
          </a:bodyPr>
          <a:lstStyle/>
          <a:p>
            <a:r>
              <a:rPr lang="en-US" sz="5700" b="1" dirty="0"/>
              <a:t>Part 3. </a:t>
            </a:r>
            <a:endParaRPr lang="en-NZ" sz="5700" b="1" dirty="0"/>
          </a:p>
        </p:txBody>
      </p:sp>
      <p:pic>
        <p:nvPicPr>
          <p:cNvPr id="1030" name="Picture 6" descr="Yesterday Today Tomorrow Past Present Future Arrow Signs ...">
            <a:extLst>
              <a:ext uri="{FF2B5EF4-FFF2-40B4-BE49-F238E27FC236}">
                <a16:creationId xmlns:a16="http://schemas.microsoft.com/office/drawing/2014/main" id="{A44D339E-6C58-403C-9F3F-799611EF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48" y="2642616"/>
            <a:ext cx="2890862" cy="27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04FE3D-BC9B-465F-BB57-54087ECCD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/>
          <a:stretch/>
        </p:blipFill>
        <p:spPr bwMode="auto">
          <a:xfrm>
            <a:off x="4568190" y="4843373"/>
            <a:ext cx="3507878" cy="18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d marker underlining word tomorrow — Stock Vector ...">
            <a:extLst>
              <a:ext uri="{FF2B5EF4-FFF2-40B4-BE49-F238E27FC236}">
                <a16:creationId xmlns:a16="http://schemas.microsoft.com/office/drawing/2014/main" id="{3623221A-7407-4A89-8A0C-901A5F15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08" y="2014627"/>
            <a:ext cx="5546392" cy="27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4784-D4E8-42A5-B160-602F642C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The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problems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for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PEOPLE:</a:t>
            </a:r>
            <a:endParaRPr lang="en-NZ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9000"/>
            <a:ext cx="7886700" cy="2747963"/>
          </a:xfrm>
        </p:spPr>
        <p:txBody>
          <a:bodyPr>
            <a:normAutofit fontScale="92500" lnSpcReduction="20000"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Their ‘Today’ is transferred into a void.</a:t>
            </a:r>
          </a:p>
          <a:p>
            <a:r>
              <a:rPr lang="en-NZ" sz="4000" dirty="0">
                <a:solidFill>
                  <a:schemeClr val="bg1"/>
                </a:solidFill>
              </a:rPr>
              <a:t>Today is not enjoyed for itself.</a:t>
            </a:r>
          </a:p>
          <a:p>
            <a:r>
              <a:rPr lang="en-NZ" sz="4000" dirty="0">
                <a:solidFill>
                  <a:schemeClr val="bg1"/>
                </a:solidFill>
              </a:rPr>
              <a:t>Today becomes a slave to the future</a:t>
            </a:r>
          </a:p>
        </p:txBody>
      </p:sp>
    </p:spTree>
    <p:extLst>
      <p:ext uri="{BB962C8B-B14F-4D97-AF65-F5344CB8AC3E}">
        <p14:creationId xmlns:p14="http://schemas.microsoft.com/office/powerpoint/2010/main" val="210341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4784-D4E8-42A5-B160-602F642C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The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problems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for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PEOPLE:</a:t>
            </a:r>
            <a:endParaRPr lang="en-NZ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9000"/>
            <a:ext cx="7886700" cy="2747963"/>
          </a:xfrm>
        </p:spPr>
        <p:txBody>
          <a:bodyPr>
            <a:normAutofit/>
          </a:bodyPr>
          <a:lstStyle/>
          <a:p>
            <a:r>
              <a:rPr lang="en-NZ" sz="4000" dirty="0"/>
              <a:t>Their ‘Today’ is transferred into a void.</a:t>
            </a:r>
          </a:p>
        </p:txBody>
      </p:sp>
    </p:spTree>
    <p:extLst>
      <p:ext uri="{BB962C8B-B14F-4D97-AF65-F5344CB8AC3E}">
        <p14:creationId xmlns:p14="http://schemas.microsoft.com/office/powerpoint/2010/main" val="396641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4784-D4E8-42A5-B160-602F642C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The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problems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for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PEOPLE:</a:t>
            </a:r>
            <a:endParaRPr lang="en-NZ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9000"/>
            <a:ext cx="7886700" cy="2747963"/>
          </a:xfrm>
        </p:spPr>
        <p:txBody>
          <a:bodyPr>
            <a:normAutofit/>
          </a:bodyPr>
          <a:lstStyle/>
          <a:p>
            <a:r>
              <a:rPr lang="en-NZ" sz="4000" dirty="0"/>
              <a:t>Today is not enjoyed for itself.</a:t>
            </a:r>
          </a:p>
        </p:txBody>
      </p:sp>
    </p:spTree>
    <p:extLst>
      <p:ext uri="{BB962C8B-B14F-4D97-AF65-F5344CB8AC3E}">
        <p14:creationId xmlns:p14="http://schemas.microsoft.com/office/powerpoint/2010/main" val="70444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4784-D4E8-42A5-B160-602F642C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The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problems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for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PEOPLE:</a:t>
            </a:r>
            <a:endParaRPr lang="en-NZ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9000"/>
            <a:ext cx="7886700" cy="2747963"/>
          </a:xfrm>
        </p:spPr>
        <p:txBody>
          <a:bodyPr>
            <a:normAutofit/>
          </a:bodyPr>
          <a:lstStyle/>
          <a:p>
            <a:r>
              <a:rPr lang="en-NZ" sz="4000" dirty="0"/>
              <a:t>Today becomes a slave to the future</a:t>
            </a:r>
          </a:p>
        </p:txBody>
      </p:sp>
    </p:spTree>
    <p:extLst>
      <p:ext uri="{BB962C8B-B14F-4D97-AF65-F5344CB8AC3E}">
        <p14:creationId xmlns:p14="http://schemas.microsoft.com/office/powerpoint/2010/main" val="249428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2" y="1086679"/>
            <a:ext cx="3850584" cy="5512904"/>
          </a:xfrm>
        </p:spPr>
        <p:txBody>
          <a:bodyPr>
            <a:norm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Proverbs 27:1—</a:t>
            </a: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Do not boast about tomorrow,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For you do not know what a day may bring forth.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2290" name="Picture 2" descr="Daily Proverb: Don't Boast About Tomorrow (Proverbs 27:1 ...">
            <a:extLst>
              <a:ext uri="{FF2B5EF4-FFF2-40B4-BE49-F238E27FC236}">
                <a16:creationId xmlns:a16="http://schemas.microsoft.com/office/drawing/2014/main" id="{17903035-E607-431A-B9A9-1967B0A99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0" r="12319"/>
          <a:stretch/>
        </p:blipFill>
        <p:spPr bwMode="auto">
          <a:xfrm>
            <a:off x="6846763" y="404771"/>
            <a:ext cx="1899671" cy="24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razy how fast things change.... Unknown Quotes">
            <a:extLst>
              <a:ext uri="{FF2B5EF4-FFF2-40B4-BE49-F238E27FC236}">
                <a16:creationId xmlns:a16="http://schemas.microsoft.com/office/drawing/2014/main" id="{90F94B09-DFA2-4732-AD09-A4866EE34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82" y="3246782"/>
            <a:ext cx="3611217" cy="36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3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4784-D4E8-42A5-B160-602F642C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04369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“But surely,”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you say,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“Isn’t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today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yesterday’s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that I planned for?”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97835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9000"/>
            <a:ext cx="7886700" cy="2747963"/>
          </a:xfrm>
        </p:spPr>
        <p:txBody>
          <a:bodyPr>
            <a:normAutofit lnSpcReduction="10000"/>
          </a:bodyPr>
          <a:lstStyle/>
          <a:p>
            <a:r>
              <a:rPr lang="en-NZ" sz="4000" dirty="0"/>
              <a:t>James give us the spiritual perspective:</a:t>
            </a:r>
          </a:p>
          <a:p>
            <a:endParaRPr lang="en-NZ" sz="4000" dirty="0"/>
          </a:p>
          <a:p>
            <a:pPr marL="0" indent="0">
              <a:buNone/>
            </a:pPr>
            <a:r>
              <a:rPr lang="en-NZ" sz="4000" dirty="0"/>
              <a:t>James 4:13-14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E7B9A1A-BA54-465F-968E-273AECD037CC}"/>
              </a:ext>
            </a:extLst>
          </p:cNvPr>
          <p:cNvSpPr/>
          <p:nvPr/>
        </p:nvSpPr>
        <p:spPr>
          <a:xfrm>
            <a:off x="4191000" y="5334000"/>
            <a:ext cx="556591" cy="53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338" name="Picture 2" descr="Blessed Plans - Souls Under ConstructionSouls Under ...">
            <a:extLst>
              <a:ext uri="{FF2B5EF4-FFF2-40B4-BE49-F238E27FC236}">
                <a16:creationId xmlns:a16="http://schemas.microsoft.com/office/drawing/2014/main" id="{AF27A233-60CE-43FF-B51E-6F5550B9A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8" t="42228"/>
          <a:stretch/>
        </p:blipFill>
        <p:spPr bwMode="auto">
          <a:xfrm>
            <a:off x="5804453" y="3474693"/>
            <a:ext cx="3339547" cy="33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4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86679"/>
            <a:ext cx="7886700" cy="55129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James 4:13-14—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13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Come now, you who say, “Today or tomorrow we will go to such and such a city, and spend a year there and engage in business and make a profit.” </a:t>
            </a: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14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NZ" sz="4000" baseline="30000" dirty="0">
                <a:solidFill>
                  <a:srgbClr val="4A4A4A"/>
                </a:solidFill>
                <a:latin typeface="system-ui"/>
              </a:rPr>
              <a:t>a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Yet you do not know 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NZ" sz="4000" baseline="30000" dirty="0">
                <a:solidFill>
                  <a:srgbClr val="4A4A4A"/>
                </a:solidFill>
                <a:latin typeface="system-ui"/>
              </a:rPr>
              <a:t>b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what your life will be like tomorrow. You are </a:t>
            </a:r>
            <a:r>
              <a:rPr lang="en-NZ" sz="4000" b="0" i="1" dirty="0">
                <a:solidFill>
                  <a:srgbClr val="000000"/>
                </a:solidFill>
                <a:effectLst/>
                <a:latin typeface="system-ui"/>
              </a:rPr>
              <a:t>just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a vapor that appears for a little while and then vanishes away. </a:t>
            </a:r>
            <a:r>
              <a:rPr lang="en-NZ" sz="2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[a]Lit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Who do not</a:t>
            </a:r>
            <a:r>
              <a:rPr lang="en-NZ" b="0" dirty="0">
                <a:solidFill>
                  <a:srgbClr val="000000"/>
                </a:solidFill>
                <a:effectLst/>
                <a:latin typeface="system-ui"/>
              </a:rPr>
              <a:t> [b]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Or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what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will happen 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tomorrow. What kind of life is yours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DBB12A8-AFE2-4E9B-8D76-E8750D93D831}"/>
              </a:ext>
            </a:extLst>
          </p:cNvPr>
          <p:cNvSpPr/>
          <p:nvPr/>
        </p:nvSpPr>
        <p:spPr>
          <a:xfrm>
            <a:off x="72059" y="1542099"/>
            <a:ext cx="556591" cy="53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089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8999"/>
            <a:ext cx="7886700" cy="3170583"/>
          </a:xfrm>
        </p:spPr>
        <p:txBody>
          <a:bodyPr>
            <a:normAutofit/>
          </a:bodyPr>
          <a:lstStyle/>
          <a:p>
            <a:pPr algn="l"/>
            <a:r>
              <a:rPr lang="en-NZ" sz="4000" dirty="0">
                <a:solidFill>
                  <a:srgbClr val="000000"/>
                </a:solidFill>
                <a:latin typeface="system-ui"/>
              </a:rPr>
              <a:t>Bless it by…</a:t>
            </a:r>
          </a:p>
          <a:p>
            <a:pPr lvl="1"/>
            <a:r>
              <a:rPr lang="en-NZ" sz="4000" dirty="0">
                <a:solidFill>
                  <a:srgbClr val="000000"/>
                </a:solidFill>
                <a:latin typeface="system-ui"/>
              </a:rPr>
              <a:t>Resolving </a:t>
            </a:r>
          </a:p>
          <a:p>
            <a:pPr marL="457200" lvl="1" indent="0">
              <a:buNone/>
            </a:pPr>
            <a:r>
              <a:rPr lang="en-NZ" sz="4000" u="sng" dirty="0">
                <a:solidFill>
                  <a:srgbClr val="000000"/>
                </a:solidFill>
                <a:latin typeface="system-ui"/>
              </a:rPr>
              <a:t>yesterday’s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 </a:t>
            </a:r>
          </a:p>
          <a:p>
            <a:pPr marL="457200" lvl="1" indent="0">
              <a:buNone/>
            </a:pPr>
            <a:r>
              <a:rPr lang="en-NZ" sz="4000" dirty="0">
                <a:solidFill>
                  <a:srgbClr val="000000"/>
                </a:solidFill>
                <a:latin typeface="system-ui"/>
              </a:rPr>
              <a:t>issues</a:t>
            </a:r>
          </a:p>
          <a:p>
            <a:pPr lvl="1"/>
            <a:endParaRPr lang="en-NZ" sz="4000" dirty="0">
              <a:solidFill>
                <a:srgbClr val="000000"/>
              </a:solidFill>
              <a:latin typeface="system-u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F0EDB2-3A4A-4ECD-98EB-3D82A785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Assuming there is a Tomorrow:</a:t>
            </a:r>
            <a:endParaRPr lang="en-NZ" sz="3200" dirty="0"/>
          </a:p>
        </p:txBody>
      </p:sp>
      <p:pic>
        <p:nvPicPr>
          <p:cNvPr id="4098" name="Picture 2" descr="Cartoons About Stress Management - Randy Glasbergen ...">
            <a:extLst>
              <a:ext uri="{FF2B5EF4-FFF2-40B4-BE49-F238E27FC236}">
                <a16:creationId xmlns:a16="http://schemas.microsoft.com/office/drawing/2014/main" id="{090A5600-E04F-47DF-9E2C-29B16DE38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17095"/>
          <a:stretch/>
        </p:blipFill>
        <p:spPr bwMode="auto">
          <a:xfrm>
            <a:off x="3507215" y="2332383"/>
            <a:ext cx="5636786" cy="4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0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2" y="1086679"/>
            <a:ext cx="3850584" cy="55129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Matthew 6:34—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34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“So do not worry about tomorrow; for tomorrow will 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NZ" sz="4000" baseline="30000" dirty="0">
                <a:solidFill>
                  <a:srgbClr val="4A4A4A"/>
                </a:solidFill>
                <a:latin typeface="system-ui"/>
              </a:rPr>
              <a:t>a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care for itself. 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NZ" sz="4000" baseline="30000" dirty="0">
                <a:solidFill>
                  <a:srgbClr val="4A4A4A"/>
                </a:solidFill>
                <a:latin typeface="system-ui"/>
              </a:rPr>
              <a:t>b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Each day has enough trouble of its own. 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system-ui"/>
              </a:rPr>
              <a:t>(NASB95) </a:t>
            </a:r>
          </a:p>
          <a:p>
            <a:pPr algn="l"/>
            <a:r>
              <a:rPr lang="en-NZ" sz="1800" b="0" i="0" dirty="0">
                <a:solidFill>
                  <a:srgbClr val="000000"/>
                </a:solidFill>
                <a:effectLst/>
                <a:latin typeface="system-ui"/>
              </a:rPr>
              <a:t>[a]Lit </a:t>
            </a:r>
            <a:r>
              <a:rPr lang="en-NZ" sz="1800" b="0" i="1" dirty="0">
                <a:solidFill>
                  <a:srgbClr val="000000"/>
                </a:solidFill>
                <a:effectLst/>
                <a:latin typeface="system-ui"/>
              </a:rPr>
              <a:t>worry about itself</a:t>
            </a:r>
            <a:r>
              <a:rPr lang="en-NZ" sz="1800" b="0" dirty="0">
                <a:solidFill>
                  <a:srgbClr val="000000"/>
                </a:solidFill>
                <a:effectLst/>
                <a:latin typeface="system-ui"/>
              </a:rPr>
              <a:t> [b]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system-ui"/>
              </a:rPr>
              <a:t>Lit </a:t>
            </a:r>
            <a:r>
              <a:rPr lang="en-NZ" sz="1800" b="0" i="1" dirty="0">
                <a:solidFill>
                  <a:srgbClr val="000000"/>
                </a:solidFill>
                <a:effectLst/>
                <a:latin typeface="system-ui"/>
              </a:rPr>
              <a:t>Sufficient for the day is its evils</a:t>
            </a:r>
            <a:endParaRPr lang="en-NZ" sz="1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0242" name="Picture 2" descr="Matthew 6:34 - Bible verse of the day - DailyVerses.net">
            <a:extLst>
              <a:ext uri="{FF2B5EF4-FFF2-40B4-BE49-F238E27FC236}">
                <a16:creationId xmlns:a16="http://schemas.microsoft.com/office/drawing/2014/main" id="{A11604FC-0A61-4385-8C14-1737C943D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67"/>
          <a:stretch/>
        </p:blipFill>
        <p:spPr bwMode="auto">
          <a:xfrm>
            <a:off x="4913243" y="2128631"/>
            <a:ext cx="347538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morrow Quotes">
            <a:extLst>
              <a:ext uri="{FF2B5EF4-FFF2-40B4-BE49-F238E27FC236}">
                <a16:creationId xmlns:a16="http://schemas.microsoft.com/office/drawing/2014/main" id="{A09EF3B4-78B3-4295-9D87-4572B856A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193"/>
          <a:stretch/>
        </p:blipFill>
        <p:spPr bwMode="auto">
          <a:xfrm>
            <a:off x="240030" y="320040"/>
            <a:ext cx="8661654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09083"/>
            <a:ext cx="2167128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>
                <a:solidFill>
                  <a:schemeClr val="bg1"/>
                </a:solidFill>
              </a:rPr>
              <a:t>Today </a:t>
            </a:r>
            <a:br>
              <a:rPr lang="en-US" sz="2300">
                <a:solidFill>
                  <a:schemeClr val="bg1"/>
                </a:solidFill>
              </a:rPr>
            </a:br>
            <a:r>
              <a:rPr lang="en-US" sz="2300">
                <a:solidFill>
                  <a:schemeClr val="bg1"/>
                </a:solidFill>
              </a:rPr>
              <a:t>is Yesterday’s Tomorrow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A387C3D0-F17C-453B-BE0A-38120AE53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30" y="4782312"/>
            <a:ext cx="8661653" cy="175564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NZ" sz="3200" b="0" i="0" dirty="0">
                <a:solidFill>
                  <a:schemeClr val="tx1"/>
                </a:solidFill>
                <a:effectLst/>
                <a:latin typeface="system-ui"/>
              </a:rPr>
              <a:t>Psalm 118:24</a:t>
            </a:r>
          </a:p>
          <a:p>
            <a:pPr marL="0" indent="0" algn="ctr">
              <a:buNone/>
            </a:pPr>
            <a:r>
              <a:rPr lang="en-NZ" sz="3200" b="1" i="0" baseline="30000" dirty="0">
                <a:solidFill>
                  <a:schemeClr val="tx1"/>
                </a:solidFill>
                <a:effectLst/>
                <a:latin typeface="system-ui"/>
              </a:rPr>
              <a:t>24</a:t>
            </a:r>
            <a:r>
              <a:rPr lang="en-NZ" sz="3200" b="0" i="0" dirty="0">
                <a:solidFill>
                  <a:schemeClr val="tx1"/>
                </a:solidFill>
                <a:effectLst/>
                <a:latin typeface="system-ui"/>
              </a:rPr>
              <a:t>This is the day which the </a:t>
            </a:r>
            <a:r>
              <a:rPr lang="en-NZ" sz="3200" b="0" i="0" cap="small" dirty="0">
                <a:solidFill>
                  <a:schemeClr val="tx1"/>
                </a:solidFill>
                <a:effectLst/>
                <a:latin typeface="system-ui"/>
              </a:rPr>
              <a:t>Lord</a:t>
            </a:r>
            <a:r>
              <a:rPr lang="en-NZ" sz="3200" b="0" i="0" dirty="0">
                <a:solidFill>
                  <a:schemeClr val="tx1"/>
                </a:solidFill>
                <a:effectLst/>
                <a:latin typeface="system-ui"/>
              </a:rPr>
              <a:t> has made;</a:t>
            </a:r>
            <a:br>
              <a:rPr lang="en-NZ" sz="3200" b="0" i="0" dirty="0">
                <a:solidFill>
                  <a:schemeClr val="tx1"/>
                </a:solidFill>
                <a:effectLst/>
                <a:latin typeface="system-ui"/>
              </a:rPr>
            </a:br>
            <a:r>
              <a:rPr lang="en-NZ" sz="3200" b="0" i="0" dirty="0">
                <a:solidFill>
                  <a:schemeClr val="tx1"/>
                </a:solidFill>
                <a:effectLst/>
                <a:latin typeface="system-ui"/>
              </a:rPr>
              <a:t>Let us rejoice and be glad in it.</a:t>
            </a:r>
          </a:p>
        </p:txBody>
      </p:sp>
    </p:spTree>
    <p:extLst>
      <p:ext uri="{BB962C8B-B14F-4D97-AF65-F5344CB8AC3E}">
        <p14:creationId xmlns:p14="http://schemas.microsoft.com/office/powerpoint/2010/main" val="1135628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8999"/>
            <a:ext cx="7886700" cy="342900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Z" sz="4000" dirty="0">
                <a:solidFill>
                  <a:srgbClr val="000000"/>
                </a:solidFill>
                <a:latin typeface="system-ui"/>
              </a:rPr>
              <a:t>Bless it by…</a:t>
            </a:r>
          </a:p>
          <a:p>
            <a:pPr lvl="1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Resolve </a:t>
            </a:r>
            <a:r>
              <a:rPr lang="en-NZ" sz="4000" b="0" i="0" u="sng" dirty="0">
                <a:solidFill>
                  <a:srgbClr val="000000"/>
                </a:solidFill>
                <a:effectLst/>
                <a:latin typeface="system-ui"/>
              </a:rPr>
              <a:t>today’s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</a:p>
          <a:p>
            <a:pPr marL="457200" lvl="1" indent="0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issues:</a:t>
            </a:r>
          </a:p>
          <a:p>
            <a:pPr lvl="2"/>
            <a:r>
              <a:rPr lang="en-NZ" sz="3000" dirty="0">
                <a:solidFill>
                  <a:srgbClr val="000000"/>
                </a:solidFill>
                <a:latin typeface="system-ui"/>
              </a:rPr>
              <a:t>Anger</a:t>
            </a:r>
          </a:p>
          <a:p>
            <a:pPr lvl="2"/>
            <a:r>
              <a:rPr lang="en-NZ" sz="3000" dirty="0">
                <a:solidFill>
                  <a:srgbClr val="000000"/>
                </a:solidFill>
                <a:latin typeface="system-ui"/>
              </a:rPr>
              <a:t>Regret</a:t>
            </a:r>
          </a:p>
          <a:p>
            <a:pPr lvl="2"/>
            <a:r>
              <a:rPr lang="en-NZ" sz="3000" dirty="0">
                <a:solidFill>
                  <a:srgbClr val="000000"/>
                </a:solidFill>
                <a:latin typeface="system-ui"/>
              </a:rPr>
              <a:t>Blame</a:t>
            </a:r>
          </a:p>
          <a:p>
            <a:pPr lvl="2"/>
            <a:endParaRPr lang="en-NZ" sz="4000" dirty="0">
              <a:solidFill>
                <a:srgbClr val="000000"/>
              </a:solidFill>
              <a:latin typeface="system-u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21ED0C-6ED5-4168-B4E7-1F7F7E67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Assuming there is a Tomorrow:</a:t>
            </a:r>
            <a:endParaRPr lang="en-NZ" sz="3200" dirty="0"/>
          </a:p>
        </p:txBody>
      </p:sp>
      <p:pic>
        <p:nvPicPr>
          <p:cNvPr id="8194" name="Picture 2" descr="A Biblical Look at Anger Management - Life, Hope &amp; Truth">
            <a:extLst>
              <a:ext uri="{FF2B5EF4-FFF2-40B4-BE49-F238E27FC236}">
                <a16:creationId xmlns:a16="http://schemas.microsoft.com/office/drawing/2014/main" id="{4EF7F6EF-D814-4915-8430-686BA5B33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9972" r="23581"/>
          <a:stretch/>
        </p:blipFill>
        <p:spPr bwMode="auto">
          <a:xfrm>
            <a:off x="5618921" y="3428999"/>
            <a:ext cx="3525079" cy="31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5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PHESIANS 4-26 | Scripture quotes bible, Bible scriptures ...">
            <a:extLst>
              <a:ext uri="{FF2B5EF4-FFF2-40B4-BE49-F238E27FC236}">
                <a16:creationId xmlns:a16="http://schemas.microsoft.com/office/drawing/2014/main" id="{D6A39FF7-4D26-4B2F-8021-2D782DC6FC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266" y="457200"/>
            <a:ext cx="597346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7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8999"/>
            <a:ext cx="7886700" cy="342900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NZ" sz="4000" dirty="0">
                <a:solidFill>
                  <a:srgbClr val="000000"/>
                </a:solidFill>
                <a:latin typeface="system-ui"/>
              </a:rPr>
              <a:t>Bless it by…</a:t>
            </a:r>
          </a:p>
          <a:p>
            <a:pPr lvl="1"/>
            <a:r>
              <a:rPr lang="en-NZ" sz="4000" b="0" i="0" u="sng" dirty="0">
                <a:solidFill>
                  <a:srgbClr val="000000"/>
                </a:solidFill>
                <a:effectLst/>
                <a:latin typeface="system-ui"/>
              </a:rPr>
              <a:t>Honouring today’s commitments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lvl="2"/>
            <a:r>
              <a:rPr lang="en-NZ" sz="3500" b="0" i="0" dirty="0">
                <a:solidFill>
                  <a:srgbClr val="000000"/>
                </a:solidFill>
                <a:effectLst/>
                <a:latin typeface="system-ui"/>
              </a:rPr>
              <a:t>Complete </a:t>
            </a:r>
            <a:r>
              <a:rPr lang="en-NZ" sz="3500" dirty="0">
                <a:solidFill>
                  <a:srgbClr val="000000"/>
                </a:solidFill>
                <a:latin typeface="system-ui"/>
              </a:rPr>
              <a:t>them.</a:t>
            </a:r>
          </a:p>
          <a:p>
            <a:pPr lvl="2"/>
            <a:r>
              <a:rPr lang="en-NZ" sz="3500" dirty="0">
                <a:solidFill>
                  <a:srgbClr val="000000"/>
                </a:solidFill>
                <a:latin typeface="system-ui"/>
              </a:rPr>
              <a:t>Don’t put them off.</a:t>
            </a:r>
          </a:p>
          <a:p>
            <a:pPr lvl="2"/>
            <a:r>
              <a:rPr lang="en-NZ" sz="3500" dirty="0">
                <a:solidFill>
                  <a:srgbClr val="000000"/>
                </a:solidFill>
                <a:latin typeface="system-ui"/>
              </a:rPr>
              <a:t>Procrastination intensifies anxiety.</a:t>
            </a:r>
          </a:p>
          <a:p>
            <a:pPr lvl="2"/>
            <a:r>
              <a:rPr lang="en-NZ" sz="3500" dirty="0">
                <a:solidFill>
                  <a:srgbClr val="000000"/>
                </a:solidFill>
                <a:latin typeface="system-ui"/>
              </a:rPr>
              <a:t>Tomorrow is not a dumping ground for today’s excuses.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5E9A20-CD32-42C5-8151-E04CF43E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Assuming there is a Tomorrow: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555347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8999"/>
            <a:ext cx="7886700" cy="3170583"/>
          </a:xfrm>
        </p:spPr>
        <p:txBody>
          <a:bodyPr>
            <a:normAutofit/>
          </a:bodyPr>
          <a:lstStyle/>
          <a:p>
            <a:pPr algn="l"/>
            <a:r>
              <a:rPr lang="en-NZ" sz="4000" dirty="0">
                <a:solidFill>
                  <a:srgbClr val="000000"/>
                </a:solidFill>
                <a:latin typeface="system-ui"/>
              </a:rPr>
              <a:t>Bless it by..</a:t>
            </a:r>
          </a:p>
          <a:p>
            <a:pPr lvl="1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Being ready:</a:t>
            </a:r>
          </a:p>
          <a:p>
            <a:pPr lvl="2"/>
            <a:r>
              <a:rPr lang="en-NZ" sz="4000" dirty="0">
                <a:solidFill>
                  <a:srgbClr val="000000"/>
                </a:solidFill>
                <a:latin typeface="system-ui"/>
              </a:rPr>
              <a:t>Weighed up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AA4843-A33F-45D2-846F-6DFB2D13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Assuming there is a Tomorrow:</a:t>
            </a:r>
            <a:endParaRPr lang="en-NZ" sz="3200" dirty="0"/>
          </a:p>
        </p:txBody>
      </p:sp>
      <p:pic>
        <p:nvPicPr>
          <p:cNvPr id="13314" name="Picture 2" descr="vBook 34 -Change Your Habits … Change EVERYthing! (Law Of ...">
            <a:extLst>
              <a:ext uri="{FF2B5EF4-FFF2-40B4-BE49-F238E27FC236}">
                <a16:creationId xmlns:a16="http://schemas.microsoft.com/office/drawing/2014/main" id="{54869B66-EE89-461B-8F2D-A4BECE5D8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8"/>
          <a:stretch/>
        </p:blipFill>
        <p:spPr bwMode="auto">
          <a:xfrm>
            <a:off x="4470354" y="4359965"/>
            <a:ext cx="4673645" cy="16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975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8999"/>
            <a:ext cx="7886700" cy="3170583"/>
          </a:xfrm>
        </p:spPr>
        <p:txBody>
          <a:bodyPr>
            <a:normAutofit/>
          </a:bodyPr>
          <a:lstStyle/>
          <a:p>
            <a:pPr algn="l"/>
            <a:r>
              <a:rPr lang="en-NZ" sz="4000" dirty="0">
                <a:solidFill>
                  <a:srgbClr val="000000"/>
                </a:solidFill>
                <a:latin typeface="system-ui"/>
              </a:rPr>
              <a:t>Bless it by…</a:t>
            </a:r>
          </a:p>
          <a:p>
            <a:pPr lvl="1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Being ready</a:t>
            </a:r>
          </a:p>
          <a:p>
            <a:pPr lvl="2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Paid up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AA4843-A33F-45D2-846F-6DFB2D13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Assuming there is a Tomorrow:</a:t>
            </a:r>
            <a:endParaRPr lang="en-NZ" sz="3200" dirty="0"/>
          </a:p>
        </p:txBody>
      </p:sp>
      <p:pic>
        <p:nvPicPr>
          <p:cNvPr id="15362" name="Picture 2" descr="Debt 2 Freedom: The last snowflake…">
            <a:extLst>
              <a:ext uri="{FF2B5EF4-FFF2-40B4-BE49-F238E27FC236}">
                <a16:creationId xmlns:a16="http://schemas.microsoft.com/office/drawing/2014/main" id="{4FB75CA0-06EB-4EA0-B891-5D092B02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04" y="3038161"/>
            <a:ext cx="4571285" cy="30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06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8999"/>
            <a:ext cx="7886700" cy="3170583"/>
          </a:xfrm>
        </p:spPr>
        <p:txBody>
          <a:bodyPr>
            <a:normAutofit/>
          </a:bodyPr>
          <a:lstStyle/>
          <a:p>
            <a:pPr algn="l"/>
            <a:r>
              <a:rPr lang="en-NZ" sz="4000" dirty="0">
                <a:solidFill>
                  <a:srgbClr val="000000"/>
                </a:solidFill>
                <a:latin typeface="system-ui"/>
              </a:rPr>
              <a:t>Bless it by…</a:t>
            </a:r>
          </a:p>
          <a:p>
            <a:pPr lvl="1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Being ready</a:t>
            </a:r>
          </a:p>
          <a:p>
            <a:pPr lvl="2"/>
            <a:r>
              <a:rPr lang="en-NZ" sz="4000" dirty="0">
                <a:solidFill>
                  <a:srgbClr val="000000"/>
                </a:solidFill>
                <a:latin typeface="system-ui"/>
              </a:rPr>
              <a:t>Prayed up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AA4843-A33F-45D2-846F-6DFB2D13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Assuming there is a Tomorrow:</a:t>
            </a:r>
            <a:endParaRPr lang="en-NZ" sz="3200" dirty="0"/>
          </a:p>
        </p:txBody>
      </p:sp>
      <p:pic>
        <p:nvPicPr>
          <p:cNvPr id="16386" name="Picture 2" descr="Prayer">
            <a:extLst>
              <a:ext uri="{FF2B5EF4-FFF2-40B4-BE49-F238E27FC236}">
                <a16:creationId xmlns:a16="http://schemas.microsoft.com/office/drawing/2014/main" id="{FE78D359-58AB-4A19-8B69-AA796C085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13" y="4238266"/>
            <a:ext cx="4996070" cy="1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28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8999"/>
            <a:ext cx="7886700" cy="3170583"/>
          </a:xfrm>
        </p:spPr>
        <p:txBody>
          <a:bodyPr>
            <a:normAutofit/>
          </a:bodyPr>
          <a:lstStyle/>
          <a:p>
            <a:pPr algn="l"/>
            <a:r>
              <a:rPr lang="en-NZ" sz="4000" dirty="0">
                <a:solidFill>
                  <a:srgbClr val="000000"/>
                </a:solidFill>
                <a:latin typeface="system-ui"/>
              </a:rPr>
              <a:t>Bless it by…</a:t>
            </a:r>
          </a:p>
          <a:p>
            <a:pPr lvl="1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Being ready</a:t>
            </a:r>
          </a:p>
          <a:p>
            <a:pPr lvl="2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Made up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AA4843-A33F-45D2-846F-6DFB2D13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Assuming there is a Tomorrow:</a:t>
            </a:r>
            <a:endParaRPr lang="en-NZ" sz="3200" dirty="0"/>
          </a:p>
        </p:txBody>
      </p:sp>
      <p:pic>
        <p:nvPicPr>
          <p:cNvPr id="17410" name="Picture 2" descr="Reconcile | Keep Believing Ministries">
            <a:extLst>
              <a:ext uri="{FF2B5EF4-FFF2-40B4-BE49-F238E27FC236}">
                <a16:creationId xmlns:a16="http://schemas.microsoft.com/office/drawing/2014/main" id="{0B9C5401-CBDF-46B7-876D-C88C9AEF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07" y="3301998"/>
            <a:ext cx="4762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911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8999"/>
            <a:ext cx="7886700" cy="3170583"/>
          </a:xfrm>
        </p:spPr>
        <p:txBody>
          <a:bodyPr>
            <a:normAutofit/>
          </a:bodyPr>
          <a:lstStyle/>
          <a:p>
            <a:pPr algn="l"/>
            <a:r>
              <a:rPr lang="en-NZ" sz="4000" dirty="0">
                <a:solidFill>
                  <a:srgbClr val="000000"/>
                </a:solidFill>
                <a:latin typeface="system-ui"/>
              </a:rPr>
              <a:t>Bless it by…</a:t>
            </a:r>
          </a:p>
          <a:p>
            <a:pPr lvl="1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Being ready</a:t>
            </a:r>
          </a:p>
          <a:p>
            <a:pPr lvl="2"/>
            <a:r>
              <a:rPr lang="en-NZ" sz="4000" dirty="0">
                <a:solidFill>
                  <a:srgbClr val="000000"/>
                </a:solidFill>
                <a:latin typeface="system-ui"/>
              </a:rPr>
              <a:t>Laid up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AA4843-A33F-45D2-846F-6DFB2D13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Assuming there is a Tomorrow:</a:t>
            </a:r>
            <a:endParaRPr lang="en-NZ" sz="3200" dirty="0"/>
          </a:p>
        </p:txBody>
      </p:sp>
      <p:pic>
        <p:nvPicPr>
          <p:cNvPr id="18434" name="Picture 2" descr="What Can You Do for God? - Sabang Church of Christ Disciples">
            <a:extLst>
              <a:ext uri="{FF2B5EF4-FFF2-40B4-BE49-F238E27FC236}">
                <a16:creationId xmlns:a16="http://schemas.microsoft.com/office/drawing/2014/main" id="{D73F147C-4BC7-4A2C-9051-98025A8E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48" y="3501057"/>
            <a:ext cx="5194852" cy="26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68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E6C7-3349-4967-B96A-B0B4D6A6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86679"/>
            <a:ext cx="5242063" cy="55129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1 Corinthians 15:32—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32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If 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NZ" sz="4000" baseline="30000" dirty="0">
                <a:solidFill>
                  <a:srgbClr val="4A4A4A"/>
                </a:solidFill>
                <a:latin typeface="system-ui"/>
              </a:rPr>
              <a:t>a</a:t>
            </a:r>
            <a:r>
              <a:rPr lang="en-NZ" sz="40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from human motives I fought with wild beasts at Ephesus, what does it profit me? If the dead are not raised,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let us eat and drink, for tomorrow we die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(NASB95) [a]Lit </a:t>
            </a:r>
            <a:r>
              <a:rPr lang="en-NZ" sz="2800" b="0" i="1" dirty="0">
                <a:solidFill>
                  <a:srgbClr val="000000"/>
                </a:solidFill>
                <a:effectLst/>
                <a:latin typeface="system-ui"/>
              </a:rPr>
              <a:t>according to man</a:t>
            </a:r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606265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blob:https://web.whatsapp.com/8e34fe4d-f9ce-46ba-aa60-01d10a343f7c">
            <a:extLst>
              <a:ext uri="{FF2B5EF4-FFF2-40B4-BE49-F238E27FC236}">
                <a16:creationId xmlns:a16="http://schemas.microsoft.com/office/drawing/2014/main" id="{53E608DD-9F83-481B-A3E8-183D7C537B8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91490" y="2575034"/>
            <a:ext cx="3840085" cy="34622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NZ" dirty="0"/>
              <a:t>Galatians 3:27 </a:t>
            </a:r>
          </a:p>
          <a:p>
            <a:pPr marL="0" indent="0">
              <a:buNone/>
            </a:pPr>
            <a:r>
              <a:rPr lang="en-NZ" b="1" baseline="30000" dirty="0"/>
              <a:t>27</a:t>
            </a:r>
            <a:r>
              <a:rPr lang="en-NZ" dirty="0"/>
              <a:t>For as many of you as were baptized into Christ have put on Christ.</a:t>
            </a:r>
            <a:r>
              <a:rPr lang="en-NZ" sz="2400" dirty="0"/>
              <a:t> (ESV)</a:t>
            </a:r>
            <a:endParaRPr lang="en-NZ" dirty="0"/>
          </a:p>
        </p:txBody>
      </p:sp>
      <p:pic>
        <p:nvPicPr>
          <p:cNvPr id="13" name="Picture 12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690A70A2-51B3-413E-8FE7-EFBBDB189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r="1" b="17237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AutoShape 2" descr="image.png">
            <a:extLst>
              <a:ext uri="{FF2B5EF4-FFF2-40B4-BE49-F238E27FC236}">
                <a16:creationId xmlns:a16="http://schemas.microsoft.com/office/drawing/2014/main" id="{5086CF3F-526A-4F71-80B6-E6CD21EA0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8" descr="blob:https://web.whatsapp.com/8e34fe4d-f9ce-46ba-aa60-01d10a343f7c">
            <a:extLst>
              <a:ext uri="{FF2B5EF4-FFF2-40B4-BE49-F238E27FC236}">
                <a16:creationId xmlns:a16="http://schemas.microsoft.com/office/drawing/2014/main" id="{6DB85773-6E12-44D0-8CD7-014DD2BEF4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2" descr="blob:https://web.whatsapp.com/8e34fe4d-f9ce-46ba-aa60-01d10a343f7c">
            <a:extLst>
              <a:ext uri="{FF2B5EF4-FFF2-40B4-BE49-F238E27FC236}">
                <a16:creationId xmlns:a16="http://schemas.microsoft.com/office/drawing/2014/main" id="{48BB043B-E872-4C3B-A064-ABB7593C1F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892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082054"/>
            <a:ext cx="7886700" cy="5970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600" dirty="0"/>
              <a:t>Not this one at Disneyland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5798E-F31F-49B5-BD33-EA2C8A70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The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problem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with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TOMORROW-LAND:</a:t>
            </a:r>
            <a:endParaRPr lang="en-NZ" sz="32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8B81B72-1E9C-4D38-A1DF-C187E176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1" y="2602969"/>
            <a:ext cx="6175513" cy="347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2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9000"/>
            <a:ext cx="7886700" cy="3250095"/>
          </a:xfrm>
        </p:spPr>
        <p:txBody>
          <a:bodyPr>
            <a:normAutofit/>
          </a:bodyPr>
          <a:lstStyle/>
          <a:p>
            <a:r>
              <a:rPr lang="en-NZ" sz="3600" dirty="0"/>
              <a:t>The one that too</a:t>
            </a:r>
          </a:p>
          <a:p>
            <a:pPr marL="0" indent="0">
              <a:buNone/>
            </a:pPr>
            <a:r>
              <a:rPr lang="en-NZ" sz="3600" dirty="0"/>
              <a:t> much time is spent</a:t>
            </a:r>
          </a:p>
          <a:p>
            <a:pPr marL="0" indent="0">
              <a:buNone/>
            </a:pPr>
            <a:r>
              <a:rPr lang="en-NZ" sz="3600" dirty="0"/>
              <a:t>in today.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5798E-F31F-49B5-BD33-EA2C8A70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The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problem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with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TOMORROW-LAND:</a:t>
            </a:r>
            <a:endParaRPr lang="en-NZ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8D6614-CD4B-40F0-AC4B-A91B2A7C1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8"/>
          <a:stretch/>
        </p:blipFill>
        <p:spPr bwMode="auto">
          <a:xfrm>
            <a:off x="4397318" y="2858464"/>
            <a:ext cx="4359332" cy="29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6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9000"/>
            <a:ext cx="7886700" cy="3250096"/>
          </a:xfrm>
        </p:spPr>
        <p:txBody>
          <a:bodyPr>
            <a:normAutofit/>
          </a:bodyPr>
          <a:lstStyle/>
          <a:p>
            <a:r>
              <a:rPr lang="en-NZ" sz="4000" dirty="0"/>
              <a:t>It doesn’t Exist.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5798E-F31F-49B5-BD33-EA2C8A70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The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problem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with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TOMORROW-LAND:</a:t>
            </a:r>
            <a:endParaRPr lang="en-NZ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1EF892-798A-4862-BC2C-D10BC1C08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8"/>
          <a:stretch/>
        </p:blipFill>
        <p:spPr bwMode="auto">
          <a:xfrm>
            <a:off x="4397318" y="2858464"/>
            <a:ext cx="4359332" cy="29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1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9000"/>
            <a:ext cx="7886700" cy="3250096"/>
          </a:xfrm>
        </p:spPr>
        <p:txBody>
          <a:bodyPr>
            <a:normAutofit/>
          </a:bodyPr>
          <a:lstStyle/>
          <a:p>
            <a:r>
              <a:rPr lang="en-NZ" sz="4000" dirty="0"/>
              <a:t>Real people </a:t>
            </a:r>
          </a:p>
          <a:p>
            <a:pPr marL="0" indent="0">
              <a:buNone/>
            </a:pPr>
            <a:r>
              <a:rPr lang="en-NZ" sz="4000" dirty="0"/>
              <a:t>do not live there.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5798E-F31F-49B5-BD33-EA2C8A70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The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problem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with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TOMORROW-LAND:</a:t>
            </a:r>
            <a:endParaRPr lang="en-NZ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45EC2E-795A-4C31-88C5-D36F55F86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8"/>
          <a:stretch/>
        </p:blipFill>
        <p:spPr bwMode="auto">
          <a:xfrm>
            <a:off x="4572000" y="2858464"/>
            <a:ext cx="4184650" cy="29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1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9000"/>
            <a:ext cx="7886700" cy="3250096"/>
          </a:xfrm>
        </p:spPr>
        <p:txBody>
          <a:bodyPr>
            <a:normAutofit/>
          </a:bodyPr>
          <a:lstStyle/>
          <a:p>
            <a:r>
              <a:rPr lang="en-NZ" sz="4000" dirty="0"/>
              <a:t>Real things </a:t>
            </a:r>
          </a:p>
          <a:p>
            <a:pPr marL="0" indent="0">
              <a:buNone/>
            </a:pPr>
            <a:r>
              <a:rPr lang="en-NZ" sz="4000" dirty="0"/>
              <a:t>do not happen </a:t>
            </a:r>
          </a:p>
          <a:p>
            <a:pPr marL="0" indent="0">
              <a:buNone/>
            </a:pPr>
            <a:r>
              <a:rPr lang="en-NZ" sz="4000" dirty="0"/>
              <a:t>there.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5798E-F31F-49B5-BD33-EA2C8A70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The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problem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with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TOMORROW-LAND:</a:t>
            </a:r>
            <a:endParaRPr lang="en-NZ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95E4C2-A702-4E05-8323-09E684CD3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8"/>
          <a:stretch/>
        </p:blipFill>
        <p:spPr bwMode="auto">
          <a:xfrm>
            <a:off x="4397318" y="2858464"/>
            <a:ext cx="4359332" cy="29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8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9000"/>
            <a:ext cx="7886700" cy="3250096"/>
          </a:xfrm>
        </p:spPr>
        <p:txBody>
          <a:bodyPr>
            <a:normAutofit/>
          </a:bodyPr>
          <a:lstStyle/>
          <a:p>
            <a:r>
              <a:rPr lang="en-NZ" sz="4000" dirty="0"/>
              <a:t>But, there are…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5798E-F31F-49B5-BD33-EA2C8A70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The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problem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with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TOMORROW-LAND: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12133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C66F-B5C1-451E-A619-9974F39A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9000"/>
            <a:ext cx="7886700" cy="3250096"/>
          </a:xfrm>
        </p:spPr>
        <p:txBody>
          <a:bodyPr>
            <a:normAutofit lnSpcReduction="10000"/>
          </a:bodyPr>
          <a:lstStyle/>
          <a:p>
            <a:r>
              <a:rPr lang="en-NZ" sz="4000" dirty="0"/>
              <a:t>But, there are…</a:t>
            </a:r>
          </a:p>
          <a:p>
            <a:pPr marL="457200" lvl="1" indent="0" algn="ctr">
              <a:buNone/>
            </a:pPr>
            <a:r>
              <a:rPr lang="en-NZ" sz="3600" dirty="0"/>
              <a:t>TOMORROW-LAND</a:t>
            </a:r>
          </a:p>
          <a:p>
            <a:pPr marL="457200" lvl="1" indent="0" algn="ctr">
              <a:buNone/>
            </a:pPr>
            <a:r>
              <a:rPr lang="en-NZ" sz="3600" dirty="0"/>
              <a:t>PEOPLE</a:t>
            </a:r>
          </a:p>
          <a:p>
            <a:pPr marL="457200" lvl="1" indent="0" algn="ctr">
              <a:buNone/>
            </a:pPr>
            <a:r>
              <a:rPr lang="en-NZ" sz="3600" dirty="0"/>
              <a:t>everywhere around us </a:t>
            </a:r>
          </a:p>
          <a:p>
            <a:pPr marL="457200" lvl="1" indent="0" algn="ctr">
              <a:buNone/>
            </a:pPr>
            <a:r>
              <a:rPr lang="en-NZ" sz="3600" dirty="0"/>
              <a:t>TODAY.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5798E-F31F-49B5-BD33-EA2C8A70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17830"/>
          </a:xfrm>
        </p:spPr>
        <p:txBody>
          <a:bodyPr>
            <a:noAutofit/>
          </a:bodyPr>
          <a:lstStyle/>
          <a:p>
            <a:pPr algn="ctr"/>
            <a:r>
              <a:rPr lang="en-NZ" sz="3200" dirty="0">
                <a:latin typeface="Rockwell Nova Extra Bold" panose="020B0604020202020204" pitchFamily="18" charset="0"/>
              </a:rPr>
              <a:t>The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problem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with </a:t>
            </a:r>
            <a:br>
              <a:rPr lang="en-NZ" sz="3200" dirty="0">
                <a:latin typeface="Rockwell Nova Extra Bold" panose="020B0604020202020204" pitchFamily="18" charset="0"/>
              </a:rPr>
            </a:br>
            <a:r>
              <a:rPr lang="en-NZ" sz="3200" dirty="0">
                <a:latin typeface="Rockwell Nova Extra Bold" panose="020B0604020202020204" pitchFamily="18" charset="0"/>
              </a:rPr>
              <a:t>TOMORROW-LAND: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15514124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8665</TotalTime>
  <Words>388</Words>
  <Application>Microsoft Office PowerPoint</Application>
  <PresentationFormat>On-screen Show (4:3)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Rockwell Nova Extra Bold</vt:lpstr>
      <vt:lpstr>system-ui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Part 3. </vt:lpstr>
      <vt:lpstr>Today  is Yesterday’s Tomorrow</vt:lpstr>
      <vt:lpstr>The  problem  with  TOMORROW-LAND:</vt:lpstr>
      <vt:lpstr>The  problem  with  TOMORROW-LAND:</vt:lpstr>
      <vt:lpstr>The  problem  with  TOMORROW-LAND:</vt:lpstr>
      <vt:lpstr>The  problem  with  TOMORROW-LAND:</vt:lpstr>
      <vt:lpstr>The  problem  with  TOMORROW-LAND:</vt:lpstr>
      <vt:lpstr>The  problem  with  TOMORROW-LAND:</vt:lpstr>
      <vt:lpstr>The  problem  with  TOMORROW-LAND:</vt:lpstr>
      <vt:lpstr>The  problems  for  TOMORROW PEOPLE:</vt:lpstr>
      <vt:lpstr>The  problems  for  TOMORROW PEOPLE:</vt:lpstr>
      <vt:lpstr>The  problems  for  TOMORROW PEOPLE:</vt:lpstr>
      <vt:lpstr>The  problems  for  TOMORROW PEOPLE:</vt:lpstr>
      <vt:lpstr>PowerPoint Presentation</vt:lpstr>
      <vt:lpstr>“But surely,”  you say,  “Isn’t  today  yesterday’s  tomorrow  that I planned for?”</vt:lpstr>
      <vt:lpstr>PowerPoint Presentation</vt:lpstr>
      <vt:lpstr>PowerPoint Presentation</vt:lpstr>
      <vt:lpstr>Assuming there is a Tomorrow:</vt:lpstr>
      <vt:lpstr>PowerPoint Presentation</vt:lpstr>
      <vt:lpstr>Assuming there is a Tomorrow:</vt:lpstr>
      <vt:lpstr>PowerPoint Presentation</vt:lpstr>
      <vt:lpstr>Assuming there is a Tomorrow:</vt:lpstr>
      <vt:lpstr>Assuming there is a Tomorrow:</vt:lpstr>
      <vt:lpstr>Assuming there is a Tomorrow:</vt:lpstr>
      <vt:lpstr>Assuming there is a Tomorrow:</vt:lpstr>
      <vt:lpstr>Assuming there is a Tomorrow:</vt:lpstr>
      <vt:lpstr>Assuming there is a Tomorrow:</vt:lpstr>
      <vt:lpstr>PowerPoint Presentation</vt:lpstr>
      <vt:lpstr>PowerPoint Presentation</vt:lpstr>
    </vt:vector>
  </TitlesOfParts>
  <Company>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HODGMAN, Geoff (WAITSC)</cp:lastModifiedBy>
  <cp:revision>1623</cp:revision>
  <dcterms:created xsi:type="dcterms:W3CDTF">2008-02-06T22:51:07Z</dcterms:created>
  <dcterms:modified xsi:type="dcterms:W3CDTF">2021-03-29T08:30:09Z</dcterms:modified>
</cp:coreProperties>
</file>