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8"/>
  </p:notesMasterIdLst>
  <p:sldIdLst>
    <p:sldId id="258" r:id="rId2"/>
    <p:sldId id="256" r:id="rId3"/>
    <p:sldId id="259" r:id="rId4"/>
    <p:sldId id="260" r:id="rId5"/>
    <p:sldId id="261" r:id="rId6"/>
    <p:sldId id="286" r:id="rId7"/>
    <p:sldId id="287" r:id="rId8"/>
    <p:sldId id="288" r:id="rId9"/>
    <p:sldId id="289" r:id="rId10"/>
    <p:sldId id="292" r:id="rId11"/>
    <p:sldId id="290" r:id="rId12"/>
    <p:sldId id="291" r:id="rId13"/>
    <p:sldId id="284" r:id="rId14"/>
    <p:sldId id="285" r:id="rId15"/>
    <p:sldId id="293" r:id="rId16"/>
    <p:sldId id="294" r:id="rId17"/>
    <p:sldId id="296" r:id="rId18"/>
    <p:sldId id="295"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86427" autoAdjust="0"/>
  </p:normalViewPr>
  <p:slideViewPr>
    <p:cSldViewPr snapToGrid="0">
      <p:cViewPr varScale="1">
        <p:scale>
          <a:sx n="100" d="100"/>
          <a:sy n="100" d="100"/>
        </p:scale>
        <p:origin x="1536" y="78"/>
      </p:cViewPr>
      <p:guideLst/>
    </p:cSldViewPr>
  </p:slideViewPr>
  <p:outlineViewPr>
    <p:cViewPr>
      <p:scale>
        <a:sx n="33" d="100"/>
        <a:sy n="33" d="100"/>
      </p:scale>
      <p:origin x="0" y="-8412"/>
    </p:cViewPr>
  </p:outlineViewPr>
  <p:notesTextViewPr>
    <p:cViewPr>
      <p:scale>
        <a:sx n="1" d="1"/>
        <a:sy n="1" d="1"/>
      </p:scale>
      <p:origin x="0" y="0"/>
    </p:cViewPr>
  </p:notesTextViewPr>
  <p:notesViewPr>
    <p:cSldViewPr snapToGrid="0">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F57434-710F-48A5-A94B-39BC85AE2AC9}" type="datetimeFigureOut">
              <a:rPr lang="en-GB" smtClean="0"/>
              <a:t>08/05/2021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591391-4332-4C84-8538-2C41F3DF6D2E}" type="slidenum">
              <a:rPr lang="en-GB" smtClean="0"/>
              <a:t>‹#›</a:t>
            </a:fld>
            <a:endParaRPr lang="en-GB"/>
          </a:p>
        </p:txBody>
      </p:sp>
    </p:spTree>
    <p:extLst>
      <p:ext uri="{BB962C8B-B14F-4D97-AF65-F5344CB8AC3E}">
        <p14:creationId xmlns:p14="http://schemas.microsoft.com/office/powerpoint/2010/main" val="2832938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a:t>
            </a:fld>
            <a:endParaRPr lang="en-GB"/>
          </a:p>
        </p:txBody>
      </p:sp>
    </p:spTree>
    <p:extLst>
      <p:ext uri="{BB962C8B-B14F-4D97-AF65-F5344CB8AC3E}">
        <p14:creationId xmlns:p14="http://schemas.microsoft.com/office/powerpoint/2010/main" val="3892934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11</a:t>
            </a:fld>
            <a:endParaRPr lang="en-GB"/>
          </a:p>
        </p:txBody>
      </p:sp>
    </p:spTree>
    <p:extLst>
      <p:ext uri="{BB962C8B-B14F-4D97-AF65-F5344CB8AC3E}">
        <p14:creationId xmlns:p14="http://schemas.microsoft.com/office/powerpoint/2010/main" val="2801362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12</a:t>
            </a:fld>
            <a:endParaRPr lang="en-GB"/>
          </a:p>
        </p:txBody>
      </p:sp>
    </p:spTree>
    <p:extLst>
      <p:ext uri="{BB962C8B-B14F-4D97-AF65-F5344CB8AC3E}">
        <p14:creationId xmlns:p14="http://schemas.microsoft.com/office/powerpoint/2010/main" val="421002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13</a:t>
            </a:fld>
            <a:endParaRPr lang="en-GB"/>
          </a:p>
        </p:txBody>
      </p:sp>
    </p:spTree>
    <p:extLst>
      <p:ext uri="{BB962C8B-B14F-4D97-AF65-F5344CB8AC3E}">
        <p14:creationId xmlns:p14="http://schemas.microsoft.com/office/powerpoint/2010/main" val="1268304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14</a:t>
            </a:fld>
            <a:endParaRPr lang="en-GB"/>
          </a:p>
        </p:txBody>
      </p:sp>
    </p:spTree>
    <p:extLst>
      <p:ext uri="{BB962C8B-B14F-4D97-AF65-F5344CB8AC3E}">
        <p14:creationId xmlns:p14="http://schemas.microsoft.com/office/powerpoint/2010/main" val="1881122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15</a:t>
            </a:fld>
            <a:endParaRPr lang="en-GB"/>
          </a:p>
        </p:txBody>
      </p:sp>
    </p:spTree>
    <p:extLst>
      <p:ext uri="{BB962C8B-B14F-4D97-AF65-F5344CB8AC3E}">
        <p14:creationId xmlns:p14="http://schemas.microsoft.com/office/powerpoint/2010/main" val="4175010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16</a:t>
            </a:fld>
            <a:endParaRPr lang="en-GB"/>
          </a:p>
        </p:txBody>
      </p:sp>
    </p:spTree>
    <p:extLst>
      <p:ext uri="{BB962C8B-B14F-4D97-AF65-F5344CB8AC3E}">
        <p14:creationId xmlns:p14="http://schemas.microsoft.com/office/powerpoint/2010/main" val="3279880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17</a:t>
            </a:fld>
            <a:endParaRPr lang="en-GB"/>
          </a:p>
        </p:txBody>
      </p:sp>
    </p:spTree>
    <p:extLst>
      <p:ext uri="{BB962C8B-B14F-4D97-AF65-F5344CB8AC3E}">
        <p14:creationId xmlns:p14="http://schemas.microsoft.com/office/powerpoint/2010/main" val="3155359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18</a:t>
            </a:fld>
            <a:endParaRPr lang="en-GB"/>
          </a:p>
        </p:txBody>
      </p:sp>
    </p:spTree>
    <p:extLst>
      <p:ext uri="{BB962C8B-B14F-4D97-AF65-F5344CB8AC3E}">
        <p14:creationId xmlns:p14="http://schemas.microsoft.com/office/powerpoint/2010/main" val="1864277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19</a:t>
            </a:fld>
            <a:endParaRPr lang="en-GB"/>
          </a:p>
        </p:txBody>
      </p:sp>
    </p:spTree>
    <p:extLst>
      <p:ext uri="{BB962C8B-B14F-4D97-AF65-F5344CB8AC3E}">
        <p14:creationId xmlns:p14="http://schemas.microsoft.com/office/powerpoint/2010/main" val="2421838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20</a:t>
            </a:fld>
            <a:endParaRPr lang="en-GB"/>
          </a:p>
        </p:txBody>
      </p:sp>
    </p:spTree>
    <p:extLst>
      <p:ext uri="{BB962C8B-B14F-4D97-AF65-F5344CB8AC3E}">
        <p14:creationId xmlns:p14="http://schemas.microsoft.com/office/powerpoint/2010/main" val="3335060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a:t>
            </a:fld>
            <a:endParaRPr lang="en-GB"/>
          </a:p>
        </p:txBody>
      </p:sp>
    </p:spTree>
    <p:extLst>
      <p:ext uri="{BB962C8B-B14F-4D97-AF65-F5344CB8AC3E}">
        <p14:creationId xmlns:p14="http://schemas.microsoft.com/office/powerpoint/2010/main" val="36657060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21</a:t>
            </a:fld>
            <a:endParaRPr lang="en-GB"/>
          </a:p>
        </p:txBody>
      </p:sp>
    </p:spTree>
    <p:extLst>
      <p:ext uri="{BB962C8B-B14F-4D97-AF65-F5344CB8AC3E}">
        <p14:creationId xmlns:p14="http://schemas.microsoft.com/office/powerpoint/2010/main" val="4209478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22</a:t>
            </a:fld>
            <a:endParaRPr lang="en-GB"/>
          </a:p>
        </p:txBody>
      </p:sp>
    </p:spTree>
    <p:extLst>
      <p:ext uri="{BB962C8B-B14F-4D97-AF65-F5344CB8AC3E}">
        <p14:creationId xmlns:p14="http://schemas.microsoft.com/office/powerpoint/2010/main" val="4108414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23</a:t>
            </a:fld>
            <a:endParaRPr lang="en-GB"/>
          </a:p>
        </p:txBody>
      </p:sp>
    </p:spTree>
    <p:extLst>
      <p:ext uri="{BB962C8B-B14F-4D97-AF65-F5344CB8AC3E}">
        <p14:creationId xmlns:p14="http://schemas.microsoft.com/office/powerpoint/2010/main" val="13469478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24</a:t>
            </a:fld>
            <a:endParaRPr lang="en-GB"/>
          </a:p>
        </p:txBody>
      </p:sp>
    </p:spTree>
    <p:extLst>
      <p:ext uri="{BB962C8B-B14F-4D97-AF65-F5344CB8AC3E}">
        <p14:creationId xmlns:p14="http://schemas.microsoft.com/office/powerpoint/2010/main" val="39169622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25</a:t>
            </a:fld>
            <a:endParaRPr lang="en-GB"/>
          </a:p>
        </p:txBody>
      </p:sp>
    </p:spTree>
    <p:extLst>
      <p:ext uri="{BB962C8B-B14F-4D97-AF65-F5344CB8AC3E}">
        <p14:creationId xmlns:p14="http://schemas.microsoft.com/office/powerpoint/2010/main" val="35618442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26</a:t>
            </a:fld>
            <a:endParaRPr lang="en-GB"/>
          </a:p>
        </p:txBody>
      </p:sp>
    </p:spTree>
    <p:extLst>
      <p:ext uri="{BB962C8B-B14F-4D97-AF65-F5344CB8AC3E}">
        <p14:creationId xmlns:p14="http://schemas.microsoft.com/office/powerpoint/2010/main" val="4724326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27</a:t>
            </a:fld>
            <a:endParaRPr lang="en-GB"/>
          </a:p>
        </p:txBody>
      </p:sp>
    </p:spTree>
    <p:extLst>
      <p:ext uri="{BB962C8B-B14F-4D97-AF65-F5344CB8AC3E}">
        <p14:creationId xmlns:p14="http://schemas.microsoft.com/office/powerpoint/2010/main" val="35951976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28</a:t>
            </a:fld>
            <a:endParaRPr lang="en-GB"/>
          </a:p>
        </p:txBody>
      </p:sp>
    </p:spTree>
    <p:extLst>
      <p:ext uri="{BB962C8B-B14F-4D97-AF65-F5344CB8AC3E}">
        <p14:creationId xmlns:p14="http://schemas.microsoft.com/office/powerpoint/2010/main" val="24699631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29</a:t>
            </a:fld>
            <a:endParaRPr lang="en-GB"/>
          </a:p>
        </p:txBody>
      </p:sp>
    </p:spTree>
    <p:extLst>
      <p:ext uri="{BB962C8B-B14F-4D97-AF65-F5344CB8AC3E}">
        <p14:creationId xmlns:p14="http://schemas.microsoft.com/office/powerpoint/2010/main" val="39997967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30</a:t>
            </a:fld>
            <a:endParaRPr lang="en-GB"/>
          </a:p>
        </p:txBody>
      </p:sp>
    </p:spTree>
    <p:extLst>
      <p:ext uri="{BB962C8B-B14F-4D97-AF65-F5344CB8AC3E}">
        <p14:creationId xmlns:p14="http://schemas.microsoft.com/office/powerpoint/2010/main" val="1873113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4</a:t>
            </a:fld>
            <a:endParaRPr lang="en-GB"/>
          </a:p>
        </p:txBody>
      </p:sp>
    </p:spTree>
    <p:extLst>
      <p:ext uri="{BB962C8B-B14F-4D97-AF65-F5344CB8AC3E}">
        <p14:creationId xmlns:p14="http://schemas.microsoft.com/office/powerpoint/2010/main" val="33809862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31</a:t>
            </a:fld>
            <a:endParaRPr lang="en-GB"/>
          </a:p>
        </p:txBody>
      </p:sp>
    </p:spTree>
    <p:extLst>
      <p:ext uri="{BB962C8B-B14F-4D97-AF65-F5344CB8AC3E}">
        <p14:creationId xmlns:p14="http://schemas.microsoft.com/office/powerpoint/2010/main" val="35268533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32</a:t>
            </a:fld>
            <a:endParaRPr lang="en-GB"/>
          </a:p>
        </p:txBody>
      </p:sp>
    </p:spTree>
    <p:extLst>
      <p:ext uri="{BB962C8B-B14F-4D97-AF65-F5344CB8AC3E}">
        <p14:creationId xmlns:p14="http://schemas.microsoft.com/office/powerpoint/2010/main" val="14720820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33</a:t>
            </a:fld>
            <a:endParaRPr lang="en-GB"/>
          </a:p>
        </p:txBody>
      </p:sp>
    </p:spTree>
    <p:extLst>
      <p:ext uri="{BB962C8B-B14F-4D97-AF65-F5344CB8AC3E}">
        <p14:creationId xmlns:p14="http://schemas.microsoft.com/office/powerpoint/2010/main" val="22958807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34</a:t>
            </a:fld>
            <a:endParaRPr lang="en-GB"/>
          </a:p>
        </p:txBody>
      </p:sp>
    </p:spTree>
    <p:extLst>
      <p:ext uri="{BB962C8B-B14F-4D97-AF65-F5344CB8AC3E}">
        <p14:creationId xmlns:p14="http://schemas.microsoft.com/office/powerpoint/2010/main" val="18402085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35</a:t>
            </a:fld>
            <a:endParaRPr lang="en-GB"/>
          </a:p>
        </p:txBody>
      </p:sp>
    </p:spTree>
    <p:extLst>
      <p:ext uri="{BB962C8B-B14F-4D97-AF65-F5344CB8AC3E}">
        <p14:creationId xmlns:p14="http://schemas.microsoft.com/office/powerpoint/2010/main" val="29724342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36</a:t>
            </a:fld>
            <a:endParaRPr lang="en-GB"/>
          </a:p>
        </p:txBody>
      </p:sp>
    </p:spTree>
    <p:extLst>
      <p:ext uri="{BB962C8B-B14F-4D97-AF65-F5344CB8AC3E}">
        <p14:creationId xmlns:p14="http://schemas.microsoft.com/office/powerpoint/2010/main" val="3962135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5</a:t>
            </a:fld>
            <a:endParaRPr lang="en-GB"/>
          </a:p>
        </p:txBody>
      </p:sp>
    </p:spTree>
    <p:extLst>
      <p:ext uri="{BB962C8B-B14F-4D97-AF65-F5344CB8AC3E}">
        <p14:creationId xmlns:p14="http://schemas.microsoft.com/office/powerpoint/2010/main" val="1913595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6</a:t>
            </a:fld>
            <a:endParaRPr lang="en-GB"/>
          </a:p>
        </p:txBody>
      </p:sp>
    </p:spTree>
    <p:extLst>
      <p:ext uri="{BB962C8B-B14F-4D97-AF65-F5344CB8AC3E}">
        <p14:creationId xmlns:p14="http://schemas.microsoft.com/office/powerpoint/2010/main" val="3456648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7</a:t>
            </a:fld>
            <a:endParaRPr lang="en-GB"/>
          </a:p>
        </p:txBody>
      </p:sp>
    </p:spTree>
    <p:extLst>
      <p:ext uri="{BB962C8B-B14F-4D97-AF65-F5344CB8AC3E}">
        <p14:creationId xmlns:p14="http://schemas.microsoft.com/office/powerpoint/2010/main" val="1960006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8</a:t>
            </a:fld>
            <a:endParaRPr lang="en-GB"/>
          </a:p>
        </p:txBody>
      </p:sp>
    </p:spTree>
    <p:extLst>
      <p:ext uri="{BB962C8B-B14F-4D97-AF65-F5344CB8AC3E}">
        <p14:creationId xmlns:p14="http://schemas.microsoft.com/office/powerpoint/2010/main" val="3434940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has power and authority.</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9</a:t>
            </a:fld>
            <a:endParaRPr lang="en-GB"/>
          </a:p>
        </p:txBody>
      </p:sp>
    </p:spTree>
    <p:extLst>
      <p:ext uri="{BB962C8B-B14F-4D97-AF65-F5344CB8AC3E}">
        <p14:creationId xmlns:p14="http://schemas.microsoft.com/office/powerpoint/2010/main" val="2381567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10</a:t>
            </a:fld>
            <a:endParaRPr lang="en-GB"/>
          </a:p>
        </p:txBody>
      </p:sp>
    </p:spTree>
    <p:extLst>
      <p:ext uri="{BB962C8B-B14F-4D97-AF65-F5344CB8AC3E}">
        <p14:creationId xmlns:p14="http://schemas.microsoft.com/office/powerpoint/2010/main" val="253031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B947720-ADC8-40FF-ADB8-9AA071604429}" type="datetimeFigureOut">
              <a:rPr lang="en-GB" smtClean="0"/>
              <a:t>08/05/2021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64135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450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947720-ADC8-40FF-ADB8-9AA071604429}" type="datetimeFigureOut">
              <a:rPr lang="en-GB" smtClean="0"/>
              <a:t>08/05/2021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102369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947720-ADC8-40FF-ADB8-9AA071604429}" type="datetimeFigureOut">
              <a:rPr lang="en-GB" smtClean="0"/>
              <a:t>08/05/2021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125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947720-ADC8-40FF-ADB8-9AA071604429}" type="datetimeFigureOut">
              <a:rPr lang="en-GB" smtClean="0"/>
              <a:t>08/05/2021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3404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947720-ADC8-40FF-ADB8-9AA071604429}" type="datetimeFigureOut">
              <a:rPr lang="en-GB" smtClean="0"/>
              <a:t>08/05/2021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64135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569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947720-ADC8-40FF-ADB8-9AA071604429}" type="datetimeFigureOut">
              <a:rPr lang="en-GB" smtClean="0"/>
              <a:t>08/05/2021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7656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947720-ADC8-40FF-ADB8-9AA071604429}" type="datetimeFigureOut">
              <a:rPr lang="en-GB" smtClean="0"/>
              <a:t>08/05/2021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1222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947720-ADC8-40FF-ADB8-9AA071604429}" type="datetimeFigureOut">
              <a:rPr lang="en-GB" smtClean="0"/>
              <a:t>08/05/2021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05126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47720-ADC8-40FF-ADB8-9AA071604429}" type="datetimeFigureOut">
              <a:rPr lang="en-GB" smtClean="0"/>
              <a:t>08/05/2021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274973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B947720-ADC8-40FF-ADB8-9AA071604429}" type="datetimeFigureOut">
              <a:rPr lang="en-GB" smtClean="0"/>
              <a:t>08/05/2021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85325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B947720-ADC8-40FF-ADB8-9AA071604429}" type="datetimeFigureOut">
              <a:rPr lang="en-GB" smtClean="0"/>
              <a:t>08/05/2021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A7AB9-0FE9-4616-B757-DE3400CD1E8B}"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65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B947720-ADC8-40FF-ADB8-9AA071604429}" type="datetimeFigureOut">
              <a:rPr lang="en-GB" smtClean="0"/>
              <a:t>08/05/2021</a:t>
            </a:fld>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41A7AB9-0FE9-4616-B757-DE3400CD1E8B}" type="slidenum">
              <a:rPr lang="en-GB" smtClean="0"/>
              <a:t>‹#›</a:t>
            </a:fld>
            <a:endParaRPr lang="en-GB"/>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949100"/>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138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10:29-30</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29 </a:t>
            </a:r>
            <a:r>
              <a:rPr lang="en-US" sz="2800" dirty="0"/>
              <a:t>Jesus said, “Truly, I say to you, there is no one who has left house or brothers or sisters or mother or father or children or lands, for my sake and for the gospel, </a:t>
            </a:r>
            <a:r>
              <a:rPr lang="en-US" sz="2800" b="1" baseline="30000" dirty="0"/>
              <a:t>30 </a:t>
            </a:r>
            <a:r>
              <a:rPr lang="en-US" sz="2800" dirty="0"/>
              <a:t>who will not receive a hundredfold now in this time, houses and brothers and sisters and mothers and children and lands, with persecutions, and in the age to come eternal life.</a:t>
            </a:r>
            <a:endParaRPr lang="en-GB" sz="2800" dirty="0"/>
          </a:p>
        </p:txBody>
      </p:sp>
    </p:spTree>
    <p:extLst>
      <p:ext uri="{BB962C8B-B14F-4D97-AF65-F5344CB8AC3E}">
        <p14:creationId xmlns:p14="http://schemas.microsoft.com/office/powerpoint/2010/main" val="3866756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566223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4113967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12:4-6</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4 </a:t>
            </a:r>
            <a:r>
              <a:rPr lang="en-US" sz="2800" dirty="0"/>
              <a:t>So Abram went, as the </a:t>
            </a:r>
            <a:r>
              <a:rPr lang="en-US" sz="2800" cap="small" dirty="0"/>
              <a:t>Lord</a:t>
            </a:r>
            <a:r>
              <a:rPr lang="en-US" sz="2800" dirty="0"/>
              <a:t> had told him, and Lot went with him. Abram was seventy-five years old when he departed from Haran. </a:t>
            </a:r>
            <a:r>
              <a:rPr lang="en-US" sz="2800" b="1" baseline="30000" dirty="0"/>
              <a:t>5 </a:t>
            </a:r>
            <a:r>
              <a:rPr lang="en-US" sz="2800" dirty="0"/>
              <a:t>And Abram took Sarai his wife, and Lot his brother's son, and all their possessions that they had gathered, and the people that they had acquired in Haran, and they set out to go to the land of Canaan. When they came to the land of Canaan, </a:t>
            </a:r>
            <a:r>
              <a:rPr lang="en-US" sz="2800" b="1" baseline="30000" dirty="0"/>
              <a:t>6 </a:t>
            </a:r>
            <a:r>
              <a:rPr lang="en-US" sz="2800" dirty="0"/>
              <a:t>Abram passed through the land to the place at </a:t>
            </a:r>
            <a:r>
              <a:rPr lang="en-US" sz="2800" dirty="0" err="1"/>
              <a:t>Shechem</a:t>
            </a:r>
            <a:r>
              <a:rPr lang="en-US" sz="2800" dirty="0"/>
              <a:t>, to the </a:t>
            </a:r>
            <a:r>
              <a:rPr lang="en-US" sz="2800" dirty="0" smtClean="0"/>
              <a:t>oak</a:t>
            </a:r>
            <a:r>
              <a:rPr lang="en-US" sz="2800" dirty="0"/>
              <a:t> of </a:t>
            </a:r>
            <a:r>
              <a:rPr lang="en-US" sz="2800" dirty="0" err="1"/>
              <a:t>Moreh</a:t>
            </a:r>
            <a:r>
              <a:rPr lang="en-US" sz="2800" dirty="0"/>
              <a:t>. At that time the Canaanites were in the land. </a:t>
            </a:r>
            <a:endParaRPr lang="en-GB" sz="2800" dirty="0"/>
          </a:p>
        </p:txBody>
      </p:sp>
    </p:spTree>
    <p:extLst>
      <p:ext uri="{BB962C8B-B14F-4D97-AF65-F5344CB8AC3E}">
        <p14:creationId xmlns:p14="http://schemas.microsoft.com/office/powerpoint/2010/main" val="2506610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12:7-9</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7 </a:t>
            </a:r>
            <a:r>
              <a:rPr lang="en-US" sz="2800" dirty="0"/>
              <a:t>Then the </a:t>
            </a:r>
            <a:r>
              <a:rPr lang="en-US" sz="2800" cap="small" dirty="0"/>
              <a:t>Lord</a:t>
            </a:r>
            <a:r>
              <a:rPr lang="en-US" sz="2800" dirty="0"/>
              <a:t> appeared to Abram and said, “To your offspring I will give this land.” So he built there an altar to the </a:t>
            </a:r>
            <a:r>
              <a:rPr lang="en-US" sz="2800" cap="small" dirty="0"/>
              <a:t>Lord</a:t>
            </a:r>
            <a:r>
              <a:rPr lang="en-US" sz="2800" dirty="0"/>
              <a:t>, who had appeared to him. </a:t>
            </a:r>
            <a:r>
              <a:rPr lang="en-US" sz="2800" b="1" baseline="30000" dirty="0"/>
              <a:t>8 </a:t>
            </a:r>
            <a:r>
              <a:rPr lang="en-US" sz="2800" dirty="0"/>
              <a:t>From there he moved to the hill country on the east of Bethel and pitched his tent, with Bethel on the west and Ai on the east. And there he built an altar to the </a:t>
            </a:r>
            <a:r>
              <a:rPr lang="en-US" sz="2800" cap="small" dirty="0"/>
              <a:t>Lord</a:t>
            </a:r>
            <a:r>
              <a:rPr lang="en-US" sz="2800" dirty="0"/>
              <a:t> and called upon the name of the </a:t>
            </a:r>
            <a:r>
              <a:rPr lang="en-US" sz="2800" cap="small" dirty="0"/>
              <a:t>Lord</a:t>
            </a:r>
            <a:r>
              <a:rPr lang="en-US" sz="2800" dirty="0"/>
              <a:t>. </a:t>
            </a:r>
            <a:r>
              <a:rPr lang="en-US" sz="2800" b="1" baseline="30000" dirty="0"/>
              <a:t>9 </a:t>
            </a:r>
            <a:r>
              <a:rPr lang="en-US" sz="2800" dirty="0"/>
              <a:t>And Abram journeyed on, still going toward the </a:t>
            </a:r>
            <a:r>
              <a:rPr lang="en-US" sz="2800" dirty="0" err="1"/>
              <a:t>Negeb</a:t>
            </a:r>
            <a:r>
              <a:rPr lang="en-US" sz="2800" dirty="0"/>
              <a:t>.</a:t>
            </a:r>
            <a:endParaRPr lang="en-GB" sz="2800" dirty="0"/>
          </a:p>
        </p:txBody>
      </p:sp>
    </p:spTree>
    <p:extLst>
      <p:ext uri="{BB962C8B-B14F-4D97-AF65-F5344CB8AC3E}">
        <p14:creationId xmlns:p14="http://schemas.microsoft.com/office/powerpoint/2010/main" val="3337918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Abram’s Concerns</a:t>
            </a:r>
            <a:endParaRPr lang="en-GB" dirty="0"/>
          </a:p>
        </p:txBody>
      </p:sp>
      <p:sp>
        <p:nvSpPr>
          <p:cNvPr id="3" name="Text Placeholder 2"/>
          <p:cNvSpPr>
            <a:spLocks noGrp="1"/>
          </p:cNvSpPr>
          <p:nvPr>
            <p:ph type="body" idx="1"/>
          </p:nvPr>
        </p:nvSpPr>
        <p:spPr/>
        <p:txBody>
          <a:bodyPr/>
          <a:lstStyle/>
          <a:p>
            <a:r>
              <a:rPr lang="en-US" dirty="0" smtClean="0"/>
              <a:t>Genesis 15</a:t>
            </a:r>
            <a:endParaRPr lang="en-GB" dirty="0"/>
          </a:p>
        </p:txBody>
      </p:sp>
    </p:spTree>
    <p:extLst>
      <p:ext uri="{BB962C8B-B14F-4D97-AF65-F5344CB8AC3E}">
        <p14:creationId xmlns:p14="http://schemas.microsoft.com/office/powerpoint/2010/main" val="3368711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15:1-3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smtClean="0"/>
              <a:t>1</a:t>
            </a:r>
            <a:r>
              <a:rPr lang="en-US" sz="2800" dirty="0" smtClean="0"/>
              <a:t>After </a:t>
            </a:r>
            <a:r>
              <a:rPr lang="en-US" sz="2800" dirty="0"/>
              <a:t>these things the word of the </a:t>
            </a:r>
            <a:r>
              <a:rPr lang="en-US" sz="2800" cap="small" dirty="0"/>
              <a:t>Lord</a:t>
            </a:r>
            <a:r>
              <a:rPr lang="en-US" sz="2800" dirty="0"/>
              <a:t> came to Abram in a vision: “Fear not, Abram, I am your shield; your reward shall be very great.” </a:t>
            </a:r>
            <a:r>
              <a:rPr lang="en-US" sz="2800" b="1" baseline="30000" dirty="0"/>
              <a:t>2 </a:t>
            </a:r>
            <a:r>
              <a:rPr lang="en-US" sz="2800" dirty="0"/>
              <a:t>But Abram said, “O Lord </a:t>
            </a:r>
            <a:r>
              <a:rPr lang="en-US" sz="2800" cap="small" dirty="0"/>
              <a:t>God</a:t>
            </a:r>
            <a:r>
              <a:rPr lang="en-US" sz="2800" dirty="0"/>
              <a:t>, what will you give me, for I </a:t>
            </a:r>
            <a:r>
              <a:rPr lang="en-US" sz="2800" dirty="0" smtClean="0"/>
              <a:t>continue</a:t>
            </a:r>
            <a:r>
              <a:rPr lang="en-US" sz="2800" dirty="0"/>
              <a:t> childless, and the heir of my house is Eliezer of Damascus?” </a:t>
            </a:r>
            <a:r>
              <a:rPr lang="en-US" sz="2800" b="1" baseline="30000" dirty="0"/>
              <a:t>3 </a:t>
            </a:r>
            <a:r>
              <a:rPr lang="en-US" sz="2800" dirty="0"/>
              <a:t>And Abram said, “Behold, you have given me no offspring, and a member of my household will be my heir.”</a:t>
            </a:r>
            <a:endParaRPr lang="en-GB" sz="2800" dirty="0"/>
          </a:p>
        </p:txBody>
      </p:sp>
    </p:spTree>
    <p:extLst>
      <p:ext uri="{BB962C8B-B14F-4D97-AF65-F5344CB8AC3E}">
        <p14:creationId xmlns:p14="http://schemas.microsoft.com/office/powerpoint/2010/main" val="403647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15:4-6</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smtClean="0"/>
              <a:t>4</a:t>
            </a:r>
            <a:r>
              <a:rPr lang="en-US" sz="2800" b="1" baseline="30000" dirty="0"/>
              <a:t> </a:t>
            </a:r>
            <a:r>
              <a:rPr lang="en-US" sz="2800" dirty="0"/>
              <a:t>And behold, the word of the </a:t>
            </a:r>
            <a:r>
              <a:rPr lang="en-US" sz="2800" cap="small" dirty="0"/>
              <a:t>Lord</a:t>
            </a:r>
            <a:r>
              <a:rPr lang="en-US" sz="2800" dirty="0"/>
              <a:t> came to him: “This man shall not be your heir; your very own </a:t>
            </a:r>
            <a:r>
              <a:rPr lang="en-US" sz="2800" dirty="0" smtClean="0"/>
              <a:t>son</a:t>
            </a:r>
            <a:r>
              <a:rPr lang="en-US" sz="2800" dirty="0"/>
              <a:t> shall be your heir.” </a:t>
            </a:r>
            <a:r>
              <a:rPr lang="en-US" sz="2800" b="1" baseline="30000" dirty="0"/>
              <a:t>5 </a:t>
            </a:r>
            <a:r>
              <a:rPr lang="en-US" sz="2800" dirty="0"/>
              <a:t>And he brought him outside and said, “Look toward heaven, and number the stars, if you are able to number them.” Then he said to him, “So shall your offspring be.” </a:t>
            </a:r>
            <a:r>
              <a:rPr lang="en-US" sz="2800" b="1" baseline="30000" dirty="0"/>
              <a:t>6 </a:t>
            </a:r>
            <a:r>
              <a:rPr lang="en-US" sz="2800" dirty="0"/>
              <a:t>And he believed the </a:t>
            </a:r>
            <a:r>
              <a:rPr lang="en-US" sz="2800" cap="small" dirty="0"/>
              <a:t>Lord</a:t>
            </a:r>
            <a:r>
              <a:rPr lang="en-US" sz="2800" dirty="0"/>
              <a:t>, and he counted it to him as righteousness.</a:t>
            </a:r>
            <a:endParaRPr lang="en-GB" sz="2800" dirty="0"/>
          </a:p>
        </p:txBody>
      </p:sp>
    </p:spTree>
    <p:extLst>
      <p:ext uri="{BB962C8B-B14F-4D97-AF65-F5344CB8AC3E}">
        <p14:creationId xmlns:p14="http://schemas.microsoft.com/office/powerpoint/2010/main" val="674001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3301857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endParaRPr lang="en-US" sz="2800" dirty="0"/>
          </a:p>
          <a:p>
            <a:pPr>
              <a:buFont typeface="Wingdings" panose="05000000000000000000" pitchFamily="2" charset="2"/>
              <a:buChar char="Ø"/>
            </a:pP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624998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God’s Covenants</a:t>
            </a:r>
            <a:endParaRPr lang="en-GB" dirty="0"/>
          </a:p>
        </p:txBody>
      </p:sp>
      <p:sp>
        <p:nvSpPr>
          <p:cNvPr id="3" name="Subtitle 2"/>
          <p:cNvSpPr>
            <a:spLocks noGrp="1"/>
          </p:cNvSpPr>
          <p:nvPr>
            <p:ph type="subTitle" idx="1"/>
          </p:nvPr>
        </p:nvSpPr>
        <p:spPr/>
        <p:txBody>
          <a:bodyPr/>
          <a:lstStyle/>
          <a:p>
            <a:r>
              <a:rPr lang="en-US" dirty="0" smtClean="0"/>
              <a:t>The Abrahamic Covenant</a:t>
            </a:r>
            <a:endParaRPr lang="en-GB" dirty="0"/>
          </a:p>
        </p:txBody>
      </p:sp>
    </p:spTree>
    <p:extLst>
      <p:ext uri="{BB962C8B-B14F-4D97-AF65-F5344CB8AC3E}">
        <p14:creationId xmlns:p14="http://schemas.microsoft.com/office/powerpoint/2010/main" val="62364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15:7-8</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7 </a:t>
            </a:r>
            <a:r>
              <a:rPr lang="en-US" sz="2800" dirty="0"/>
              <a:t>And he said to him, “I am the </a:t>
            </a:r>
            <a:r>
              <a:rPr lang="en-US" sz="2800" cap="small" dirty="0"/>
              <a:t>Lord</a:t>
            </a:r>
            <a:r>
              <a:rPr lang="en-US" sz="2800" dirty="0"/>
              <a:t> who brought you out from Ur of the Chaldeans to give you this land to possess.” </a:t>
            </a:r>
            <a:r>
              <a:rPr lang="en-US" sz="2800" b="1" baseline="30000" dirty="0"/>
              <a:t>8 </a:t>
            </a:r>
            <a:r>
              <a:rPr lang="en-US" sz="2800" dirty="0"/>
              <a:t>But he said, “O Lord </a:t>
            </a:r>
            <a:r>
              <a:rPr lang="en-US" sz="2800" cap="small" dirty="0"/>
              <a:t>God</a:t>
            </a:r>
            <a:r>
              <a:rPr lang="en-US" sz="2800" dirty="0"/>
              <a:t>, how am I to know that I shall possess it?” </a:t>
            </a:r>
            <a:endParaRPr lang="en-GB" sz="2800" dirty="0"/>
          </a:p>
        </p:txBody>
      </p:sp>
    </p:spTree>
    <p:extLst>
      <p:ext uri="{BB962C8B-B14F-4D97-AF65-F5344CB8AC3E}">
        <p14:creationId xmlns:p14="http://schemas.microsoft.com/office/powerpoint/2010/main" val="19947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15:13-15</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13 </a:t>
            </a:r>
            <a:r>
              <a:rPr lang="en-US" sz="2800" dirty="0"/>
              <a:t>Then the </a:t>
            </a:r>
            <a:r>
              <a:rPr lang="en-US" sz="2800" cap="small" dirty="0"/>
              <a:t>Lord</a:t>
            </a:r>
            <a:r>
              <a:rPr lang="en-US" sz="2800" dirty="0"/>
              <a:t> said to Abram, “Know for certain that your offspring will be sojourners in a land that is not theirs and will be servants there, and they will be afflicted for four hundred years. </a:t>
            </a:r>
            <a:r>
              <a:rPr lang="en-US" sz="2800" b="1" baseline="30000" dirty="0"/>
              <a:t>14 </a:t>
            </a:r>
            <a:r>
              <a:rPr lang="en-US" sz="2800" dirty="0"/>
              <a:t>But I will bring judgment on the nation that they serve, and afterward they shall come out with great possessions. </a:t>
            </a:r>
            <a:r>
              <a:rPr lang="en-US" sz="2800" b="1" baseline="30000" dirty="0"/>
              <a:t>15 </a:t>
            </a:r>
            <a:r>
              <a:rPr lang="en-US" sz="2800" dirty="0"/>
              <a:t>As for you, you shall go to your fathers in peace; you shall be buried in a good old age. </a:t>
            </a:r>
            <a:endParaRPr lang="en-GB" sz="2800" dirty="0"/>
          </a:p>
        </p:txBody>
      </p:sp>
    </p:spTree>
    <p:extLst>
      <p:ext uri="{BB962C8B-B14F-4D97-AF65-F5344CB8AC3E}">
        <p14:creationId xmlns:p14="http://schemas.microsoft.com/office/powerpoint/2010/main" val="2578639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p>
          <a:p>
            <a:pPr>
              <a:buFont typeface="Wingdings" panose="05000000000000000000" pitchFamily="2" charset="2"/>
              <a:buChar char="Ø"/>
            </a:pPr>
            <a:r>
              <a:rPr lang="en-US" sz="2800" dirty="0" smtClean="0"/>
              <a:t>works in His own time.</a:t>
            </a:r>
            <a:endParaRPr lang="en-US" sz="2800" dirty="0"/>
          </a:p>
          <a:p>
            <a:pPr>
              <a:buFont typeface="Wingdings" panose="05000000000000000000" pitchFamily="2" charset="2"/>
              <a:buChar char="Ø"/>
            </a:pP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2526406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eternal faithfulness</a:t>
            </a:r>
            <a:endParaRPr lang="en-GB" dirty="0"/>
          </a:p>
        </p:txBody>
      </p:sp>
      <p:sp>
        <p:nvSpPr>
          <p:cNvPr id="3" name="Text Placeholder 2"/>
          <p:cNvSpPr>
            <a:spLocks noGrp="1"/>
          </p:cNvSpPr>
          <p:nvPr>
            <p:ph type="body" idx="1"/>
          </p:nvPr>
        </p:nvSpPr>
        <p:spPr/>
        <p:txBody>
          <a:bodyPr/>
          <a:lstStyle/>
          <a:p>
            <a:r>
              <a:rPr lang="en-US" dirty="0" smtClean="0"/>
              <a:t>Genesis 17</a:t>
            </a:r>
            <a:endParaRPr lang="en-GB" dirty="0"/>
          </a:p>
        </p:txBody>
      </p:sp>
    </p:spTree>
    <p:extLst>
      <p:ext uri="{BB962C8B-B14F-4D97-AF65-F5344CB8AC3E}">
        <p14:creationId xmlns:p14="http://schemas.microsoft.com/office/powerpoint/2010/main" val="1198924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17:1-2</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smtClean="0"/>
              <a:t>1</a:t>
            </a:r>
            <a:r>
              <a:rPr lang="en-US" sz="2800" dirty="0" smtClean="0"/>
              <a:t>When </a:t>
            </a:r>
            <a:r>
              <a:rPr lang="en-US" sz="2800" dirty="0"/>
              <a:t>Abram was ninety-nine years old the </a:t>
            </a:r>
            <a:r>
              <a:rPr lang="en-US" sz="2800" cap="small" dirty="0"/>
              <a:t>Lord</a:t>
            </a:r>
            <a:r>
              <a:rPr lang="en-US" sz="2800" dirty="0"/>
              <a:t> appeared to Abram and said to him, “I am God Almighty</a:t>
            </a:r>
            <a:r>
              <a:rPr lang="en-US" sz="2800" dirty="0" smtClean="0"/>
              <a:t>;</a:t>
            </a:r>
            <a:r>
              <a:rPr lang="en-US" sz="2800" dirty="0"/>
              <a:t> walk before me, and be blameless, </a:t>
            </a:r>
            <a:r>
              <a:rPr lang="en-US" sz="2800" b="1" baseline="30000" dirty="0"/>
              <a:t>2 </a:t>
            </a:r>
            <a:r>
              <a:rPr lang="en-US" sz="2800" dirty="0"/>
              <a:t>that I may make my covenant between me and you, and may multiply you greatly.” </a:t>
            </a:r>
            <a:endParaRPr lang="en-GB" sz="2800" dirty="0"/>
          </a:p>
        </p:txBody>
      </p:sp>
    </p:spTree>
    <p:extLst>
      <p:ext uri="{BB962C8B-B14F-4D97-AF65-F5344CB8AC3E}">
        <p14:creationId xmlns:p14="http://schemas.microsoft.com/office/powerpoint/2010/main" val="1303035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p>
          <a:p>
            <a:pPr>
              <a:buFont typeface="Wingdings" panose="05000000000000000000" pitchFamily="2" charset="2"/>
              <a:buChar char="Ø"/>
            </a:pPr>
            <a:r>
              <a:rPr lang="en-US" sz="2800" dirty="0" smtClean="0"/>
              <a:t>works in His own time.</a:t>
            </a:r>
          </a:p>
          <a:p>
            <a:pPr>
              <a:buFont typeface="Wingdings" panose="05000000000000000000" pitchFamily="2" charset="2"/>
              <a:buChar char="Ø"/>
            </a:pPr>
            <a:r>
              <a:rPr lang="en-US" sz="2800" dirty="0" smtClean="0"/>
              <a:t>allows us to fail.</a:t>
            </a:r>
            <a:endParaRPr lang="en-US" sz="2800" dirty="0"/>
          </a:p>
          <a:p>
            <a:pPr>
              <a:buFont typeface="Wingdings" panose="05000000000000000000" pitchFamily="2" charset="2"/>
              <a:buChar char="Ø"/>
            </a:pP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1791750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17:5-6</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5 </a:t>
            </a:r>
            <a:r>
              <a:rPr lang="en-US" sz="2800" dirty="0"/>
              <a:t>No longer shall your name be called Abram</a:t>
            </a:r>
            <a:r>
              <a:rPr lang="en-US" sz="2800" dirty="0" smtClean="0"/>
              <a:t>,</a:t>
            </a:r>
            <a:r>
              <a:rPr lang="en-US" sz="2800" dirty="0"/>
              <a:t> but your name shall be Abraham</a:t>
            </a:r>
            <a:r>
              <a:rPr lang="en-US" sz="2800" dirty="0" smtClean="0"/>
              <a:t>,</a:t>
            </a:r>
            <a:r>
              <a:rPr lang="en-US" sz="2800" dirty="0"/>
              <a:t> for I have made you the father of a multitude of nations. </a:t>
            </a:r>
            <a:r>
              <a:rPr lang="en-US" sz="2800" b="1" baseline="30000" dirty="0"/>
              <a:t>6 </a:t>
            </a:r>
            <a:r>
              <a:rPr lang="en-US" sz="2800" dirty="0"/>
              <a:t>I will make you exceedingly fruitful, and I will make you into nations, and kings shall come from you</a:t>
            </a:r>
            <a:r>
              <a:rPr lang="en-US" sz="2800" dirty="0" smtClean="0"/>
              <a:t>.</a:t>
            </a:r>
            <a:endParaRPr lang="en-GB" sz="2800" dirty="0"/>
          </a:p>
        </p:txBody>
      </p:sp>
    </p:spTree>
    <p:extLst>
      <p:ext uri="{BB962C8B-B14F-4D97-AF65-F5344CB8AC3E}">
        <p14:creationId xmlns:p14="http://schemas.microsoft.com/office/powerpoint/2010/main" val="15596688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17:7-8</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smtClean="0"/>
              <a:t>7</a:t>
            </a:r>
            <a:r>
              <a:rPr lang="en-US" sz="2800" b="1" baseline="30000" dirty="0"/>
              <a:t> </a:t>
            </a:r>
            <a:r>
              <a:rPr lang="en-US" sz="2800" dirty="0"/>
              <a:t>And I will establish my covenant between me and you and your offspring after you throughout their generations for an everlasting covenant, to be God to you and to your offspring after you. </a:t>
            </a:r>
            <a:r>
              <a:rPr lang="en-US" sz="2800" b="1" baseline="30000" dirty="0"/>
              <a:t>8 </a:t>
            </a:r>
            <a:r>
              <a:rPr lang="en-US" sz="2800" dirty="0"/>
              <a:t>And I will give to you and to your offspring after you the land of your </a:t>
            </a:r>
            <a:r>
              <a:rPr lang="en-US" sz="2800" dirty="0" err="1"/>
              <a:t>sojournings</a:t>
            </a:r>
            <a:r>
              <a:rPr lang="en-US" sz="2800" dirty="0"/>
              <a:t>, all the land of Canaan, for an everlasting possession, and I will be their God.”</a:t>
            </a:r>
            <a:endParaRPr lang="en-GB" sz="2800" dirty="0"/>
          </a:p>
        </p:txBody>
      </p:sp>
    </p:spTree>
    <p:extLst>
      <p:ext uri="{BB962C8B-B14F-4D97-AF65-F5344CB8AC3E}">
        <p14:creationId xmlns:p14="http://schemas.microsoft.com/office/powerpoint/2010/main" val="1532136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p>
          <a:p>
            <a:pPr>
              <a:buFont typeface="Wingdings" panose="05000000000000000000" pitchFamily="2" charset="2"/>
              <a:buChar char="Ø"/>
            </a:pPr>
            <a:r>
              <a:rPr lang="en-US" sz="2800" dirty="0" smtClean="0"/>
              <a:t>works in His own time.</a:t>
            </a:r>
          </a:p>
          <a:p>
            <a:pPr>
              <a:buFont typeface="Wingdings" panose="05000000000000000000" pitchFamily="2" charset="2"/>
              <a:buChar char="Ø"/>
            </a:pPr>
            <a:r>
              <a:rPr lang="en-US" sz="2800" dirty="0" smtClean="0"/>
              <a:t>allows us to fail.</a:t>
            </a:r>
          </a:p>
          <a:p>
            <a:pPr>
              <a:buFont typeface="Wingdings" panose="05000000000000000000" pitchFamily="2" charset="2"/>
              <a:buChar char="Ø"/>
            </a:pPr>
            <a:r>
              <a:rPr lang="en-US" sz="2800" dirty="0" smtClean="0"/>
              <a:t>remains faithful.</a:t>
            </a:r>
            <a:endParaRPr lang="en-US" sz="2800" dirty="0"/>
          </a:p>
          <a:p>
            <a:pPr>
              <a:buFont typeface="Wingdings" panose="05000000000000000000" pitchFamily="2" charset="2"/>
              <a:buChar char="Ø"/>
            </a:pP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654526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17:15-16</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15 </a:t>
            </a:r>
            <a:r>
              <a:rPr lang="en-US" sz="2800" dirty="0"/>
              <a:t>And God said to Abraham, “As for Sarai your wife, you shall not call her name Sarai, but </a:t>
            </a:r>
            <a:r>
              <a:rPr lang="en-US" sz="2800" dirty="0" smtClean="0"/>
              <a:t>Sarah</a:t>
            </a:r>
            <a:r>
              <a:rPr lang="en-US" sz="2800" dirty="0"/>
              <a:t> shall be her name. </a:t>
            </a:r>
            <a:r>
              <a:rPr lang="en-US" sz="2800" b="1" baseline="30000" dirty="0"/>
              <a:t>16 </a:t>
            </a:r>
            <a:r>
              <a:rPr lang="en-US" sz="2800" dirty="0"/>
              <a:t>I will bless her, and moreover, I will </a:t>
            </a:r>
            <a:r>
              <a:rPr lang="en-US" sz="2800" dirty="0" smtClean="0"/>
              <a:t>give</a:t>
            </a:r>
            <a:r>
              <a:rPr lang="en-US" sz="2800" dirty="0"/>
              <a:t> you a son by her. I will bless her, and she shall become nations; kings of peoples shall come from her.”</a:t>
            </a:r>
            <a:endParaRPr lang="en-GB" sz="2800" dirty="0"/>
          </a:p>
        </p:txBody>
      </p:sp>
    </p:spTree>
    <p:extLst>
      <p:ext uri="{BB962C8B-B14F-4D97-AF65-F5344CB8AC3E}">
        <p14:creationId xmlns:p14="http://schemas.microsoft.com/office/powerpoint/2010/main" val="2227987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Covenant</a:t>
            </a:r>
            <a:endParaRPr lang="en-GB" dirty="0"/>
          </a:p>
        </p:txBody>
      </p:sp>
      <p:sp>
        <p:nvSpPr>
          <p:cNvPr id="3" name="Content Placeholder 2"/>
          <p:cNvSpPr>
            <a:spLocks noGrp="1"/>
          </p:cNvSpPr>
          <p:nvPr>
            <p:ph idx="1"/>
          </p:nvPr>
        </p:nvSpPr>
        <p:spPr/>
        <p:txBody>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8000" dirty="0"/>
              <a:t>Contract + God</a:t>
            </a:r>
            <a:endParaRPr lang="en-GB" sz="8000" dirty="0"/>
          </a:p>
        </p:txBody>
      </p:sp>
    </p:spTree>
    <p:extLst>
      <p:ext uri="{BB962C8B-B14F-4D97-AF65-F5344CB8AC3E}">
        <p14:creationId xmlns:p14="http://schemas.microsoft.com/office/powerpoint/2010/main" val="41489147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17:17</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3200" b="1" baseline="30000" dirty="0"/>
              <a:t>17 </a:t>
            </a:r>
            <a:r>
              <a:rPr lang="en-US" sz="3200" dirty="0"/>
              <a:t>Then Abraham fell on his face and laughed and said to himself, “Shall a child be born to a man who is a hundred years old? Shall Sarah, who is ninety years old, bear a child?”</a:t>
            </a:r>
            <a:endParaRPr lang="en-GB" sz="3200" dirty="0"/>
          </a:p>
        </p:txBody>
      </p:sp>
    </p:spTree>
    <p:extLst>
      <p:ext uri="{BB962C8B-B14F-4D97-AF65-F5344CB8AC3E}">
        <p14:creationId xmlns:p14="http://schemas.microsoft.com/office/powerpoint/2010/main" val="22479814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17:19</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3200" b="1" baseline="30000" dirty="0"/>
              <a:t>19 </a:t>
            </a:r>
            <a:r>
              <a:rPr lang="en-US" sz="3200" dirty="0"/>
              <a:t>God said, “No, but Sarah your wife shall bear you a son, and you shall call his name Isaac</a:t>
            </a:r>
            <a:r>
              <a:rPr lang="en-US" sz="3200" dirty="0" smtClean="0"/>
              <a:t>.</a:t>
            </a:r>
            <a:r>
              <a:rPr lang="en-US" sz="3200" dirty="0"/>
              <a:t> I will establish my covenant with him as an everlasting covenant for his offspring after him.</a:t>
            </a:r>
            <a:endParaRPr lang="en-GB" sz="3200" dirty="0"/>
          </a:p>
        </p:txBody>
      </p:sp>
    </p:spTree>
    <p:extLst>
      <p:ext uri="{BB962C8B-B14F-4D97-AF65-F5344CB8AC3E}">
        <p14:creationId xmlns:p14="http://schemas.microsoft.com/office/powerpoint/2010/main" val="9637168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p>
          <a:p>
            <a:pPr>
              <a:buFont typeface="Wingdings" panose="05000000000000000000" pitchFamily="2" charset="2"/>
              <a:buChar char="Ø"/>
            </a:pPr>
            <a:r>
              <a:rPr lang="en-US" sz="2800" dirty="0" smtClean="0"/>
              <a:t>works in His own time.</a:t>
            </a:r>
          </a:p>
          <a:p>
            <a:pPr>
              <a:buFont typeface="Wingdings" panose="05000000000000000000" pitchFamily="2" charset="2"/>
              <a:buChar char="Ø"/>
            </a:pPr>
            <a:r>
              <a:rPr lang="en-US" sz="2800" dirty="0" smtClean="0"/>
              <a:t>allows us to fail.</a:t>
            </a:r>
          </a:p>
          <a:p>
            <a:pPr>
              <a:buFont typeface="Wingdings" panose="05000000000000000000" pitchFamily="2" charset="2"/>
              <a:buChar char="Ø"/>
            </a:pPr>
            <a:r>
              <a:rPr lang="en-US" sz="2800" dirty="0" smtClean="0"/>
              <a:t>remains faithful.</a:t>
            </a:r>
            <a:endParaRPr lang="en-US" sz="2800" dirty="0"/>
          </a:p>
          <a:p>
            <a:pPr>
              <a:buFont typeface="Wingdings" panose="05000000000000000000" pitchFamily="2" charset="2"/>
              <a:buChar char="Ø"/>
            </a:pPr>
            <a:r>
              <a:rPr lang="en-US" sz="2800" dirty="0" smtClean="0"/>
              <a:t>has a plan.</a:t>
            </a: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692746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p>
          <a:p>
            <a:pPr>
              <a:buFont typeface="Wingdings" panose="05000000000000000000" pitchFamily="2" charset="2"/>
              <a:buChar char="Ø"/>
            </a:pPr>
            <a:r>
              <a:rPr lang="en-US" sz="2800" dirty="0" smtClean="0"/>
              <a:t>works in His own time.</a:t>
            </a:r>
          </a:p>
          <a:p>
            <a:pPr>
              <a:buFont typeface="Wingdings" panose="05000000000000000000" pitchFamily="2" charset="2"/>
              <a:buChar char="Ø"/>
            </a:pPr>
            <a:r>
              <a:rPr lang="en-US" sz="2800" dirty="0" smtClean="0"/>
              <a:t>allows us to fail.</a:t>
            </a:r>
          </a:p>
          <a:p>
            <a:pPr>
              <a:buFont typeface="Wingdings" panose="05000000000000000000" pitchFamily="2" charset="2"/>
              <a:buChar char="Ø"/>
            </a:pPr>
            <a:r>
              <a:rPr lang="en-US" sz="2800" dirty="0" smtClean="0"/>
              <a:t>remains faithful.</a:t>
            </a:r>
            <a:endParaRPr lang="en-US" sz="2800" dirty="0"/>
          </a:p>
          <a:p>
            <a:pPr>
              <a:buFont typeface="Wingdings" panose="05000000000000000000" pitchFamily="2" charset="2"/>
              <a:buChar char="Ø"/>
            </a:pPr>
            <a:r>
              <a:rPr lang="en-US" sz="2800" dirty="0" smtClean="0"/>
              <a:t>has a plan.</a:t>
            </a:r>
          </a:p>
          <a:p>
            <a:pPr>
              <a:buFont typeface="Wingdings" panose="05000000000000000000" pitchFamily="2" charset="2"/>
              <a:buChar char="Ø"/>
            </a:pPr>
            <a:r>
              <a:rPr lang="en-US" sz="2800" dirty="0" smtClean="0"/>
              <a:t>loves us.</a:t>
            </a: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10228447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on god</a:t>
            </a:r>
            <a:endParaRPr lang="en-GB" dirty="0"/>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221014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a:p>
            <a:pPr>
              <a:buFont typeface="Wingdings" panose="05000000000000000000" pitchFamily="2" charset="2"/>
              <a:buChar char="Ø"/>
            </a:pPr>
            <a:r>
              <a:rPr lang="en-US" sz="2800" dirty="0"/>
              <a:t>has power and authority</a:t>
            </a:r>
            <a:r>
              <a:rPr lang="en-US" sz="2800" dirty="0" smtClean="0"/>
              <a:t>.</a:t>
            </a:r>
          </a:p>
          <a:p>
            <a:pPr>
              <a:buFont typeface="Wingdings" panose="05000000000000000000" pitchFamily="2" charset="2"/>
              <a:buChar char="Ø"/>
            </a:pPr>
            <a:r>
              <a:rPr lang="en-US" sz="2800" dirty="0" smtClean="0"/>
              <a:t>does not force us.</a:t>
            </a:r>
          </a:p>
          <a:p>
            <a:pPr>
              <a:buFont typeface="Wingdings" panose="05000000000000000000" pitchFamily="2" charset="2"/>
              <a:buChar char="Ø"/>
            </a:pPr>
            <a:r>
              <a:rPr lang="en-US" sz="2800" dirty="0" smtClean="0"/>
              <a:t>does not hate questions.</a:t>
            </a:r>
          </a:p>
          <a:p>
            <a:pPr>
              <a:buFont typeface="Wingdings" panose="05000000000000000000" pitchFamily="2" charset="2"/>
              <a:buChar char="Ø"/>
            </a:pPr>
            <a:r>
              <a:rPr lang="en-US" sz="2800" dirty="0"/>
              <a:t>does </a:t>
            </a:r>
            <a:r>
              <a:rPr lang="en-US" sz="2800" dirty="0" smtClean="0"/>
              <a:t>value faith.</a:t>
            </a:r>
          </a:p>
          <a:p>
            <a:pPr>
              <a:buFont typeface="Wingdings" panose="05000000000000000000" pitchFamily="2" charset="2"/>
              <a:buChar char="Ø"/>
            </a:pPr>
            <a:r>
              <a:rPr lang="en-US" sz="2800" dirty="0" smtClean="0"/>
              <a:t>works in His own time.</a:t>
            </a:r>
          </a:p>
          <a:p>
            <a:pPr>
              <a:buFont typeface="Wingdings" panose="05000000000000000000" pitchFamily="2" charset="2"/>
              <a:buChar char="Ø"/>
            </a:pPr>
            <a:r>
              <a:rPr lang="en-US" sz="2800" dirty="0" smtClean="0"/>
              <a:t>allows us to fail.</a:t>
            </a:r>
          </a:p>
          <a:p>
            <a:pPr>
              <a:buFont typeface="Wingdings" panose="05000000000000000000" pitchFamily="2" charset="2"/>
              <a:buChar char="Ø"/>
            </a:pPr>
            <a:r>
              <a:rPr lang="en-US" sz="2800" dirty="0" smtClean="0"/>
              <a:t>remains faithful.</a:t>
            </a:r>
            <a:endParaRPr lang="en-US" sz="2800" dirty="0"/>
          </a:p>
          <a:p>
            <a:pPr>
              <a:buFont typeface="Wingdings" panose="05000000000000000000" pitchFamily="2" charset="2"/>
              <a:buChar char="Ø"/>
            </a:pPr>
            <a:r>
              <a:rPr lang="en-US" sz="2800" dirty="0" smtClean="0"/>
              <a:t>has a plan.</a:t>
            </a:r>
          </a:p>
          <a:p>
            <a:pPr>
              <a:buFont typeface="Wingdings" panose="05000000000000000000" pitchFamily="2" charset="2"/>
              <a:buChar char="Ø"/>
            </a:pPr>
            <a:r>
              <a:rPr lang="en-US" sz="2800" dirty="0" smtClean="0"/>
              <a:t>loves us.</a:t>
            </a:r>
            <a:endParaRPr lang="en-GB" sz="2800" dirty="0"/>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3049374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9:10</a:t>
            </a:r>
            <a:endParaRPr lang="en-GB" dirty="0"/>
          </a:p>
        </p:txBody>
      </p:sp>
      <p:sp>
        <p:nvSpPr>
          <p:cNvPr id="3" name="Content Placeholder 2"/>
          <p:cNvSpPr>
            <a:spLocks noGrp="1"/>
          </p:cNvSpPr>
          <p:nvPr>
            <p:ph idx="1"/>
          </p:nvPr>
        </p:nvSpPr>
        <p:spPr/>
        <p:txBody>
          <a:bodyPr>
            <a:normAutofit/>
          </a:bodyPr>
          <a:lstStyle/>
          <a:p>
            <a:r>
              <a:rPr lang="en-US" sz="3200" b="1" baseline="30000" dirty="0"/>
              <a:t>10 </a:t>
            </a:r>
            <a:r>
              <a:rPr lang="en-US" sz="3200" dirty="0"/>
              <a:t>The fear of the </a:t>
            </a:r>
            <a:r>
              <a:rPr lang="en-US" sz="3200" cap="small" dirty="0"/>
              <a:t>Lord</a:t>
            </a:r>
            <a:r>
              <a:rPr lang="en-US" sz="3200" dirty="0"/>
              <a:t> is the beginning of wisdom,</a:t>
            </a:r>
            <a:br>
              <a:rPr lang="en-US" sz="3200" dirty="0"/>
            </a:br>
            <a:r>
              <a:rPr lang="en-US" sz="3200" dirty="0"/>
              <a:t>    and the knowledge of the Holy One is insight.</a:t>
            </a:r>
          </a:p>
        </p:txBody>
      </p:sp>
    </p:spTree>
    <p:extLst>
      <p:ext uri="{BB962C8B-B14F-4D97-AF65-F5344CB8AC3E}">
        <p14:creationId xmlns:p14="http://schemas.microsoft.com/office/powerpoint/2010/main" val="2765824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Abram called out</a:t>
            </a:r>
            <a:endParaRPr lang="en-GB" dirty="0"/>
          </a:p>
        </p:txBody>
      </p:sp>
      <p:sp>
        <p:nvSpPr>
          <p:cNvPr id="3" name="Text Placeholder 2"/>
          <p:cNvSpPr>
            <a:spLocks noGrp="1"/>
          </p:cNvSpPr>
          <p:nvPr>
            <p:ph type="body" idx="1"/>
          </p:nvPr>
        </p:nvSpPr>
        <p:spPr/>
        <p:txBody>
          <a:bodyPr/>
          <a:lstStyle/>
          <a:p>
            <a:r>
              <a:rPr lang="en-US" dirty="0" smtClean="0"/>
              <a:t>Genesis 12</a:t>
            </a:r>
            <a:endParaRPr lang="en-GB" dirty="0"/>
          </a:p>
        </p:txBody>
      </p:sp>
    </p:spTree>
    <p:extLst>
      <p:ext uri="{BB962C8B-B14F-4D97-AF65-F5344CB8AC3E}">
        <p14:creationId xmlns:p14="http://schemas.microsoft.com/office/powerpoint/2010/main" val="3760835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12:1-3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smtClean="0"/>
              <a:t>1 </a:t>
            </a:r>
            <a:r>
              <a:rPr lang="en-US" sz="2800" dirty="0" smtClean="0"/>
              <a:t>Now</a:t>
            </a:r>
            <a:r>
              <a:rPr lang="en-US" sz="2800" dirty="0"/>
              <a:t> the </a:t>
            </a:r>
            <a:r>
              <a:rPr lang="en-US" sz="2800" cap="small" dirty="0"/>
              <a:t>Lord</a:t>
            </a:r>
            <a:r>
              <a:rPr lang="en-US" sz="2800" dirty="0"/>
              <a:t> </a:t>
            </a:r>
            <a:r>
              <a:rPr lang="en-US" sz="2800" dirty="0" smtClean="0"/>
              <a:t>said</a:t>
            </a:r>
            <a:r>
              <a:rPr lang="en-US" sz="2800" dirty="0"/>
              <a:t> to Abram, “Go from your </a:t>
            </a:r>
            <a:r>
              <a:rPr lang="en-US" sz="2800" dirty="0" smtClean="0"/>
              <a:t>country</a:t>
            </a:r>
            <a:r>
              <a:rPr lang="en-US" sz="2800" dirty="0"/>
              <a:t> and your kindred and your father's house to the land that I will show you. </a:t>
            </a:r>
            <a:r>
              <a:rPr lang="en-US" sz="2800" b="1" baseline="30000" dirty="0"/>
              <a:t>2 </a:t>
            </a:r>
            <a:r>
              <a:rPr lang="en-US" sz="2800" dirty="0"/>
              <a:t>And I will make of you a great nation, and I will bless you and make your name great, so that you will be a blessing. </a:t>
            </a:r>
            <a:r>
              <a:rPr lang="en-US" sz="2800" b="1" baseline="30000" dirty="0"/>
              <a:t>3 </a:t>
            </a:r>
            <a:r>
              <a:rPr lang="en-US" sz="2800" dirty="0"/>
              <a:t>I will bless those who bless you, and him who dishonors you I will curse, and in you all the families of the earth shall be blessed</a:t>
            </a:r>
            <a:r>
              <a:rPr lang="en-US" sz="2800" dirty="0" smtClean="0"/>
              <a:t>.”</a:t>
            </a:r>
            <a:endParaRPr lang="en-GB" sz="2800" dirty="0"/>
          </a:p>
        </p:txBody>
      </p:sp>
    </p:spTree>
    <p:extLst>
      <p:ext uri="{BB962C8B-B14F-4D97-AF65-F5344CB8AC3E}">
        <p14:creationId xmlns:p14="http://schemas.microsoft.com/office/powerpoint/2010/main" val="3335608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t>asks much of us.</a:t>
            </a:r>
            <a:endParaRPr lang="en-GB" sz="2800" dirty="0"/>
          </a:p>
        </p:txBody>
      </p:sp>
    </p:spTree>
    <p:extLst>
      <p:ext uri="{BB962C8B-B14F-4D97-AF65-F5344CB8AC3E}">
        <p14:creationId xmlns:p14="http://schemas.microsoft.com/office/powerpoint/2010/main" val="59806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10:28</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3200" dirty="0"/>
              <a:t> </a:t>
            </a:r>
            <a:r>
              <a:rPr lang="en-US" sz="3200" b="1" baseline="30000" dirty="0"/>
              <a:t>28 </a:t>
            </a:r>
            <a:r>
              <a:rPr lang="en-US" sz="3200" dirty="0"/>
              <a:t>Peter began to say to him, “See, we have left everything and followed you.”</a:t>
            </a:r>
            <a:endParaRPr lang="en-GB" sz="3200" dirty="0"/>
          </a:p>
        </p:txBody>
      </p:sp>
    </p:spTree>
    <p:extLst>
      <p:ext uri="{BB962C8B-B14F-4D97-AF65-F5344CB8AC3E}">
        <p14:creationId xmlns:p14="http://schemas.microsoft.com/office/powerpoint/2010/main" val="4273603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12:1-3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smtClean="0"/>
              <a:t>1 </a:t>
            </a:r>
            <a:r>
              <a:rPr lang="en-US" sz="2800" dirty="0" smtClean="0"/>
              <a:t>Now</a:t>
            </a:r>
            <a:r>
              <a:rPr lang="en-US" sz="2800" dirty="0"/>
              <a:t> the </a:t>
            </a:r>
            <a:r>
              <a:rPr lang="en-US" sz="2800" cap="small" dirty="0"/>
              <a:t>Lord</a:t>
            </a:r>
            <a:r>
              <a:rPr lang="en-US" sz="2800" dirty="0"/>
              <a:t> </a:t>
            </a:r>
            <a:r>
              <a:rPr lang="en-US" sz="2800" dirty="0" smtClean="0"/>
              <a:t>said</a:t>
            </a:r>
            <a:r>
              <a:rPr lang="en-US" sz="2800" dirty="0"/>
              <a:t> to Abram, “Go from your </a:t>
            </a:r>
            <a:r>
              <a:rPr lang="en-US" sz="2800" dirty="0" smtClean="0"/>
              <a:t>country</a:t>
            </a:r>
            <a:r>
              <a:rPr lang="en-US" sz="2800" dirty="0"/>
              <a:t> and your kindred and your father's house to the land that I will show you. </a:t>
            </a:r>
            <a:r>
              <a:rPr lang="en-US" sz="2800" b="1" baseline="30000" dirty="0"/>
              <a:t>2 </a:t>
            </a:r>
            <a:r>
              <a:rPr lang="en-US" sz="2800" dirty="0"/>
              <a:t>And I will make of you a great nation, and I will bless you and make your name great, so that you will be a blessing. </a:t>
            </a:r>
            <a:r>
              <a:rPr lang="en-US" sz="2800" b="1" baseline="30000" dirty="0"/>
              <a:t>3 </a:t>
            </a:r>
            <a:r>
              <a:rPr lang="en-US" sz="2800" dirty="0"/>
              <a:t>I will bless those who bless you, and him who dishonors you I will curse, and in you all the families of the earth shall be blessed</a:t>
            </a:r>
            <a:r>
              <a:rPr lang="en-US" sz="2800" dirty="0" smtClean="0"/>
              <a:t>.”</a:t>
            </a:r>
            <a:endParaRPr lang="en-GB" sz="2800" dirty="0"/>
          </a:p>
        </p:txBody>
      </p:sp>
    </p:spTree>
    <p:extLst>
      <p:ext uri="{BB962C8B-B14F-4D97-AF65-F5344CB8AC3E}">
        <p14:creationId xmlns:p14="http://schemas.microsoft.com/office/powerpoint/2010/main" val="3418054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smtClean="0"/>
              <a:t>asks much of us.</a:t>
            </a:r>
          </a:p>
          <a:p>
            <a:pPr>
              <a:buFont typeface="Wingdings" panose="05000000000000000000" pitchFamily="2" charset="2"/>
              <a:buChar char="Ø"/>
            </a:pPr>
            <a:r>
              <a:rPr lang="en-US" sz="2800" dirty="0" smtClean="0"/>
              <a:t>gives great blessings.</a:t>
            </a:r>
          </a:p>
        </p:txBody>
      </p:sp>
    </p:spTree>
    <p:extLst>
      <p:ext uri="{BB962C8B-B14F-4D97-AF65-F5344CB8AC3E}">
        <p14:creationId xmlns:p14="http://schemas.microsoft.com/office/powerpoint/2010/main" val="3589361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659</TotalTime>
  <Words>509</Words>
  <Application>Microsoft Office PowerPoint</Application>
  <PresentationFormat>On-screen Show (4:3)</PresentationFormat>
  <Paragraphs>170</Paragraphs>
  <Slides>36</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Calibri</vt:lpstr>
      <vt:lpstr>Tw Cen MT</vt:lpstr>
      <vt:lpstr>Tw Cen MT Condensed</vt:lpstr>
      <vt:lpstr>Wingdings</vt:lpstr>
      <vt:lpstr>Wingdings 3</vt:lpstr>
      <vt:lpstr>Integral</vt:lpstr>
      <vt:lpstr>PowerPoint Presentation</vt:lpstr>
      <vt:lpstr>God’s Covenants</vt:lpstr>
      <vt:lpstr>Covenant</vt:lpstr>
      <vt:lpstr>Abram called out</vt:lpstr>
      <vt:lpstr>Genesis 12:1-3</vt:lpstr>
      <vt:lpstr>God…</vt:lpstr>
      <vt:lpstr>Mark 10:28</vt:lpstr>
      <vt:lpstr>Genesis 12:1-3</vt:lpstr>
      <vt:lpstr>God…</vt:lpstr>
      <vt:lpstr>Mark 10:29-30</vt:lpstr>
      <vt:lpstr>God…</vt:lpstr>
      <vt:lpstr>God…</vt:lpstr>
      <vt:lpstr>Genesis 12:4-6</vt:lpstr>
      <vt:lpstr>Genesis 12:7-9</vt:lpstr>
      <vt:lpstr>Abram’s Concerns</vt:lpstr>
      <vt:lpstr>Genesis 15:1-3</vt:lpstr>
      <vt:lpstr>Genesis 15:4-6</vt:lpstr>
      <vt:lpstr>God…</vt:lpstr>
      <vt:lpstr>God…</vt:lpstr>
      <vt:lpstr>Genesis 15:7-8</vt:lpstr>
      <vt:lpstr>Genesis 15:13-15</vt:lpstr>
      <vt:lpstr>God…</vt:lpstr>
      <vt:lpstr>God’s eternal faithfulness</vt:lpstr>
      <vt:lpstr>Genesis 17:1-2</vt:lpstr>
      <vt:lpstr>God…</vt:lpstr>
      <vt:lpstr>Genesis 17:5-6</vt:lpstr>
      <vt:lpstr>Genesis 17:7-8</vt:lpstr>
      <vt:lpstr>God…</vt:lpstr>
      <vt:lpstr>Genesis 17:15-16</vt:lpstr>
      <vt:lpstr>Genesis 17:17</vt:lpstr>
      <vt:lpstr>Genesis 17:19</vt:lpstr>
      <vt:lpstr>God…</vt:lpstr>
      <vt:lpstr>God…</vt:lpstr>
      <vt:lpstr>Reflections on god</vt:lpstr>
      <vt:lpstr>God…</vt:lpstr>
      <vt:lpstr>Proverbs 9:10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dc:creator>
  <cp:lastModifiedBy>Nicholas</cp:lastModifiedBy>
  <cp:revision>37</cp:revision>
  <dcterms:created xsi:type="dcterms:W3CDTF">2021-02-19T09:03:16Z</dcterms:created>
  <dcterms:modified xsi:type="dcterms:W3CDTF">2021-05-08T05:29:47Z</dcterms:modified>
</cp:coreProperties>
</file>