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2" r:id="rId2"/>
    <p:sldId id="256" r:id="rId3"/>
    <p:sldId id="430" r:id="rId4"/>
    <p:sldId id="427" r:id="rId5"/>
    <p:sldId id="440" r:id="rId6"/>
    <p:sldId id="447" r:id="rId7"/>
    <p:sldId id="446" r:id="rId8"/>
    <p:sldId id="444" r:id="rId9"/>
    <p:sldId id="445" r:id="rId10"/>
    <p:sldId id="435" r:id="rId11"/>
    <p:sldId id="442" r:id="rId12"/>
    <p:sldId id="441" r:id="rId13"/>
    <p:sldId id="443" r:id="rId14"/>
    <p:sldId id="43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90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7553D-3992-464F-A1E9-316F3FEA876A}" type="datetimeFigureOut">
              <a:rPr lang="en-NZ" smtClean="0"/>
              <a:t>18/04/2021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E544E-52AE-4FE5-AD0B-DD67421CD78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0368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E544E-52AE-4FE5-AD0B-DD67421CD78D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9580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18/04/2021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18/04/2021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18/04/2021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18/04/2021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18/04/2021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18/04/2021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18/04/2021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18/04/2021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18/04/2021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18/04/2021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18/04/2021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6B9C2-9E22-4D71-99F8-CC98191E9B9D}" type="datetimeFigureOut">
              <a:rPr lang="en-NZ" smtClean="0"/>
              <a:pPr/>
              <a:t>18/04/2021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785A2D-A7CF-FB47-BF0F-7D0DEAC59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96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2940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80A0C-D054-45FB-9161-808FBBF0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Felix’s Response to the Gospel</a:t>
            </a:r>
          </a:p>
        </p:txBody>
      </p:sp>
      <p:pic>
        <p:nvPicPr>
          <p:cNvPr id="5" name="Picture 2" descr="Image result for governor felix">
            <a:extLst>
              <a:ext uri="{FF2B5EF4-FFF2-40B4-BE49-F238E27FC236}">
                <a16:creationId xmlns:a16="http://schemas.microsoft.com/office/drawing/2014/main" id="{3B677CD9-0DA5-400E-8BB2-0199930539F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769" r="1" b="24595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AD8E37-F6B6-464D-8F8A-E4BDE978B064}"/>
              </a:ext>
            </a:extLst>
          </p:cNvPr>
          <p:cNvSpPr txBox="1"/>
          <p:nvPr/>
        </p:nvSpPr>
        <p:spPr>
          <a:xfrm>
            <a:off x="5686922" y="321732"/>
            <a:ext cx="3251710" cy="62145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2800" dirty="0"/>
              <a:t>Acts 24:24-25</a:t>
            </a:r>
          </a:p>
          <a:p>
            <a:pPr marL="114300" indent="0">
              <a:lnSpc>
                <a:spcPct val="90000"/>
              </a:lnSpc>
              <a:buNone/>
            </a:pPr>
            <a:r>
              <a:rPr lang="en-US" sz="2800" b="1" baseline="30000" dirty="0"/>
              <a:t>24</a:t>
            </a:r>
            <a:r>
              <a:rPr lang="en-US" sz="2800" dirty="0"/>
              <a:t>But some days later Felix arrived with Drusilla, his wife who was a Jewess, and sent for Paul and heard him </a:t>
            </a:r>
            <a:r>
              <a:rPr lang="en-US" sz="2800" i="1" dirty="0"/>
              <a:t>speak </a:t>
            </a:r>
            <a:r>
              <a:rPr lang="en-US" sz="2800" dirty="0"/>
              <a:t>about faith in Christ Jesus.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80A0C-D054-45FB-9161-808FBBF0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Felix’s Response to the Gospel</a:t>
            </a:r>
          </a:p>
        </p:txBody>
      </p:sp>
      <p:pic>
        <p:nvPicPr>
          <p:cNvPr id="5" name="Picture 2" descr="Image result for governor felix">
            <a:extLst>
              <a:ext uri="{FF2B5EF4-FFF2-40B4-BE49-F238E27FC236}">
                <a16:creationId xmlns:a16="http://schemas.microsoft.com/office/drawing/2014/main" id="{3B677CD9-0DA5-400E-8BB2-0199930539F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769" r="1" b="24595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AD8E37-F6B6-464D-8F8A-E4BDE978B064}"/>
              </a:ext>
            </a:extLst>
          </p:cNvPr>
          <p:cNvSpPr txBox="1"/>
          <p:nvPr/>
        </p:nvSpPr>
        <p:spPr>
          <a:xfrm>
            <a:off x="5686922" y="321732"/>
            <a:ext cx="3251710" cy="62145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2800" dirty="0"/>
              <a:t>Acts 24:24-25</a:t>
            </a:r>
          </a:p>
          <a:p>
            <a:pPr indent="-228600">
              <a:lnSpc>
                <a:spcPct val="90000"/>
              </a:lnSpc>
            </a:pPr>
            <a:r>
              <a:rPr lang="en-US" sz="2800" b="1" baseline="30000" dirty="0"/>
              <a:t>25</a:t>
            </a:r>
            <a:r>
              <a:rPr lang="en-US" sz="2800" dirty="0"/>
              <a:t>But as he was discussing righteousness, self-control and the judgment to come, Felix became frightened and said, “Go away for the present, and when I find time I will summon you.” </a:t>
            </a:r>
            <a:r>
              <a:rPr lang="en-US" sz="1100" dirty="0"/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190561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80A0C-D054-45FB-9161-808FBBF0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Felix’s Response to  the Gospel</a:t>
            </a:r>
          </a:p>
        </p:txBody>
      </p:sp>
      <p:pic>
        <p:nvPicPr>
          <p:cNvPr id="5" name="Picture 2" descr="Image result for governor felix">
            <a:extLst>
              <a:ext uri="{FF2B5EF4-FFF2-40B4-BE49-F238E27FC236}">
                <a16:creationId xmlns:a16="http://schemas.microsoft.com/office/drawing/2014/main" id="{3B677CD9-0DA5-400E-8BB2-0199930539F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769" r="1" b="24595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AD8E37-F6B6-464D-8F8A-E4BDE978B064}"/>
              </a:ext>
            </a:extLst>
          </p:cNvPr>
          <p:cNvSpPr txBox="1"/>
          <p:nvPr/>
        </p:nvSpPr>
        <p:spPr>
          <a:xfrm>
            <a:off x="5686922" y="321732"/>
            <a:ext cx="3251710" cy="62145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539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Frightened</a:t>
            </a:r>
          </a:p>
          <a:p>
            <a:pPr marL="539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When convenient – </a:t>
            </a:r>
          </a:p>
          <a:p>
            <a:pPr marL="539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At his leisure.</a:t>
            </a:r>
          </a:p>
          <a:p>
            <a:pPr marL="539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Finding time.</a:t>
            </a:r>
          </a:p>
          <a:p>
            <a:pPr marL="539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‘More important things’ come first.</a:t>
            </a:r>
          </a:p>
          <a:p>
            <a:pPr marL="539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When his conscience was pricked.</a:t>
            </a:r>
          </a:p>
          <a:p>
            <a:pPr marL="539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When he had power to resist.</a:t>
            </a:r>
          </a:p>
        </p:txBody>
      </p:sp>
    </p:spTree>
    <p:extLst>
      <p:ext uri="{BB962C8B-B14F-4D97-AF65-F5344CB8AC3E}">
        <p14:creationId xmlns:p14="http://schemas.microsoft.com/office/powerpoint/2010/main" val="84448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4F4D3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6EF86-6D9A-40A7-860D-9DCA29C21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The Power that brings us together</a:t>
            </a:r>
          </a:p>
        </p:txBody>
      </p:sp>
      <p:pic>
        <p:nvPicPr>
          <p:cNvPr id="5" name="Picture 2" descr="Image result for Christians gather together">
            <a:extLst>
              <a:ext uri="{FF2B5EF4-FFF2-40B4-BE49-F238E27FC236}">
                <a16:creationId xmlns:a16="http://schemas.microsoft.com/office/drawing/2014/main" id="{BA30C5A9-2BA6-40FD-BF8D-64AD3BD8635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50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DD2B52-C8F4-4E31-AAC8-3BA213A9CC2C}"/>
              </a:ext>
            </a:extLst>
          </p:cNvPr>
          <p:cNvSpPr txBox="1"/>
          <p:nvPr/>
        </p:nvSpPr>
        <p:spPr>
          <a:xfrm>
            <a:off x="5686922" y="321732"/>
            <a:ext cx="3211418" cy="6214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44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</a:rPr>
              <a:t>United by a common faith in Christ</a:t>
            </a:r>
          </a:p>
          <a:p>
            <a:pPr marL="444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</a:rPr>
              <a:t>Bible is our only guide:</a:t>
            </a:r>
          </a:p>
          <a:p>
            <a:pPr marL="444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</a:rPr>
              <a:t>Love</a:t>
            </a:r>
          </a:p>
          <a:p>
            <a:pPr marL="444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</a:rPr>
              <a:t>Doctrines</a:t>
            </a:r>
          </a:p>
          <a:p>
            <a:pPr marL="444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</a:rPr>
              <a:t>Worship</a:t>
            </a:r>
          </a:p>
          <a:p>
            <a:pPr marL="444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</a:rPr>
              <a:t>Fellowship</a:t>
            </a:r>
          </a:p>
          <a:p>
            <a:pPr marL="444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</a:rPr>
              <a:t>Home</a:t>
            </a:r>
          </a:p>
          <a:p>
            <a:pPr marL="444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</a:rPr>
              <a:t>Friends</a:t>
            </a:r>
          </a:p>
          <a:p>
            <a:pPr marL="444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</a:rPr>
              <a:t>Work</a:t>
            </a:r>
          </a:p>
          <a:p>
            <a:pPr marL="444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</a:rPr>
              <a:t>Evangelism</a:t>
            </a:r>
          </a:p>
        </p:txBody>
      </p:sp>
    </p:spTree>
    <p:extLst>
      <p:ext uri="{BB962C8B-B14F-4D97-AF65-F5344CB8AC3E}">
        <p14:creationId xmlns:p14="http://schemas.microsoft.com/office/powerpoint/2010/main" val="293509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4F4D3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DD2B52-C8F4-4E31-AAC8-3BA213A9CC2C}"/>
              </a:ext>
            </a:extLst>
          </p:cNvPr>
          <p:cNvSpPr txBox="1"/>
          <p:nvPr/>
        </p:nvSpPr>
        <p:spPr>
          <a:xfrm>
            <a:off x="5082864" y="321731"/>
            <a:ext cx="3815477" cy="621453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444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baseline="30000" dirty="0">
                <a:solidFill>
                  <a:schemeClr val="bg1">
                    <a:alpha val="80000"/>
                  </a:schemeClr>
                </a:solidFill>
              </a:rPr>
              <a:t>16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Now why do you delay? Get up and be baptized, and wash away your sins, calling on His name.’ </a:t>
            </a:r>
            <a:r>
              <a:rPr lang="en-US" sz="1200" dirty="0">
                <a:solidFill>
                  <a:schemeClr val="bg1">
                    <a:alpha val="80000"/>
                  </a:schemeClr>
                </a:solidFill>
              </a:rPr>
              <a:t>(NASB95) </a:t>
            </a:r>
          </a:p>
        </p:txBody>
      </p:sp>
      <p:pic>
        <p:nvPicPr>
          <p:cNvPr id="8" name="Picture 2" descr="Related image">
            <a:extLst>
              <a:ext uri="{FF2B5EF4-FFF2-40B4-BE49-F238E27FC236}">
                <a16:creationId xmlns:a16="http://schemas.microsoft.com/office/drawing/2014/main" id="{6DB5A027-03E6-45D7-85EF-AE2F275B04D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" t="112" r="12794" b="1348"/>
          <a:stretch/>
        </p:blipFill>
        <p:spPr bwMode="auto">
          <a:xfrm>
            <a:off x="241298" y="321730"/>
            <a:ext cx="4841566" cy="5699558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4863D4C-2D42-4D89-8EF7-F754D1BCB3FA}"/>
              </a:ext>
            </a:extLst>
          </p:cNvPr>
          <p:cNvSpPr txBox="1">
            <a:spLocks/>
          </p:cNvSpPr>
          <p:nvPr/>
        </p:nvSpPr>
        <p:spPr>
          <a:xfrm>
            <a:off x="3493968" y="687219"/>
            <a:ext cx="4945641" cy="731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Acts 22:16</a:t>
            </a:r>
          </a:p>
        </p:txBody>
      </p:sp>
    </p:spTree>
    <p:extLst>
      <p:ext uri="{BB962C8B-B14F-4D97-AF65-F5344CB8AC3E}">
        <p14:creationId xmlns:p14="http://schemas.microsoft.com/office/powerpoint/2010/main" val="156213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9144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49" y="1120676"/>
            <a:ext cx="5266135" cy="230832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NZ" sz="6300">
                <a:solidFill>
                  <a:schemeClr val="bg1"/>
                </a:solidFill>
              </a:rPr>
              <a:t>The Gospel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68" y="3809999"/>
            <a:ext cx="5269314" cy="101277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NZ" sz="3000">
                <a:solidFill>
                  <a:schemeClr val="bg1"/>
                </a:solidFill>
              </a:rPr>
              <a:t>Part 1.</a:t>
            </a:r>
          </a:p>
          <a:p>
            <a:pPr algn="l">
              <a:lnSpc>
                <a:spcPct val="90000"/>
              </a:lnSpc>
            </a:pPr>
            <a:r>
              <a:rPr lang="en-NZ" sz="3000">
                <a:solidFill>
                  <a:schemeClr val="bg1"/>
                </a:solidFill>
              </a:rPr>
              <a:t>The Power of God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ook on a table&#10;&#10;Description automatically generated with low confidence">
            <a:extLst>
              <a:ext uri="{FF2B5EF4-FFF2-40B4-BE49-F238E27FC236}">
                <a16:creationId xmlns:a16="http://schemas.microsoft.com/office/drawing/2014/main" id="{C35E6C5B-EEAE-4B20-825C-FAFF4F5BE6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843" t="29045" r="1824"/>
          <a:stretch/>
        </p:blipFill>
        <p:spPr>
          <a:xfrm>
            <a:off x="101351" y="3140968"/>
            <a:ext cx="9006141" cy="36004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D33338E-3019-47CB-A3C7-25F64E2AEDDC}"/>
              </a:ext>
            </a:extLst>
          </p:cNvPr>
          <p:cNvSpPr txBox="1">
            <a:spLocks/>
          </p:cNvSpPr>
          <p:nvPr/>
        </p:nvSpPr>
        <p:spPr>
          <a:xfrm>
            <a:off x="457200" y="548680"/>
            <a:ext cx="8147248" cy="2448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latin typeface="system-ui"/>
              </a:rPr>
              <a:t>Hebrews 4:12—</a:t>
            </a:r>
            <a:r>
              <a:rPr lang="en-NZ" b="1" baseline="30000" dirty="0">
                <a:latin typeface="system-ui"/>
              </a:rPr>
              <a:t>12</a:t>
            </a:r>
            <a:r>
              <a:rPr lang="en-NZ" dirty="0">
                <a:latin typeface="system-ui"/>
              </a:rPr>
              <a:t>For the word of God is living and active and sharper than any two-edged sword, and piercing as far as the division of soul and spirit, of both joints and marrow, and able to judge the thoughts and intentions of the heart.</a:t>
            </a:r>
          </a:p>
        </p:txBody>
      </p:sp>
    </p:spTree>
    <p:extLst>
      <p:ext uri="{BB962C8B-B14F-4D97-AF65-F5344CB8AC3E}">
        <p14:creationId xmlns:p14="http://schemas.microsoft.com/office/powerpoint/2010/main" val="334593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A3D5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B455C0-72DE-4511-A719-07CE75FDF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b="0" i="0">
                <a:solidFill>
                  <a:srgbClr val="FFFFFF"/>
                </a:solidFill>
                <a:effectLst/>
              </a:rPr>
              <a:t>The Power of God unto Salvation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80ABC8F8-BFED-4D88-B50A-F754F74C72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23872" r="-1" b="22203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80468-F4AA-4814-A2CC-A47AA2C841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247349" cy="62145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2700" b="0" i="0" dirty="0">
                <a:solidFill>
                  <a:srgbClr val="FFFFFF"/>
                </a:solidFill>
                <a:effectLst/>
              </a:rPr>
              <a:t>Romans 1:16-17—</a:t>
            </a:r>
          </a:p>
          <a:p>
            <a:pPr marL="0" indent="-228600">
              <a:lnSpc>
                <a:spcPct val="90000"/>
              </a:lnSpc>
            </a:pPr>
            <a:r>
              <a:rPr lang="en-US" sz="2700" b="1" i="0" baseline="30000" dirty="0">
                <a:solidFill>
                  <a:srgbClr val="FFFFFF"/>
                </a:solidFill>
                <a:effectLst/>
              </a:rPr>
              <a:t>16 </a:t>
            </a:r>
            <a:r>
              <a:rPr lang="en-US" sz="2700" b="0" i="0" dirty="0">
                <a:solidFill>
                  <a:srgbClr val="FFFFFF"/>
                </a:solidFill>
                <a:effectLst/>
              </a:rPr>
              <a:t>For I am not ashamed of the gospel of Christ: for it is the power of God unto salvation to everyone that believeth; to the Jew first, and also to the Greek.</a:t>
            </a:r>
          </a:p>
          <a:p>
            <a:pPr marL="0" indent="-228600">
              <a:lnSpc>
                <a:spcPct val="90000"/>
              </a:lnSpc>
            </a:pPr>
            <a:r>
              <a:rPr lang="en-US" sz="2700" b="1" i="0" baseline="30000" dirty="0">
                <a:solidFill>
                  <a:srgbClr val="FFFFFF"/>
                </a:solidFill>
                <a:effectLst/>
              </a:rPr>
              <a:t>17 </a:t>
            </a:r>
            <a:r>
              <a:rPr lang="en-US" sz="2700" b="0" i="0" dirty="0">
                <a:solidFill>
                  <a:srgbClr val="FFFFFF"/>
                </a:solidFill>
                <a:effectLst/>
              </a:rPr>
              <a:t>For therein is the righteousness of God revealed from faith to faith: as it is written, The just shall live by faith. (KJV)</a:t>
            </a:r>
          </a:p>
        </p:txBody>
      </p:sp>
    </p:spTree>
    <p:extLst>
      <p:ext uri="{BB962C8B-B14F-4D97-AF65-F5344CB8AC3E}">
        <p14:creationId xmlns:p14="http://schemas.microsoft.com/office/powerpoint/2010/main" val="350832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F5D4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6EF86-6D9A-40A7-860D-9DCA29C21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The Power to change You!</a:t>
            </a: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20BDF881-003B-46FD-B594-FFFC28FAAF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5" r="16078" b="-2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DD2B52-C8F4-4E31-AAC8-3BA213A9CC2C}"/>
              </a:ext>
            </a:extLst>
          </p:cNvPr>
          <p:cNvSpPr txBox="1"/>
          <p:nvPr/>
        </p:nvSpPr>
        <p:spPr>
          <a:xfrm>
            <a:off x="5650990" y="321732"/>
            <a:ext cx="3247349" cy="62145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3200" dirty="0">
                <a:solidFill>
                  <a:schemeClr val="bg1"/>
                </a:solidFill>
                <a:latin typeface="Open Sans"/>
              </a:rPr>
              <a:t>Freedom—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3200" dirty="0">
                <a:solidFill>
                  <a:schemeClr val="bg1"/>
                </a:solidFill>
                <a:latin typeface="Open Sans"/>
              </a:rPr>
              <a:t>From Sin.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3200" dirty="0">
                <a:solidFill>
                  <a:schemeClr val="bg1"/>
                </a:solidFill>
                <a:latin typeface="Open Sans"/>
              </a:rPr>
              <a:t>From condemnation.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3200" dirty="0">
                <a:solidFill>
                  <a:schemeClr val="bg1"/>
                </a:solidFill>
                <a:latin typeface="Open Sans"/>
              </a:rPr>
              <a:t>To eternal salvation.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3200" dirty="0">
                <a:solidFill>
                  <a:schemeClr val="bg1"/>
                </a:solidFill>
                <a:latin typeface="Open Sans"/>
              </a:rPr>
              <a:t> Free to serve the Lord.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3200" dirty="0">
                <a:solidFill>
                  <a:schemeClr val="bg1"/>
                </a:solidFill>
                <a:latin typeface="Open Sans"/>
              </a:rPr>
              <a:t>Sanctification…</a:t>
            </a:r>
          </a:p>
        </p:txBody>
      </p:sp>
    </p:spTree>
    <p:extLst>
      <p:ext uri="{BB962C8B-B14F-4D97-AF65-F5344CB8AC3E}">
        <p14:creationId xmlns:p14="http://schemas.microsoft.com/office/powerpoint/2010/main" val="37012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F5D4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6EF86-6D9A-40A7-860D-9DCA29C21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The Power to change You!</a:t>
            </a: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20BDF881-003B-46FD-B594-FFFC28FAAF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5" r="16078" b="-2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DD2B52-C8F4-4E31-AAC8-3BA213A9CC2C}"/>
              </a:ext>
            </a:extLst>
          </p:cNvPr>
          <p:cNvSpPr txBox="1"/>
          <p:nvPr/>
        </p:nvSpPr>
        <p:spPr>
          <a:xfrm>
            <a:off x="5650990" y="321732"/>
            <a:ext cx="3247349" cy="62145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  <a:latin typeface="Open Sans"/>
              </a:rPr>
              <a:t>The ongoing work of God making us more holy.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  <a:latin typeface="Open Sans"/>
              </a:rPr>
              <a:t>Lifetime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  <a:latin typeface="Open Sans"/>
              </a:rPr>
              <a:t>Not overnight, even though I wish it were so.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  <a:latin typeface="Open Sans"/>
              </a:rPr>
              <a:t>Becoming more and more like our Lord.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  <a:latin typeface="Open Sans"/>
              </a:rPr>
              <a:t>You learn you have a new nature and you realize that you don’t have to say yes to sin any longer!</a:t>
            </a:r>
          </a:p>
        </p:txBody>
      </p:sp>
    </p:spTree>
    <p:extLst>
      <p:ext uri="{BB962C8B-B14F-4D97-AF65-F5344CB8AC3E}">
        <p14:creationId xmlns:p14="http://schemas.microsoft.com/office/powerpoint/2010/main" val="74806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7457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6EF86-6D9A-40A7-860D-9DCA29C21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The Power to change the world.</a:t>
            </a:r>
          </a:p>
        </p:txBody>
      </p:sp>
      <p:pic>
        <p:nvPicPr>
          <p:cNvPr id="8" name="Google Shape;239;p35">
            <a:extLst>
              <a:ext uri="{FF2B5EF4-FFF2-40B4-BE49-F238E27FC236}">
                <a16:creationId xmlns:a16="http://schemas.microsoft.com/office/drawing/2014/main" id="{B76E84F5-5C43-47EC-A013-B6E94F0197A4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 rotWithShape="1">
          <a:blip r:embed="rId2"/>
          <a:srcRect t="20071" r="1" b="21738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  <a:noFill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DD2B52-C8F4-4E31-AAC8-3BA213A9CC2C}"/>
              </a:ext>
            </a:extLst>
          </p:cNvPr>
          <p:cNvSpPr txBox="1"/>
          <p:nvPr/>
        </p:nvSpPr>
        <p:spPr>
          <a:xfrm>
            <a:off x="5686922" y="321732"/>
            <a:ext cx="3211418" cy="6214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NZ" sz="2800" dirty="0">
                <a:solidFill>
                  <a:schemeClr val="bg1"/>
                </a:solidFill>
                <a:latin typeface="Open Sans"/>
              </a:rPr>
              <a:t>Notice:</a:t>
            </a:r>
          </a:p>
          <a:p>
            <a:r>
              <a:rPr lang="en-NZ" sz="2800" dirty="0">
                <a:solidFill>
                  <a:schemeClr val="bg1"/>
                </a:solidFill>
                <a:latin typeface="Open Sans"/>
              </a:rPr>
              <a:t>• It’s the POWER OF GOD inherently…</a:t>
            </a:r>
          </a:p>
          <a:p>
            <a:r>
              <a:rPr lang="en-NZ" sz="2800" dirty="0">
                <a:solidFill>
                  <a:schemeClr val="bg1"/>
                </a:solidFill>
                <a:latin typeface="Open Sans"/>
              </a:rPr>
              <a:t>• Whenever you share the gospel</a:t>
            </a:r>
          </a:p>
          <a:p>
            <a:r>
              <a:rPr lang="en-NZ" sz="2800" dirty="0">
                <a:solidFill>
                  <a:schemeClr val="bg1"/>
                </a:solidFill>
                <a:latin typeface="Open Sans"/>
              </a:rPr>
              <a:t>• God’s power is unleashed!</a:t>
            </a:r>
          </a:p>
          <a:p>
            <a:r>
              <a:rPr lang="en-NZ" sz="2800" dirty="0">
                <a:solidFill>
                  <a:schemeClr val="bg1"/>
                </a:solidFill>
                <a:latin typeface="Open Sans"/>
              </a:rPr>
              <a:t>• Its not you making the change.</a:t>
            </a:r>
          </a:p>
        </p:txBody>
      </p:sp>
    </p:spTree>
    <p:extLst>
      <p:ext uri="{BB962C8B-B14F-4D97-AF65-F5344CB8AC3E}">
        <p14:creationId xmlns:p14="http://schemas.microsoft.com/office/powerpoint/2010/main" val="268983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7457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6EF86-6D9A-40A7-860D-9DCA29C21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The Power to change the world.</a:t>
            </a:r>
          </a:p>
        </p:txBody>
      </p:sp>
      <p:pic>
        <p:nvPicPr>
          <p:cNvPr id="8" name="Google Shape;239;p35">
            <a:extLst>
              <a:ext uri="{FF2B5EF4-FFF2-40B4-BE49-F238E27FC236}">
                <a16:creationId xmlns:a16="http://schemas.microsoft.com/office/drawing/2014/main" id="{B76E84F5-5C43-47EC-A013-B6E94F0197A4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 rotWithShape="1">
          <a:blip r:embed="rId2"/>
          <a:srcRect t="20071" r="1" b="21738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  <a:noFill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DD2B52-C8F4-4E31-AAC8-3BA213A9CC2C}"/>
              </a:ext>
            </a:extLst>
          </p:cNvPr>
          <p:cNvSpPr txBox="1"/>
          <p:nvPr/>
        </p:nvSpPr>
        <p:spPr>
          <a:xfrm>
            <a:off x="5686922" y="321732"/>
            <a:ext cx="3211418" cy="6214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NZ" sz="2800" b="1" dirty="0">
                <a:solidFill>
                  <a:schemeClr val="bg1"/>
                </a:solidFill>
                <a:latin typeface="Open Sans"/>
              </a:rPr>
              <a:t>Matthew 16:18- </a:t>
            </a:r>
            <a:r>
              <a:rPr lang="en-NZ" sz="2800" dirty="0">
                <a:solidFill>
                  <a:schemeClr val="bg1"/>
                </a:solidFill>
                <a:latin typeface="Open Sans"/>
              </a:rPr>
              <a:t>And I also say to you that you are Peter, and on this rock I will build My church, and the gates of Hades shall not prevail against it.</a:t>
            </a:r>
            <a:r>
              <a:rPr lang="en-NZ" sz="1400" dirty="0">
                <a:solidFill>
                  <a:schemeClr val="bg1"/>
                </a:solidFill>
                <a:latin typeface="Open Sans"/>
              </a:rPr>
              <a:t> (NKJV)</a:t>
            </a:r>
            <a:r>
              <a:rPr lang="en-NZ" sz="2800" dirty="0">
                <a:solidFill>
                  <a:schemeClr val="bg1"/>
                </a:solidFill>
                <a:latin typeface="Open 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644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D3F3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6EF86-6D9A-40A7-860D-9DCA29C21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Power to the unbeliever</a:t>
            </a:r>
          </a:p>
        </p:txBody>
      </p:sp>
      <p:pic>
        <p:nvPicPr>
          <p:cNvPr id="9" name="Picture 2" descr="The Message Of The Cross (1 Corinthians 1:18) - Fr. Shenouda Meleka by St.  Mary &amp; St. Joseph Church (SMSJ)">
            <a:extLst>
              <a:ext uri="{FF2B5EF4-FFF2-40B4-BE49-F238E27FC236}">
                <a16:creationId xmlns:a16="http://schemas.microsoft.com/office/drawing/2014/main" id="{EC80A124-1D55-40FA-B8BD-6F229F46975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1" r="-2" b="12798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DD2B52-C8F4-4E31-AAC8-3BA213A9CC2C}"/>
              </a:ext>
            </a:extLst>
          </p:cNvPr>
          <p:cNvSpPr txBox="1"/>
          <p:nvPr/>
        </p:nvSpPr>
        <p:spPr>
          <a:xfrm>
            <a:off x="5686922" y="321732"/>
            <a:ext cx="3251710" cy="6214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228600"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</a:rPr>
              <a:t>1 Corinthians 1:18</a:t>
            </a:r>
          </a:p>
          <a:p>
            <a:pPr marL="457200" indent="-228600">
              <a:lnSpc>
                <a:spcPct val="90000"/>
              </a:lnSpc>
            </a:pPr>
            <a:r>
              <a:rPr lang="en-US" sz="3200" b="1" baseline="30000" dirty="0">
                <a:solidFill>
                  <a:srgbClr val="FFFFFF"/>
                </a:solidFill>
              </a:rPr>
              <a:t>18</a:t>
            </a:r>
            <a:r>
              <a:rPr lang="en-US" sz="3200" dirty="0">
                <a:solidFill>
                  <a:srgbClr val="FFFFFF"/>
                </a:solidFill>
              </a:rPr>
              <a:t>For the word of the cross is foolishness to those who are perishing, but to us who are being saved it is the power of God. </a:t>
            </a:r>
            <a:r>
              <a:rPr lang="en-US" sz="1400" dirty="0">
                <a:solidFill>
                  <a:srgbClr val="FFFFFF"/>
                </a:solidFill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356265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514</Words>
  <Application>Microsoft Office PowerPoint</Application>
  <PresentationFormat>On-screen Show (4:3)</PresentationFormat>
  <Paragraphs>60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Open Sans</vt:lpstr>
      <vt:lpstr>system-ui</vt:lpstr>
      <vt:lpstr>Office Theme</vt:lpstr>
      <vt:lpstr>PowerPoint Presentation</vt:lpstr>
      <vt:lpstr>The Gospel</vt:lpstr>
      <vt:lpstr>PowerPoint Presentation</vt:lpstr>
      <vt:lpstr>The Power of God unto Salvation</vt:lpstr>
      <vt:lpstr>The Power to change You!</vt:lpstr>
      <vt:lpstr>The Power to change You!</vt:lpstr>
      <vt:lpstr>The Power to change the world.</vt:lpstr>
      <vt:lpstr>The Power to change the world.</vt:lpstr>
      <vt:lpstr>Power to the unbeliever</vt:lpstr>
      <vt:lpstr>Felix’s Response to the Gospel</vt:lpstr>
      <vt:lpstr>Felix’s Response to the Gospel</vt:lpstr>
      <vt:lpstr>Felix’s Response to  the Gospel</vt:lpstr>
      <vt:lpstr>The Power that brings us together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Overlook</dc:title>
  <dc:creator>John</dc:creator>
  <cp:lastModifiedBy>Morningside Church of Christ</cp:lastModifiedBy>
  <cp:revision>37</cp:revision>
  <dcterms:created xsi:type="dcterms:W3CDTF">2015-02-07T08:10:55Z</dcterms:created>
  <dcterms:modified xsi:type="dcterms:W3CDTF">2021-04-17T22:36:52Z</dcterms:modified>
</cp:coreProperties>
</file>