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256" r:id="rId3"/>
    <p:sldId id="452" r:id="rId4"/>
    <p:sldId id="464" r:id="rId5"/>
    <p:sldId id="456" r:id="rId6"/>
    <p:sldId id="465" r:id="rId7"/>
    <p:sldId id="466" r:id="rId8"/>
    <p:sldId id="467" r:id="rId9"/>
    <p:sldId id="453" r:id="rId10"/>
    <p:sldId id="468" r:id="rId11"/>
    <p:sldId id="469" r:id="rId12"/>
    <p:sldId id="470" r:id="rId13"/>
    <p:sldId id="455" r:id="rId14"/>
    <p:sldId id="471" r:id="rId15"/>
    <p:sldId id="472" r:id="rId16"/>
    <p:sldId id="474" r:id="rId17"/>
    <p:sldId id="475" r:id="rId18"/>
    <p:sldId id="458" r:id="rId19"/>
    <p:sldId id="473" r:id="rId20"/>
    <p:sldId id="476" r:id="rId21"/>
    <p:sldId id="477" r:id="rId22"/>
    <p:sldId id="461" r:id="rId23"/>
    <p:sldId id="43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63F2E-CD15-4308-A756-A5269995F5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DB0533-79C1-4949-8B98-A2A2A5A5CF2C}">
      <dgm:prSet/>
      <dgm:spPr/>
      <dgm:t>
        <a:bodyPr/>
        <a:lstStyle/>
        <a:p>
          <a:r>
            <a:rPr lang="en-NZ" b="0" i="0"/>
            <a:t>Hebrews</a:t>
          </a:r>
          <a:endParaRPr lang="en-US"/>
        </a:p>
      </dgm:t>
    </dgm:pt>
    <dgm:pt modelId="{8523E3E6-740E-48D9-9843-79F5387C80C3}" type="parTrans" cxnId="{65E31BF9-9744-4881-948D-D70662840449}">
      <dgm:prSet/>
      <dgm:spPr/>
      <dgm:t>
        <a:bodyPr/>
        <a:lstStyle/>
        <a:p>
          <a:endParaRPr lang="en-US"/>
        </a:p>
      </dgm:t>
    </dgm:pt>
    <dgm:pt modelId="{6CE28396-610E-4572-8435-E805A95E65CF}" type="sibTrans" cxnId="{65E31BF9-9744-4881-948D-D70662840449}">
      <dgm:prSet/>
      <dgm:spPr/>
      <dgm:t>
        <a:bodyPr/>
        <a:lstStyle/>
        <a:p>
          <a:endParaRPr lang="en-US"/>
        </a:p>
      </dgm:t>
    </dgm:pt>
    <dgm:pt modelId="{8C1E1C6C-E32D-4D00-BE1E-546B9242397C}">
      <dgm:prSet/>
      <dgm:spPr/>
      <dgm:t>
        <a:bodyPr/>
        <a:lstStyle/>
        <a:p>
          <a:r>
            <a:rPr lang="en-NZ" b="0" i="0"/>
            <a:t>Jews and Gentiles. </a:t>
          </a:r>
          <a:endParaRPr lang="en-US"/>
        </a:p>
      </dgm:t>
    </dgm:pt>
    <dgm:pt modelId="{AE42B395-19F0-4040-A6C2-C53D4F50C7DF}" type="parTrans" cxnId="{CAAB983B-2990-4DED-80A9-35708BCECD4E}">
      <dgm:prSet/>
      <dgm:spPr/>
      <dgm:t>
        <a:bodyPr/>
        <a:lstStyle/>
        <a:p>
          <a:endParaRPr lang="en-US"/>
        </a:p>
      </dgm:t>
    </dgm:pt>
    <dgm:pt modelId="{DDF486AF-5C99-442D-9C33-6F8A10653EEC}" type="sibTrans" cxnId="{CAAB983B-2990-4DED-80A9-35708BCECD4E}">
      <dgm:prSet/>
      <dgm:spPr/>
      <dgm:t>
        <a:bodyPr/>
        <a:lstStyle/>
        <a:p>
          <a:endParaRPr lang="en-US"/>
        </a:p>
      </dgm:t>
    </dgm:pt>
    <dgm:pt modelId="{B245DFEC-10AE-4DC8-B10B-C25DC4BDDB9B}">
      <dgm:prSet/>
      <dgm:spPr/>
      <dgm:t>
        <a:bodyPr/>
        <a:lstStyle/>
        <a:p>
          <a:r>
            <a:rPr lang="en-NZ" b="0" i="0"/>
            <a:t>Greeks </a:t>
          </a:r>
          <a:endParaRPr lang="en-US"/>
        </a:p>
      </dgm:t>
    </dgm:pt>
    <dgm:pt modelId="{ED9ED00B-343C-40F7-8DE4-8344F04764B6}" type="parTrans" cxnId="{9D23D1CB-B410-42FE-9756-47CAEDA3DC07}">
      <dgm:prSet/>
      <dgm:spPr/>
      <dgm:t>
        <a:bodyPr/>
        <a:lstStyle/>
        <a:p>
          <a:endParaRPr lang="en-US"/>
        </a:p>
      </dgm:t>
    </dgm:pt>
    <dgm:pt modelId="{EBADC90A-215D-45B1-AE23-65A6641EA5F5}" type="sibTrans" cxnId="{9D23D1CB-B410-42FE-9756-47CAEDA3DC07}">
      <dgm:prSet/>
      <dgm:spPr/>
      <dgm:t>
        <a:bodyPr/>
        <a:lstStyle/>
        <a:p>
          <a:endParaRPr lang="en-US"/>
        </a:p>
      </dgm:t>
    </dgm:pt>
    <dgm:pt modelId="{FC1F760A-C64E-4ADC-B646-1B65285C2819}">
      <dgm:prSet/>
      <dgm:spPr/>
      <dgm:t>
        <a:bodyPr/>
        <a:lstStyle/>
        <a:p>
          <a:r>
            <a:rPr lang="en-NZ" b="0" i="0"/>
            <a:t>Greeks and Barbarians.</a:t>
          </a:r>
          <a:endParaRPr lang="en-US"/>
        </a:p>
      </dgm:t>
    </dgm:pt>
    <dgm:pt modelId="{62329B0D-2293-4B11-8139-096EAD58BCC8}" type="parTrans" cxnId="{7EE39979-463B-48F1-BBE3-6277F7A24420}">
      <dgm:prSet/>
      <dgm:spPr/>
      <dgm:t>
        <a:bodyPr/>
        <a:lstStyle/>
        <a:p>
          <a:endParaRPr lang="en-US"/>
        </a:p>
      </dgm:t>
    </dgm:pt>
    <dgm:pt modelId="{1F3BCF4B-1A45-4C94-9D81-18D0209FE04C}" type="sibTrans" cxnId="{7EE39979-463B-48F1-BBE3-6277F7A24420}">
      <dgm:prSet/>
      <dgm:spPr/>
      <dgm:t>
        <a:bodyPr/>
        <a:lstStyle/>
        <a:p>
          <a:endParaRPr lang="en-US"/>
        </a:p>
      </dgm:t>
    </dgm:pt>
    <dgm:pt modelId="{A142FED9-B4A9-47BA-860A-DE9B179E0C0D}">
      <dgm:prSet/>
      <dgm:spPr/>
      <dgm:t>
        <a:bodyPr/>
        <a:lstStyle/>
        <a:p>
          <a:r>
            <a:rPr lang="en-NZ" b="0" i="0"/>
            <a:t>Romans </a:t>
          </a:r>
          <a:endParaRPr lang="en-US"/>
        </a:p>
      </dgm:t>
    </dgm:pt>
    <dgm:pt modelId="{507DA7E7-8BC5-4512-BF79-6365380F780D}" type="parTrans" cxnId="{8557C863-6FAD-453F-B6A3-9A8D2FC70DB6}">
      <dgm:prSet/>
      <dgm:spPr/>
      <dgm:t>
        <a:bodyPr/>
        <a:lstStyle/>
        <a:p>
          <a:endParaRPr lang="en-US"/>
        </a:p>
      </dgm:t>
    </dgm:pt>
    <dgm:pt modelId="{EFF6C77C-5DC9-432F-86B5-E08DAAC10300}" type="sibTrans" cxnId="{8557C863-6FAD-453F-B6A3-9A8D2FC70DB6}">
      <dgm:prSet/>
      <dgm:spPr/>
      <dgm:t>
        <a:bodyPr/>
        <a:lstStyle/>
        <a:p>
          <a:endParaRPr lang="en-US"/>
        </a:p>
      </dgm:t>
    </dgm:pt>
    <dgm:pt modelId="{42B7B895-BFA0-434B-803E-7D24D2E7A183}">
      <dgm:prSet/>
      <dgm:spPr/>
      <dgm:t>
        <a:bodyPr/>
        <a:lstStyle/>
        <a:p>
          <a:r>
            <a:rPr lang="en-NZ" b="0" i="0" dirty="0"/>
            <a:t>Romans and pagans</a:t>
          </a:r>
          <a:endParaRPr lang="en-US" dirty="0"/>
        </a:p>
      </dgm:t>
    </dgm:pt>
    <dgm:pt modelId="{E1719665-03C8-4DD9-8D5A-34302D39678E}" type="parTrans" cxnId="{0B0EB320-4DA1-49DE-882F-4DDFC516EB82}">
      <dgm:prSet/>
      <dgm:spPr/>
      <dgm:t>
        <a:bodyPr/>
        <a:lstStyle/>
        <a:p>
          <a:endParaRPr lang="en-US"/>
        </a:p>
      </dgm:t>
    </dgm:pt>
    <dgm:pt modelId="{E129BAAF-A0DC-4044-9339-F7BE46A51D2E}" type="sibTrans" cxnId="{0B0EB320-4DA1-49DE-882F-4DDFC516EB82}">
      <dgm:prSet/>
      <dgm:spPr/>
      <dgm:t>
        <a:bodyPr/>
        <a:lstStyle/>
        <a:p>
          <a:endParaRPr lang="en-US"/>
        </a:p>
      </dgm:t>
    </dgm:pt>
    <dgm:pt modelId="{0ED8D93B-2DF2-417D-A2B1-FAFD971DA563}" type="pres">
      <dgm:prSet presAssocID="{1D763F2E-CD15-4308-A756-A5269995F51C}" presName="linear" presStyleCnt="0">
        <dgm:presLayoutVars>
          <dgm:dir/>
          <dgm:animLvl val="lvl"/>
          <dgm:resizeHandles val="exact"/>
        </dgm:presLayoutVars>
      </dgm:prSet>
      <dgm:spPr/>
    </dgm:pt>
    <dgm:pt modelId="{22D978CE-4C85-4579-9F31-ACC7A82D0889}" type="pres">
      <dgm:prSet presAssocID="{17DB0533-79C1-4949-8B98-A2A2A5A5CF2C}" presName="parentLin" presStyleCnt="0"/>
      <dgm:spPr/>
    </dgm:pt>
    <dgm:pt modelId="{F2DE89FA-BCAD-44E1-804B-0E29A90BE6EE}" type="pres">
      <dgm:prSet presAssocID="{17DB0533-79C1-4949-8B98-A2A2A5A5CF2C}" presName="parentLeftMargin" presStyleLbl="node1" presStyleIdx="0" presStyleCnt="3"/>
      <dgm:spPr/>
    </dgm:pt>
    <dgm:pt modelId="{72B509F1-AFD4-4BBB-B63B-A2BA1FB419E4}" type="pres">
      <dgm:prSet presAssocID="{17DB0533-79C1-4949-8B98-A2A2A5A5C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3F4AF6-B304-4D82-AB74-758A168188A7}" type="pres">
      <dgm:prSet presAssocID="{17DB0533-79C1-4949-8B98-A2A2A5A5CF2C}" presName="negativeSpace" presStyleCnt="0"/>
      <dgm:spPr/>
    </dgm:pt>
    <dgm:pt modelId="{9394B02C-4D26-4981-8825-9E581F4F2912}" type="pres">
      <dgm:prSet presAssocID="{17DB0533-79C1-4949-8B98-A2A2A5A5CF2C}" presName="childText" presStyleLbl="conFgAcc1" presStyleIdx="0" presStyleCnt="3">
        <dgm:presLayoutVars>
          <dgm:bulletEnabled val="1"/>
        </dgm:presLayoutVars>
      </dgm:prSet>
      <dgm:spPr/>
    </dgm:pt>
    <dgm:pt modelId="{57BF6765-A896-4188-89E2-D4F72C470BD6}" type="pres">
      <dgm:prSet presAssocID="{6CE28396-610E-4572-8435-E805A95E65CF}" presName="spaceBetweenRectangles" presStyleCnt="0"/>
      <dgm:spPr/>
    </dgm:pt>
    <dgm:pt modelId="{4EA76C3B-F8A1-43CF-833A-8C558813881B}" type="pres">
      <dgm:prSet presAssocID="{B245DFEC-10AE-4DC8-B10B-C25DC4BDDB9B}" presName="parentLin" presStyleCnt="0"/>
      <dgm:spPr/>
    </dgm:pt>
    <dgm:pt modelId="{49916C70-ACFC-4B7A-9E7A-676087CD35DB}" type="pres">
      <dgm:prSet presAssocID="{B245DFEC-10AE-4DC8-B10B-C25DC4BDDB9B}" presName="parentLeftMargin" presStyleLbl="node1" presStyleIdx="0" presStyleCnt="3"/>
      <dgm:spPr/>
    </dgm:pt>
    <dgm:pt modelId="{4A203426-76F6-499B-8F4F-0A6DDE476396}" type="pres">
      <dgm:prSet presAssocID="{B245DFEC-10AE-4DC8-B10B-C25DC4BDD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0DCB3A-4A7E-4AFD-A59C-3CB7A651042C}" type="pres">
      <dgm:prSet presAssocID="{B245DFEC-10AE-4DC8-B10B-C25DC4BDDB9B}" presName="negativeSpace" presStyleCnt="0"/>
      <dgm:spPr/>
    </dgm:pt>
    <dgm:pt modelId="{99B4F4B4-79F1-4EA3-854E-90437C439E2F}" type="pres">
      <dgm:prSet presAssocID="{B245DFEC-10AE-4DC8-B10B-C25DC4BDDB9B}" presName="childText" presStyleLbl="conFgAcc1" presStyleIdx="1" presStyleCnt="3">
        <dgm:presLayoutVars>
          <dgm:bulletEnabled val="1"/>
        </dgm:presLayoutVars>
      </dgm:prSet>
      <dgm:spPr/>
    </dgm:pt>
    <dgm:pt modelId="{DF1F6B53-6742-4275-842A-6DCE07A0C7B0}" type="pres">
      <dgm:prSet presAssocID="{EBADC90A-215D-45B1-AE23-65A6641EA5F5}" presName="spaceBetweenRectangles" presStyleCnt="0"/>
      <dgm:spPr/>
    </dgm:pt>
    <dgm:pt modelId="{C9B22FA0-D01B-4EE2-B8F5-9842813AFFD0}" type="pres">
      <dgm:prSet presAssocID="{A142FED9-B4A9-47BA-860A-DE9B179E0C0D}" presName="parentLin" presStyleCnt="0"/>
      <dgm:spPr/>
    </dgm:pt>
    <dgm:pt modelId="{0DCB2A1C-058E-4831-9FF0-5A7BAA077D42}" type="pres">
      <dgm:prSet presAssocID="{A142FED9-B4A9-47BA-860A-DE9B179E0C0D}" presName="parentLeftMargin" presStyleLbl="node1" presStyleIdx="1" presStyleCnt="3"/>
      <dgm:spPr/>
    </dgm:pt>
    <dgm:pt modelId="{E02ED232-0301-4D4E-B06C-9664C246D2BA}" type="pres">
      <dgm:prSet presAssocID="{A142FED9-B4A9-47BA-860A-DE9B179E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03B38-5077-42A8-878B-D83FCCBFD6A5}" type="pres">
      <dgm:prSet presAssocID="{A142FED9-B4A9-47BA-860A-DE9B179E0C0D}" presName="negativeSpace" presStyleCnt="0"/>
      <dgm:spPr/>
    </dgm:pt>
    <dgm:pt modelId="{4E4A4F8C-818E-4281-8BA0-18EAECAAE2C2}" type="pres">
      <dgm:prSet presAssocID="{A142FED9-B4A9-47BA-860A-DE9B179E0C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EFF004-E7FF-4FAC-808D-A37D2676E5BF}" type="presOf" srcId="{1D763F2E-CD15-4308-A756-A5269995F51C}" destId="{0ED8D93B-2DF2-417D-A2B1-FAFD971DA563}" srcOrd="0" destOrd="0" presId="urn:microsoft.com/office/officeart/2005/8/layout/list1"/>
    <dgm:cxn modelId="{0B0EB320-4DA1-49DE-882F-4DDFC516EB82}" srcId="{A142FED9-B4A9-47BA-860A-DE9B179E0C0D}" destId="{42B7B895-BFA0-434B-803E-7D24D2E7A183}" srcOrd="0" destOrd="0" parTransId="{E1719665-03C8-4DD9-8D5A-34302D39678E}" sibTransId="{E129BAAF-A0DC-4044-9339-F7BE46A51D2E}"/>
    <dgm:cxn modelId="{CAAB983B-2990-4DED-80A9-35708BCECD4E}" srcId="{17DB0533-79C1-4949-8B98-A2A2A5A5CF2C}" destId="{8C1E1C6C-E32D-4D00-BE1E-546B9242397C}" srcOrd="0" destOrd="0" parTransId="{AE42B395-19F0-4040-A6C2-C53D4F50C7DF}" sibTransId="{DDF486AF-5C99-442D-9C33-6F8A10653EEC}"/>
    <dgm:cxn modelId="{8557C863-6FAD-453F-B6A3-9A8D2FC70DB6}" srcId="{1D763F2E-CD15-4308-A756-A5269995F51C}" destId="{A142FED9-B4A9-47BA-860A-DE9B179E0C0D}" srcOrd="2" destOrd="0" parTransId="{507DA7E7-8BC5-4512-BF79-6365380F780D}" sibTransId="{EFF6C77C-5DC9-432F-86B5-E08DAAC10300}"/>
    <dgm:cxn modelId="{7EE39979-463B-48F1-BBE3-6277F7A24420}" srcId="{B245DFEC-10AE-4DC8-B10B-C25DC4BDDB9B}" destId="{FC1F760A-C64E-4ADC-B646-1B65285C2819}" srcOrd="0" destOrd="0" parTransId="{62329B0D-2293-4B11-8139-096EAD58BCC8}" sibTransId="{1F3BCF4B-1A45-4C94-9D81-18D0209FE04C}"/>
    <dgm:cxn modelId="{FCDCD27B-0E37-4735-BCD0-3A652CB5BB20}" type="presOf" srcId="{A142FED9-B4A9-47BA-860A-DE9B179E0C0D}" destId="{0DCB2A1C-058E-4831-9FF0-5A7BAA077D42}" srcOrd="0" destOrd="0" presId="urn:microsoft.com/office/officeart/2005/8/layout/list1"/>
    <dgm:cxn modelId="{90DCE285-C48F-4F2E-9FFF-B3CBCB9EDB95}" type="presOf" srcId="{B245DFEC-10AE-4DC8-B10B-C25DC4BDDB9B}" destId="{49916C70-ACFC-4B7A-9E7A-676087CD35DB}" srcOrd="0" destOrd="0" presId="urn:microsoft.com/office/officeart/2005/8/layout/list1"/>
    <dgm:cxn modelId="{8C85FF89-E4C7-4622-8352-E1BD654C2E68}" type="presOf" srcId="{B245DFEC-10AE-4DC8-B10B-C25DC4BDDB9B}" destId="{4A203426-76F6-499B-8F4F-0A6DDE476396}" srcOrd="1" destOrd="0" presId="urn:microsoft.com/office/officeart/2005/8/layout/list1"/>
    <dgm:cxn modelId="{6D3570A0-6340-44D1-8253-8B762E13611A}" type="presOf" srcId="{FC1F760A-C64E-4ADC-B646-1B65285C2819}" destId="{99B4F4B4-79F1-4EA3-854E-90437C439E2F}" srcOrd="0" destOrd="0" presId="urn:microsoft.com/office/officeart/2005/8/layout/list1"/>
    <dgm:cxn modelId="{B1C691A9-D502-4F74-B17C-68BFE576F195}" type="presOf" srcId="{42B7B895-BFA0-434B-803E-7D24D2E7A183}" destId="{4E4A4F8C-818E-4281-8BA0-18EAECAAE2C2}" srcOrd="0" destOrd="0" presId="urn:microsoft.com/office/officeart/2005/8/layout/list1"/>
    <dgm:cxn modelId="{61D539AF-49E1-44AA-8F14-BDBF138550A6}" type="presOf" srcId="{A142FED9-B4A9-47BA-860A-DE9B179E0C0D}" destId="{E02ED232-0301-4D4E-B06C-9664C246D2BA}" srcOrd="1" destOrd="0" presId="urn:microsoft.com/office/officeart/2005/8/layout/list1"/>
    <dgm:cxn modelId="{C91BA1BC-E685-4996-8AA4-41763CDF7F68}" type="presOf" srcId="{17DB0533-79C1-4949-8B98-A2A2A5A5CF2C}" destId="{72B509F1-AFD4-4BBB-B63B-A2BA1FB419E4}" srcOrd="1" destOrd="0" presId="urn:microsoft.com/office/officeart/2005/8/layout/list1"/>
    <dgm:cxn modelId="{9D23D1CB-B410-42FE-9756-47CAEDA3DC07}" srcId="{1D763F2E-CD15-4308-A756-A5269995F51C}" destId="{B245DFEC-10AE-4DC8-B10B-C25DC4BDDB9B}" srcOrd="1" destOrd="0" parTransId="{ED9ED00B-343C-40F7-8DE4-8344F04764B6}" sibTransId="{EBADC90A-215D-45B1-AE23-65A6641EA5F5}"/>
    <dgm:cxn modelId="{811D2BF1-8CDE-45EA-9BA3-17D6D2208DF6}" type="presOf" srcId="{17DB0533-79C1-4949-8B98-A2A2A5A5CF2C}" destId="{F2DE89FA-BCAD-44E1-804B-0E29A90BE6EE}" srcOrd="0" destOrd="0" presId="urn:microsoft.com/office/officeart/2005/8/layout/list1"/>
    <dgm:cxn modelId="{95C68AF7-474D-457F-9FA6-CC1B43DD33B4}" type="presOf" srcId="{8C1E1C6C-E32D-4D00-BE1E-546B9242397C}" destId="{9394B02C-4D26-4981-8825-9E581F4F2912}" srcOrd="0" destOrd="0" presId="urn:microsoft.com/office/officeart/2005/8/layout/list1"/>
    <dgm:cxn modelId="{65E31BF9-9744-4881-948D-D70662840449}" srcId="{1D763F2E-CD15-4308-A756-A5269995F51C}" destId="{17DB0533-79C1-4949-8B98-A2A2A5A5CF2C}" srcOrd="0" destOrd="0" parTransId="{8523E3E6-740E-48D9-9843-79F5387C80C3}" sibTransId="{6CE28396-610E-4572-8435-E805A95E65CF}"/>
    <dgm:cxn modelId="{3C37CE20-D627-4785-A706-BFC787475731}" type="presParOf" srcId="{0ED8D93B-2DF2-417D-A2B1-FAFD971DA563}" destId="{22D978CE-4C85-4579-9F31-ACC7A82D0889}" srcOrd="0" destOrd="0" presId="urn:microsoft.com/office/officeart/2005/8/layout/list1"/>
    <dgm:cxn modelId="{E6A91A0F-1B08-4830-8E40-050FE3A3893D}" type="presParOf" srcId="{22D978CE-4C85-4579-9F31-ACC7A82D0889}" destId="{F2DE89FA-BCAD-44E1-804B-0E29A90BE6EE}" srcOrd="0" destOrd="0" presId="urn:microsoft.com/office/officeart/2005/8/layout/list1"/>
    <dgm:cxn modelId="{BE1075FC-0B72-4C53-B57D-636557A16032}" type="presParOf" srcId="{22D978CE-4C85-4579-9F31-ACC7A82D0889}" destId="{72B509F1-AFD4-4BBB-B63B-A2BA1FB419E4}" srcOrd="1" destOrd="0" presId="urn:microsoft.com/office/officeart/2005/8/layout/list1"/>
    <dgm:cxn modelId="{A4FDF826-57E5-4A7C-A034-A0490CEB170D}" type="presParOf" srcId="{0ED8D93B-2DF2-417D-A2B1-FAFD971DA563}" destId="{713F4AF6-B304-4D82-AB74-758A168188A7}" srcOrd="1" destOrd="0" presId="urn:microsoft.com/office/officeart/2005/8/layout/list1"/>
    <dgm:cxn modelId="{82C0468D-2177-447F-A3E7-64F4DC5B266A}" type="presParOf" srcId="{0ED8D93B-2DF2-417D-A2B1-FAFD971DA563}" destId="{9394B02C-4D26-4981-8825-9E581F4F2912}" srcOrd="2" destOrd="0" presId="urn:microsoft.com/office/officeart/2005/8/layout/list1"/>
    <dgm:cxn modelId="{F2FAEE7B-1B8B-404A-BBDF-3DC074F09899}" type="presParOf" srcId="{0ED8D93B-2DF2-417D-A2B1-FAFD971DA563}" destId="{57BF6765-A896-4188-89E2-D4F72C470BD6}" srcOrd="3" destOrd="0" presId="urn:microsoft.com/office/officeart/2005/8/layout/list1"/>
    <dgm:cxn modelId="{7314CDD4-B6A5-4346-A2A3-6C13B9BB1FE8}" type="presParOf" srcId="{0ED8D93B-2DF2-417D-A2B1-FAFD971DA563}" destId="{4EA76C3B-F8A1-43CF-833A-8C558813881B}" srcOrd="4" destOrd="0" presId="urn:microsoft.com/office/officeart/2005/8/layout/list1"/>
    <dgm:cxn modelId="{A98576F8-095E-4A05-A262-BDD825DBC5BB}" type="presParOf" srcId="{4EA76C3B-F8A1-43CF-833A-8C558813881B}" destId="{49916C70-ACFC-4B7A-9E7A-676087CD35DB}" srcOrd="0" destOrd="0" presId="urn:microsoft.com/office/officeart/2005/8/layout/list1"/>
    <dgm:cxn modelId="{ECA56E06-5ED6-4C6E-A798-35F708303E4D}" type="presParOf" srcId="{4EA76C3B-F8A1-43CF-833A-8C558813881B}" destId="{4A203426-76F6-499B-8F4F-0A6DDE476396}" srcOrd="1" destOrd="0" presId="urn:microsoft.com/office/officeart/2005/8/layout/list1"/>
    <dgm:cxn modelId="{9F30A5B8-4679-4F22-BE54-3D2B8AB9EC6E}" type="presParOf" srcId="{0ED8D93B-2DF2-417D-A2B1-FAFD971DA563}" destId="{E90DCB3A-4A7E-4AFD-A59C-3CB7A651042C}" srcOrd="5" destOrd="0" presId="urn:microsoft.com/office/officeart/2005/8/layout/list1"/>
    <dgm:cxn modelId="{0D1E7056-7214-4904-A879-164A303D563A}" type="presParOf" srcId="{0ED8D93B-2DF2-417D-A2B1-FAFD971DA563}" destId="{99B4F4B4-79F1-4EA3-854E-90437C439E2F}" srcOrd="6" destOrd="0" presId="urn:microsoft.com/office/officeart/2005/8/layout/list1"/>
    <dgm:cxn modelId="{0F71EF14-E899-4A1D-B6C2-32DE10E2B39F}" type="presParOf" srcId="{0ED8D93B-2DF2-417D-A2B1-FAFD971DA563}" destId="{DF1F6B53-6742-4275-842A-6DCE07A0C7B0}" srcOrd="7" destOrd="0" presId="urn:microsoft.com/office/officeart/2005/8/layout/list1"/>
    <dgm:cxn modelId="{528C0997-20FC-4675-BDC0-9FFD0D3357D9}" type="presParOf" srcId="{0ED8D93B-2DF2-417D-A2B1-FAFD971DA563}" destId="{C9B22FA0-D01B-4EE2-B8F5-9842813AFFD0}" srcOrd="8" destOrd="0" presId="urn:microsoft.com/office/officeart/2005/8/layout/list1"/>
    <dgm:cxn modelId="{E608EF59-E686-4340-9E18-C37BFF933F17}" type="presParOf" srcId="{C9B22FA0-D01B-4EE2-B8F5-9842813AFFD0}" destId="{0DCB2A1C-058E-4831-9FF0-5A7BAA077D42}" srcOrd="0" destOrd="0" presId="urn:microsoft.com/office/officeart/2005/8/layout/list1"/>
    <dgm:cxn modelId="{431B7099-0FEB-4DCD-9E45-AB0AB2A797E9}" type="presParOf" srcId="{C9B22FA0-D01B-4EE2-B8F5-9842813AFFD0}" destId="{E02ED232-0301-4D4E-B06C-9664C246D2BA}" srcOrd="1" destOrd="0" presId="urn:microsoft.com/office/officeart/2005/8/layout/list1"/>
    <dgm:cxn modelId="{E195928A-5CEE-4747-B926-226E6038BE94}" type="presParOf" srcId="{0ED8D93B-2DF2-417D-A2B1-FAFD971DA563}" destId="{F7303B38-5077-42A8-878B-D83FCCBFD6A5}" srcOrd="9" destOrd="0" presId="urn:microsoft.com/office/officeart/2005/8/layout/list1"/>
    <dgm:cxn modelId="{0FD6A736-717D-4B02-A4A3-7C5B29AD1D56}" type="presParOf" srcId="{0ED8D93B-2DF2-417D-A2B1-FAFD971DA563}" destId="{4E4A4F8C-818E-4281-8BA0-18EAECAAE2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63F2E-CD15-4308-A756-A5269995F5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DB0533-79C1-4949-8B98-A2A2A5A5CF2C}">
      <dgm:prSet/>
      <dgm:spPr/>
      <dgm:t>
        <a:bodyPr/>
        <a:lstStyle/>
        <a:p>
          <a:r>
            <a:rPr lang="en-NZ" b="0" i="0"/>
            <a:t>Hebrews</a:t>
          </a:r>
          <a:endParaRPr lang="en-US"/>
        </a:p>
      </dgm:t>
    </dgm:pt>
    <dgm:pt modelId="{8523E3E6-740E-48D9-9843-79F5387C80C3}" type="parTrans" cxnId="{65E31BF9-9744-4881-948D-D70662840449}">
      <dgm:prSet/>
      <dgm:spPr/>
      <dgm:t>
        <a:bodyPr/>
        <a:lstStyle/>
        <a:p>
          <a:endParaRPr lang="en-US"/>
        </a:p>
      </dgm:t>
    </dgm:pt>
    <dgm:pt modelId="{6CE28396-610E-4572-8435-E805A95E65CF}" type="sibTrans" cxnId="{65E31BF9-9744-4881-948D-D70662840449}">
      <dgm:prSet/>
      <dgm:spPr/>
      <dgm:t>
        <a:bodyPr/>
        <a:lstStyle/>
        <a:p>
          <a:endParaRPr lang="en-US"/>
        </a:p>
      </dgm:t>
    </dgm:pt>
    <dgm:pt modelId="{8C1E1C6C-E32D-4D00-BE1E-546B9242397C}">
      <dgm:prSet/>
      <dgm:spPr/>
      <dgm:t>
        <a:bodyPr/>
        <a:lstStyle/>
        <a:p>
          <a:r>
            <a:rPr lang="en-NZ" b="0" i="0"/>
            <a:t>Jews and Gentiles. </a:t>
          </a:r>
          <a:endParaRPr lang="en-US"/>
        </a:p>
      </dgm:t>
    </dgm:pt>
    <dgm:pt modelId="{AE42B395-19F0-4040-A6C2-C53D4F50C7DF}" type="parTrans" cxnId="{CAAB983B-2990-4DED-80A9-35708BCECD4E}">
      <dgm:prSet/>
      <dgm:spPr/>
      <dgm:t>
        <a:bodyPr/>
        <a:lstStyle/>
        <a:p>
          <a:endParaRPr lang="en-US"/>
        </a:p>
      </dgm:t>
    </dgm:pt>
    <dgm:pt modelId="{DDF486AF-5C99-442D-9C33-6F8A10653EEC}" type="sibTrans" cxnId="{CAAB983B-2990-4DED-80A9-35708BCECD4E}">
      <dgm:prSet/>
      <dgm:spPr/>
      <dgm:t>
        <a:bodyPr/>
        <a:lstStyle/>
        <a:p>
          <a:endParaRPr lang="en-US"/>
        </a:p>
      </dgm:t>
    </dgm:pt>
    <dgm:pt modelId="{B245DFEC-10AE-4DC8-B10B-C25DC4BDDB9B}">
      <dgm:prSet/>
      <dgm:spPr/>
      <dgm:t>
        <a:bodyPr/>
        <a:lstStyle/>
        <a:p>
          <a:r>
            <a:rPr lang="en-NZ" b="0" i="0"/>
            <a:t>Greeks </a:t>
          </a:r>
          <a:endParaRPr lang="en-US"/>
        </a:p>
      </dgm:t>
    </dgm:pt>
    <dgm:pt modelId="{ED9ED00B-343C-40F7-8DE4-8344F04764B6}" type="parTrans" cxnId="{9D23D1CB-B410-42FE-9756-47CAEDA3DC07}">
      <dgm:prSet/>
      <dgm:spPr/>
      <dgm:t>
        <a:bodyPr/>
        <a:lstStyle/>
        <a:p>
          <a:endParaRPr lang="en-US"/>
        </a:p>
      </dgm:t>
    </dgm:pt>
    <dgm:pt modelId="{EBADC90A-215D-45B1-AE23-65A6641EA5F5}" type="sibTrans" cxnId="{9D23D1CB-B410-42FE-9756-47CAEDA3DC07}">
      <dgm:prSet/>
      <dgm:spPr/>
      <dgm:t>
        <a:bodyPr/>
        <a:lstStyle/>
        <a:p>
          <a:endParaRPr lang="en-US"/>
        </a:p>
      </dgm:t>
    </dgm:pt>
    <dgm:pt modelId="{FC1F760A-C64E-4ADC-B646-1B65285C2819}">
      <dgm:prSet/>
      <dgm:spPr/>
      <dgm:t>
        <a:bodyPr/>
        <a:lstStyle/>
        <a:p>
          <a:r>
            <a:rPr lang="en-NZ" b="0" i="0"/>
            <a:t>Greeks and Barbarians.</a:t>
          </a:r>
          <a:endParaRPr lang="en-US"/>
        </a:p>
      </dgm:t>
    </dgm:pt>
    <dgm:pt modelId="{62329B0D-2293-4B11-8139-096EAD58BCC8}" type="parTrans" cxnId="{7EE39979-463B-48F1-BBE3-6277F7A24420}">
      <dgm:prSet/>
      <dgm:spPr/>
      <dgm:t>
        <a:bodyPr/>
        <a:lstStyle/>
        <a:p>
          <a:endParaRPr lang="en-US"/>
        </a:p>
      </dgm:t>
    </dgm:pt>
    <dgm:pt modelId="{1F3BCF4B-1A45-4C94-9D81-18D0209FE04C}" type="sibTrans" cxnId="{7EE39979-463B-48F1-BBE3-6277F7A24420}">
      <dgm:prSet/>
      <dgm:spPr/>
      <dgm:t>
        <a:bodyPr/>
        <a:lstStyle/>
        <a:p>
          <a:endParaRPr lang="en-US"/>
        </a:p>
      </dgm:t>
    </dgm:pt>
    <dgm:pt modelId="{A142FED9-B4A9-47BA-860A-DE9B179E0C0D}">
      <dgm:prSet/>
      <dgm:spPr/>
      <dgm:t>
        <a:bodyPr/>
        <a:lstStyle/>
        <a:p>
          <a:r>
            <a:rPr lang="en-NZ" b="0" i="0"/>
            <a:t>Romans </a:t>
          </a:r>
          <a:endParaRPr lang="en-US"/>
        </a:p>
      </dgm:t>
    </dgm:pt>
    <dgm:pt modelId="{507DA7E7-8BC5-4512-BF79-6365380F780D}" type="parTrans" cxnId="{8557C863-6FAD-453F-B6A3-9A8D2FC70DB6}">
      <dgm:prSet/>
      <dgm:spPr/>
      <dgm:t>
        <a:bodyPr/>
        <a:lstStyle/>
        <a:p>
          <a:endParaRPr lang="en-US"/>
        </a:p>
      </dgm:t>
    </dgm:pt>
    <dgm:pt modelId="{EFF6C77C-5DC9-432F-86B5-E08DAAC10300}" type="sibTrans" cxnId="{8557C863-6FAD-453F-B6A3-9A8D2FC70DB6}">
      <dgm:prSet/>
      <dgm:spPr/>
      <dgm:t>
        <a:bodyPr/>
        <a:lstStyle/>
        <a:p>
          <a:endParaRPr lang="en-US"/>
        </a:p>
      </dgm:t>
    </dgm:pt>
    <dgm:pt modelId="{42B7B895-BFA0-434B-803E-7D24D2E7A183}">
      <dgm:prSet/>
      <dgm:spPr/>
      <dgm:t>
        <a:bodyPr/>
        <a:lstStyle/>
        <a:p>
          <a:r>
            <a:rPr lang="en-NZ" b="0" i="0" dirty="0"/>
            <a:t>Romans and pagans</a:t>
          </a:r>
          <a:endParaRPr lang="en-US" dirty="0"/>
        </a:p>
      </dgm:t>
    </dgm:pt>
    <dgm:pt modelId="{E1719665-03C8-4DD9-8D5A-34302D39678E}" type="parTrans" cxnId="{0B0EB320-4DA1-49DE-882F-4DDFC516EB82}">
      <dgm:prSet/>
      <dgm:spPr/>
      <dgm:t>
        <a:bodyPr/>
        <a:lstStyle/>
        <a:p>
          <a:endParaRPr lang="en-US"/>
        </a:p>
      </dgm:t>
    </dgm:pt>
    <dgm:pt modelId="{E129BAAF-A0DC-4044-9339-F7BE46A51D2E}" type="sibTrans" cxnId="{0B0EB320-4DA1-49DE-882F-4DDFC516EB82}">
      <dgm:prSet/>
      <dgm:spPr/>
      <dgm:t>
        <a:bodyPr/>
        <a:lstStyle/>
        <a:p>
          <a:endParaRPr lang="en-US"/>
        </a:p>
      </dgm:t>
    </dgm:pt>
    <dgm:pt modelId="{0ED8D93B-2DF2-417D-A2B1-FAFD971DA563}" type="pres">
      <dgm:prSet presAssocID="{1D763F2E-CD15-4308-A756-A5269995F51C}" presName="linear" presStyleCnt="0">
        <dgm:presLayoutVars>
          <dgm:dir/>
          <dgm:animLvl val="lvl"/>
          <dgm:resizeHandles val="exact"/>
        </dgm:presLayoutVars>
      </dgm:prSet>
      <dgm:spPr/>
    </dgm:pt>
    <dgm:pt modelId="{22D978CE-4C85-4579-9F31-ACC7A82D0889}" type="pres">
      <dgm:prSet presAssocID="{17DB0533-79C1-4949-8B98-A2A2A5A5CF2C}" presName="parentLin" presStyleCnt="0"/>
      <dgm:spPr/>
    </dgm:pt>
    <dgm:pt modelId="{F2DE89FA-BCAD-44E1-804B-0E29A90BE6EE}" type="pres">
      <dgm:prSet presAssocID="{17DB0533-79C1-4949-8B98-A2A2A5A5CF2C}" presName="parentLeftMargin" presStyleLbl="node1" presStyleIdx="0" presStyleCnt="3"/>
      <dgm:spPr/>
    </dgm:pt>
    <dgm:pt modelId="{72B509F1-AFD4-4BBB-B63B-A2BA1FB419E4}" type="pres">
      <dgm:prSet presAssocID="{17DB0533-79C1-4949-8B98-A2A2A5A5C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3F4AF6-B304-4D82-AB74-758A168188A7}" type="pres">
      <dgm:prSet presAssocID="{17DB0533-79C1-4949-8B98-A2A2A5A5CF2C}" presName="negativeSpace" presStyleCnt="0"/>
      <dgm:spPr/>
    </dgm:pt>
    <dgm:pt modelId="{9394B02C-4D26-4981-8825-9E581F4F2912}" type="pres">
      <dgm:prSet presAssocID="{17DB0533-79C1-4949-8B98-A2A2A5A5CF2C}" presName="childText" presStyleLbl="conFgAcc1" presStyleIdx="0" presStyleCnt="3">
        <dgm:presLayoutVars>
          <dgm:bulletEnabled val="1"/>
        </dgm:presLayoutVars>
      </dgm:prSet>
      <dgm:spPr/>
    </dgm:pt>
    <dgm:pt modelId="{57BF6765-A896-4188-89E2-D4F72C470BD6}" type="pres">
      <dgm:prSet presAssocID="{6CE28396-610E-4572-8435-E805A95E65CF}" presName="spaceBetweenRectangles" presStyleCnt="0"/>
      <dgm:spPr/>
    </dgm:pt>
    <dgm:pt modelId="{4EA76C3B-F8A1-43CF-833A-8C558813881B}" type="pres">
      <dgm:prSet presAssocID="{B245DFEC-10AE-4DC8-B10B-C25DC4BDDB9B}" presName="parentLin" presStyleCnt="0"/>
      <dgm:spPr/>
    </dgm:pt>
    <dgm:pt modelId="{49916C70-ACFC-4B7A-9E7A-676087CD35DB}" type="pres">
      <dgm:prSet presAssocID="{B245DFEC-10AE-4DC8-B10B-C25DC4BDDB9B}" presName="parentLeftMargin" presStyleLbl="node1" presStyleIdx="0" presStyleCnt="3"/>
      <dgm:spPr/>
    </dgm:pt>
    <dgm:pt modelId="{4A203426-76F6-499B-8F4F-0A6DDE476396}" type="pres">
      <dgm:prSet presAssocID="{B245DFEC-10AE-4DC8-B10B-C25DC4BDD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0DCB3A-4A7E-4AFD-A59C-3CB7A651042C}" type="pres">
      <dgm:prSet presAssocID="{B245DFEC-10AE-4DC8-B10B-C25DC4BDDB9B}" presName="negativeSpace" presStyleCnt="0"/>
      <dgm:spPr/>
    </dgm:pt>
    <dgm:pt modelId="{99B4F4B4-79F1-4EA3-854E-90437C439E2F}" type="pres">
      <dgm:prSet presAssocID="{B245DFEC-10AE-4DC8-B10B-C25DC4BDDB9B}" presName="childText" presStyleLbl="conFgAcc1" presStyleIdx="1" presStyleCnt="3">
        <dgm:presLayoutVars>
          <dgm:bulletEnabled val="1"/>
        </dgm:presLayoutVars>
      </dgm:prSet>
      <dgm:spPr/>
    </dgm:pt>
    <dgm:pt modelId="{DF1F6B53-6742-4275-842A-6DCE07A0C7B0}" type="pres">
      <dgm:prSet presAssocID="{EBADC90A-215D-45B1-AE23-65A6641EA5F5}" presName="spaceBetweenRectangles" presStyleCnt="0"/>
      <dgm:spPr/>
    </dgm:pt>
    <dgm:pt modelId="{C9B22FA0-D01B-4EE2-B8F5-9842813AFFD0}" type="pres">
      <dgm:prSet presAssocID="{A142FED9-B4A9-47BA-860A-DE9B179E0C0D}" presName="parentLin" presStyleCnt="0"/>
      <dgm:spPr/>
    </dgm:pt>
    <dgm:pt modelId="{0DCB2A1C-058E-4831-9FF0-5A7BAA077D42}" type="pres">
      <dgm:prSet presAssocID="{A142FED9-B4A9-47BA-860A-DE9B179E0C0D}" presName="parentLeftMargin" presStyleLbl="node1" presStyleIdx="1" presStyleCnt="3"/>
      <dgm:spPr/>
    </dgm:pt>
    <dgm:pt modelId="{E02ED232-0301-4D4E-B06C-9664C246D2BA}" type="pres">
      <dgm:prSet presAssocID="{A142FED9-B4A9-47BA-860A-DE9B179E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03B38-5077-42A8-878B-D83FCCBFD6A5}" type="pres">
      <dgm:prSet presAssocID="{A142FED9-B4A9-47BA-860A-DE9B179E0C0D}" presName="negativeSpace" presStyleCnt="0"/>
      <dgm:spPr/>
    </dgm:pt>
    <dgm:pt modelId="{4E4A4F8C-818E-4281-8BA0-18EAECAAE2C2}" type="pres">
      <dgm:prSet presAssocID="{A142FED9-B4A9-47BA-860A-DE9B179E0C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EFF004-E7FF-4FAC-808D-A37D2676E5BF}" type="presOf" srcId="{1D763F2E-CD15-4308-A756-A5269995F51C}" destId="{0ED8D93B-2DF2-417D-A2B1-FAFD971DA563}" srcOrd="0" destOrd="0" presId="urn:microsoft.com/office/officeart/2005/8/layout/list1"/>
    <dgm:cxn modelId="{0B0EB320-4DA1-49DE-882F-4DDFC516EB82}" srcId="{A142FED9-B4A9-47BA-860A-DE9B179E0C0D}" destId="{42B7B895-BFA0-434B-803E-7D24D2E7A183}" srcOrd="0" destOrd="0" parTransId="{E1719665-03C8-4DD9-8D5A-34302D39678E}" sibTransId="{E129BAAF-A0DC-4044-9339-F7BE46A51D2E}"/>
    <dgm:cxn modelId="{CAAB983B-2990-4DED-80A9-35708BCECD4E}" srcId="{17DB0533-79C1-4949-8B98-A2A2A5A5CF2C}" destId="{8C1E1C6C-E32D-4D00-BE1E-546B9242397C}" srcOrd="0" destOrd="0" parTransId="{AE42B395-19F0-4040-A6C2-C53D4F50C7DF}" sibTransId="{DDF486AF-5C99-442D-9C33-6F8A10653EEC}"/>
    <dgm:cxn modelId="{8557C863-6FAD-453F-B6A3-9A8D2FC70DB6}" srcId="{1D763F2E-CD15-4308-A756-A5269995F51C}" destId="{A142FED9-B4A9-47BA-860A-DE9B179E0C0D}" srcOrd="2" destOrd="0" parTransId="{507DA7E7-8BC5-4512-BF79-6365380F780D}" sibTransId="{EFF6C77C-5DC9-432F-86B5-E08DAAC10300}"/>
    <dgm:cxn modelId="{7EE39979-463B-48F1-BBE3-6277F7A24420}" srcId="{B245DFEC-10AE-4DC8-B10B-C25DC4BDDB9B}" destId="{FC1F760A-C64E-4ADC-B646-1B65285C2819}" srcOrd="0" destOrd="0" parTransId="{62329B0D-2293-4B11-8139-096EAD58BCC8}" sibTransId="{1F3BCF4B-1A45-4C94-9D81-18D0209FE04C}"/>
    <dgm:cxn modelId="{FCDCD27B-0E37-4735-BCD0-3A652CB5BB20}" type="presOf" srcId="{A142FED9-B4A9-47BA-860A-DE9B179E0C0D}" destId="{0DCB2A1C-058E-4831-9FF0-5A7BAA077D42}" srcOrd="0" destOrd="0" presId="urn:microsoft.com/office/officeart/2005/8/layout/list1"/>
    <dgm:cxn modelId="{90DCE285-C48F-4F2E-9FFF-B3CBCB9EDB95}" type="presOf" srcId="{B245DFEC-10AE-4DC8-B10B-C25DC4BDDB9B}" destId="{49916C70-ACFC-4B7A-9E7A-676087CD35DB}" srcOrd="0" destOrd="0" presId="urn:microsoft.com/office/officeart/2005/8/layout/list1"/>
    <dgm:cxn modelId="{8C85FF89-E4C7-4622-8352-E1BD654C2E68}" type="presOf" srcId="{B245DFEC-10AE-4DC8-B10B-C25DC4BDDB9B}" destId="{4A203426-76F6-499B-8F4F-0A6DDE476396}" srcOrd="1" destOrd="0" presId="urn:microsoft.com/office/officeart/2005/8/layout/list1"/>
    <dgm:cxn modelId="{6D3570A0-6340-44D1-8253-8B762E13611A}" type="presOf" srcId="{FC1F760A-C64E-4ADC-B646-1B65285C2819}" destId="{99B4F4B4-79F1-4EA3-854E-90437C439E2F}" srcOrd="0" destOrd="0" presId="urn:microsoft.com/office/officeart/2005/8/layout/list1"/>
    <dgm:cxn modelId="{B1C691A9-D502-4F74-B17C-68BFE576F195}" type="presOf" srcId="{42B7B895-BFA0-434B-803E-7D24D2E7A183}" destId="{4E4A4F8C-818E-4281-8BA0-18EAECAAE2C2}" srcOrd="0" destOrd="0" presId="urn:microsoft.com/office/officeart/2005/8/layout/list1"/>
    <dgm:cxn modelId="{61D539AF-49E1-44AA-8F14-BDBF138550A6}" type="presOf" srcId="{A142FED9-B4A9-47BA-860A-DE9B179E0C0D}" destId="{E02ED232-0301-4D4E-B06C-9664C246D2BA}" srcOrd="1" destOrd="0" presId="urn:microsoft.com/office/officeart/2005/8/layout/list1"/>
    <dgm:cxn modelId="{C91BA1BC-E685-4996-8AA4-41763CDF7F68}" type="presOf" srcId="{17DB0533-79C1-4949-8B98-A2A2A5A5CF2C}" destId="{72B509F1-AFD4-4BBB-B63B-A2BA1FB419E4}" srcOrd="1" destOrd="0" presId="urn:microsoft.com/office/officeart/2005/8/layout/list1"/>
    <dgm:cxn modelId="{9D23D1CB-B410-42FE-9756-47CAEDA3DC07}" srcId="{1D763F2E-CD15-4308-A756-A5269995F51C}" destId="{B245DFEC-10AE-4DC8-B10B-C25DC4BDDB9B}" srcOrd="1" destOrd="0" parTransId="{ED9ED00B-343C-40F7-8DE4-8344F04764B6}" sibTransId="{EBADC90A-215D-45B1-AE23-65A6641EA5F5}"/>
    <dgm:cxn modelId="{811D2BF1-8CDE-45EA-9BA3-17D6D2208DF6}" type="presOf" srcId="{17DB0533-79C1-4949-8B98-A2A2A5A5CF2C}" destId="{F2DE89FA-BCAD-44E1-804B-0E29A90BE6EE}" srcOrd="0" destOrd="0" presId="urn:microsoft.com/office/officeart/2005/8/layout/list1"/>
    <dgm:cxn modelId="{95C68AF7-474D-457F-9FA6-CC1B43DD33B4}" type="presOf" srcId="{8C1E1C6C-E32D-4D00-BE1E-546B9242397C}" destId="{9394B02C-4D26-4981-8825-9E581F4F2912}" srcOrd="0" destOrd="0" presId="urn:microsoft.com/office/officeart/2005/8/layout/list1"/>
    <dgm:cxn modelId="{65E31BF9-9744-4881-948D-D70662840449}" srcId="{1D763F2E-CD15-4308-A756-A5269995F51C}" destId="{17DB0533-79C1-4949-8B98-A2A2A5A5CF2C}" srcOrd="0" destOrd="0" parTransId="{8523E3E6-740E-48D9-9843-79F5387C80C3}" sibTransId="{6CE28396-610E-4572-8435-E805A95E65CF}"/>
    <dgm:cxn modelId="{3C37CE20-D627-4785-A706-BFC787475731}" type="presParOf" srcId="{0ED8D93B-2DF2-417D-A2B1-FAFD971DA563}" destId="{22D978CE-4C85-4579-9F31-ACC7A82D0889}" srcOrd="0" destOrd="0" presId="urn:microsoft.com/office/officeart/2005/8/layout/list1"/>
    <dgm:cxn modelId="{E6A91A0F-1B08-4830-8E40-050FE3A3893D}" type="presParOf" srcId="{22D978CE-4C85-4579-9F31-ACC7A82D0889}" destId="{F2DE89FA-BCAD-44E1-804B-0E29A90BE6EE}" srcOrd="0" destOrd="0" presId="urn:microsoft.com/office/officeart/2005/8/layout/list1"/>
    <dgm:cxn modelId="{BE1075FC-0B72-4C53-B57D-636557A16032}" type="presParOf" srcId="{22D978CE-4C85-4579-9F31-ACC7A82D0889}" destId="{72B509F1-AFD4-4BBB-B63B-A2BA1FB419E4}" srcOrd="1" destOrd="0" presId="urn:microsoft.com/office/officeart/2005/8/layout/list1"/>
    <dgm:cxn modelId="{A4FDF826-57E5-4A7C-A034-A0490CEB170D}" type="presParOf" srcId="{0ED8D93B-2DF2-417D-A2B1-FAFD971DA563}" destId="{713F4AF6-B304-4D82-AB74-758A168188A7}" srcOrd="1" destOrd="0" presId="urn:microsoft.com/office/officeart/2005/8/layout/list1"/>
    <dgm:cxn modelId="{82C0468D-2177-447F-A3E7-64F4DC5B266A}" type="presParOf" srcId="{0ED8D93B-2DF2-417D-A2B1-FAFD971DA563}" destId="{9394B02C-4D26-4981-8825-9E581F4F2912}" srcOrd="2" destOrd="0" presId="urn:microsoft.com/office/officeart/2005/8/layout/list1"/>
    <dgm:cxn modelId="{F2FAEE7B-1B8B-404A-BBDF-3DC074F09899}" type="presParOf" srcId="{0ED8D93B-2DF2-417D-A2B1-FAFD971DA563}" destId="{57BF6765-A896-4188-89E2-D4F72C470BD6}" srcOrd="3" destOrd="0" presId="urn:microsoft.com/office/officeart/2005/8/layout/list1"/>
    <dgm:cxn modelId="{7314CDD4-B6A5-4346-A2A3-6C13B9BB1FE8}" type="presParOf" srcId="{0ED8D93B-2DF2-417D-A2B1-FAFD971DA563}" destId="{4EA76C3B-F8A1-43CF-833A-8C558813881B}" srcOrd="4" destOrd="0" presId="urn:microsoft.com/office/officeart/2005/8/layout/list1"/>
    <dgm:cxn modelId="{A98576F8-095E-4A05-A262-BDD825DBC5BB}" type="presParOf" srcId="{4EA76C3B-F8A1-43CF-833A-8C558813881B}" destId="{49916C70-ACFC-4B7A-9E7A-676087CD35DB}" srcOrd="0" destOrd="0" presId="urn:microsoft.com/office/officeart/2005/8/layout/list1"/>
    <dgm:cxn modelId="{ECA56E06-5ED6-4C6E-A798-35F708303E4D}" type="presParOf" srcId="{4EA76C3B-F8A1-43CF-833A-8C558813881B}" destId="{4A203426-76F6-499B-8F4F-0A6DDE476396}" srcOrd="1" destOrd="0" presId="urn:microsoft.com/office/officeart/2005/8/layout/list1"/>
    <dgm:cxn modelId="{9F30A5B8-4679-4F22-BE54-3D2B8AB9EC6E}" type="presParOf" srcId="{0ED8D93B-2DF2-417D-A2B1-FAFD971DA563}" destId="{E90DCB3A-4A7E-4AFD-A59C-3CB7A651042C}" srcOrd="5" destOrd="0" presId="urn:microsoft.com/office/officeart/2005/8/layout/list1"/>
    <dgm:cxn modelId="{0D1E7056-7214-4904-A879-164A303D563A}" type="presParOf" srcId="{0ED8D93B-2DF2-417D-A2B1-FAFD971DA563}" destId="{99B4F4B4-79F1-4EA3-854E-90437C439E2F}" srcOrd="6" destOrd="0" presId="urn:microsoft.com/office/officeart/2005/8/layout/list1"/>
    <dgm:cxn modelId="{0F71EF14-E899-4A1D-B6C2-32DE10E2B39F}" type="presParOf" srcId="{0ED8D93B-2DF2-417D-A2B1-FAFD971DA563}" destId="{DF1F6B53-6742-4275-842A-6DCE07A0C7B0}" srcOrd="7" destOrd="0" presId="urn:microsoft.com/office/officeart/2005/8/layout/list1"/>
    <dgm:cxn modelId="{528C0997-20FC-4675-BDC0-9FFD0D3357D9}" type="presParOf" srcId="{0ED8D93B-2DF2-417D-A2B1-FAFD971DA563}" destId="{C9B22FA0-D01B-4EE2-B8F5-9842813AFFD0}" srcOrd="8" destOrd="0" presId="urn:microsoft.com/office/officeart/2005/8/layout/list1"/>
    <dgm:cxn modelId="{E608EF59-E686-4340-9E18-C37BFF933F17}" type="presParOf" srcId="{C9B22FA0-D01B-4EE2-B8F5-9842813AFFD0}" destId="{0DCB2A1C-058E-4831-9FF0-5A7BAA077D42}" srcOrd="0" destOrd="0" presId="urn:microsoft.com/office/officeart/2005/8/layout/list1"/>
    <dgm:cxn modelId="{431B7099-0FEB-4DCD-9E45-AB0AB2A797E9}" type="presParOf" srcId="{C9B22FA0-D01B-4EE2-B8F5-9842813AFFD0}" destId="{E02ED232-0301-4D4E-B06C-9664C246D2BA}" srcOrd="1" destOrd="0" presId="urn:microsoft.com/office/officeart/2005/8/layout/list1"/>
    <dgm:cxn modelId="{E195928A-5CEE-4747-B926-226E6038BE94}" type="presParOf" srcId="{0ED8D93B-2DF2-417D-A2B1-FAFD971DA563}" destId="{F7303B38-5077-42A8-878B-D83FCCBFD6A5}" srcOrd="9" destOrd="0" presId="urn:microsoft.com/office/officeart/2005/8/layout/list1"/>
    <dgm:cxn modelId="{0FD6A736-717D-4B02-A4A3-7C5B29AD1D56}" type="presParOf" srcId="{0ED8D93B-2DF2-417D-A2B1-FAFD971DA563}" destId="{4E4A4F8C-818E-4281-8BA0-18EAECAAE2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63F2E-CD15-4308-A756-A5269995F5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DB0533-79C1-4949-8B98-A2A2A5A5CF2C}">
      <dgm:prSet/>
      <dgm:spPr/>
      <dgm:t>
        <a:bodyPr/>
        <a:lstStyle/>
        <a:p>
          <a:r>
            <a:rPr lang="en-NZ" b="0" i="0"/>
            <a:t>Hebrews</a:t>
          </a:r>
          <a:endParaRPr lang="en-US"/>
        </a:p>
      </dgm:t>
    </dgm:pt>
    <dgm:pt modelId="{8523E3E6-740E-48D9-9843-79F5387C80C3}" type="parTrans" cxnId="{65E31BF9-9744-4881-948D-D70662840449}">
      <dgm:prSet/>
      <dgm:spPr/>
      <dgm:t>
        <a:bodyPr/>
        <a:lstStyle/>
        <a:p>
          <a:endParaRPr lang="en-US"/>
        </a:p>
      </dgm:t>
    </dgm:pt>
    <dgm:pt modelId="{6CE28396-610E-4572-8435-E805A95E65CF}" type="sibTrans" cxnId="{65E31BF9-9744-4881-948D-D70662840449}">
      <dgm:prSet/>
      <dgm:spPr/>
      <dgm:t>
        <a:bodyPr/>
        <a:lstStyle/>
        <a:p>
          <a:endParaRPr lang="en-US"/>
        </a:p>
      </dgm:t>
    </dgm:pt>
    <dgm:pt modelId="{8C1E1C6C-E32D-4D00-BE1E-546B9242397C}">
      <dgm:prSet/>
      <dgm:spPr/>
      <dgm:t>
        <a:bodyPr/>
        <a:lstStyle/>
        <a:p>
          <a:r>
            <a:rPr lang="en-NZ" b="0" i="0"/>
            <a:t>Jews and Gentiles. </a:t>
          </a:r>
          <a:endParaRPr lang="en-US"/>
        </a:p>
      </dgm:t>
    </dgm:pt>
    <dgm:pt modelId="{AE42B395-19F0-4040-A6C2-C53D4F50C7DF}" type="parTrans" cxnId="{CAAB983B-2990-4DED-80A9-35708BCECD4E}">
      <dgm:prSet/>
      <dgm:spPr/>
      <dgm:t>
        <a:bodyPr/>
        <a:lstStyle/>
        <a:p>
          <a:endParaRPr lang="en-US"/>
        </a:p>
      </dgm:t>
    </dgm:pt>
    <dgm:pt modelId="{DDF486AF-5C99-442D-9C33-6F8A10653EEC}" type="sibTrans" cxnId="{CAAB983B-2990-4DED-80A9-35708BCECD4E}">
      <dgm:prSet/>
      <dgm:spPr/>
      <dgm:t>
        <a:bodyPr/>
        <a:lstStyle/>
        <a:p>
          <a:endParaRPr lang="en-US"/>
        </a:p>
      </dgm:t>
    </dgm:pt>
    <dgm:pt modelId="{B245DFEC-10AE-4DC8-B10B-C25DC4BDDB9B}">
      <dgm:prSet/>
      <dgm:spPr/>
      <dgm:t>
        <a:bodyPr/>
        <a:lstStyle/>
        <a:p>
          <a:r>
            <a:rPr lang="en-NZ" b="0" i="0"/>
            <a:t>Greeks </a:t>
          </a:r>
          <a:endParaRPr lang="en-US"/>
        </a:p>
      </dgm:t>
    </dgm:pt>
    <dgm:pt modelId="{ED9ED00B-343C-40F7-8DE4-8344F04764B6}" type="parTrans" cxnId="{9D23D1CB-B410-42FE-9756-47CAEDA3DC07}">
      <dgm:prSet/>
      <dgm:spPr/>
      <dgm:t>
        <a:bodyPr/>
        <a:lstStyle/>
        <a:p>
          <a:endParaRPr lang="en-US"/>
        </a:p>
      </dgm:t>
    </dgm:pt>
    <dgm:pt modelId="{EBADC90A-215D-45B1-AE23-65A6641EA5F5}" type="sibTrans" cxnId="{9D23D1CB-B410-42FE-9756-47CAEDA3DC07}">
      <dgm:prSet/>
      <dgm:spPr/>
      <dgm:t>
        <a:bodyPr/>
        <a:lstStyle/>
        <a:p>
          <a:endParaRPr lang="en-US"/>
        </a:p>
      </dgm:t>
    </dgm:pt>
    <dgm:pt modelId="{FC1F760A-C64E-4ADC-B646-1B65285C2819}">
      <dgm:prSet/>
      <dgm:spPr/>
      <dgm:t>
        <a:bodyPr/>
        <a:lstStyle/>
        <a:p>
          <a:r>
            <a:rPr lang="en-NZ" b="0" i="0"/>
            <a:t>Greeks and Barbarians.</a:t>
          </a:r>
          <a:endParaRPr lang="en-US"/>
        </a:p>
      </dgm:t>
    </dgm:pt>
    <dgm:pt modelId="{62329B0D-2293-4B11-8139-096EAD58BCC8}" type="parTrans" cxnId="{7EE39979-463B-48F1-BBE3-6277F7A24420}">
      <dgm:prSet/>
      <dgm:spPr/>
      <dgm:t>
        <a:bodyPr/>
        <a:lstStyle/>
        <a:p>
          <a:endParaRPr lang="en-US"/>
        </a:p>
      </dgm:t>
    </dgm:pt>
    <dgm:pt modelId="{1F3BCF4B-1A45-4C94-9D81-18D0209FE04C}" type="sibTrans" cxnId="{7EE39979-463B-48F1-BBE3-6277F7A24420}">
      <dgm:prSet/>
      <dgm:spPr/>
      <dgm:t>
        <a:bodyPr/>
        <a:lstStyle/>
        <a:p>
          <a:endParaRPr lang="en-US"/>
        </a:p>
      </dgm:t>
    </dgm:pt>
    <dgm:pt modelId="{A142FED9-B4A9-47BA-860A-DE9B179E0C0D}">
      <dgm:prSet/>
      <dgm:spPr/>
      <dgm:t>
        <a:bodyPr/>
        <a:lstStyle/>
        <a:p>
          <a:r>
            <a:rPr lang="en-NZ" b="0" i="0"/>
            <a:t>Romans </a:t>
          </a:r>
          <a:endParaRPr lang="en-US"/>
        </a:p>
      </dgm:t>
    </dgm:pt>
    <dgm:pt modelId="{507DA7E7-8BC5-4512-BF79-6365380F780D}" type="parTrans" cxnId="{8557C863-6FAD-453F-B6A3-9A8D2FC70DB6}">
      <dgm:prSet/>
      <dgm:spPr/>
      <dgm:t>
        <a:bodyPr/>
        <a:lstStyle/>
        <a:p>
          <a:endParaRPr lang="en-US"/>
        </a:p>
      </dgm:t>
    </dgm:pt>
    <dgm:pt modelId="{EFF6C77C-5DC9-432F-86B5-E08DAAC10300}" type="sibTrans" cxnId="{8557C863-6FAD-453F-B6A3-9A8D2FC70DB6}">
      <dgm:prSet/>
      <dgm:spPr/>
      <dgm:t>
        <a:bodyPr/>
        <a:lstStyle/>
        <a:p>
          <a:endParaRPr lang="en-US"/>
        </a:p>
      </dgm:t>
    </dgm:pt>
    <dgm:pt modelId="{42B7B895-BFA0-434B-803E-7D24D2E7A183}">
      <dgm:prSet/>
      <dgm:spPr/>
      <dgm:t>
        <a:bodyPr/>
        <a:lstStyle/>
        <a:p>
          <a:r>
            <a:rPr lang="en-NZ" b="0" i="0" dirty="0"/>
            <a:t>Romans and pagans</a:t>
          </a:r>
          <a:endParaRPr lang="en-US" dirty="0"/>
        </a:p>
      </dgm:t>
    </dgm:pt>
    <dgm:pt modelId="{E1719665-03C8-4DD9-8D5A-34302D39678E}" type="parTrans" cxnId="{0B0EB320-4DA1-49DE-882F-4DDFC516EB82}">
      <dgm:prSet/>
      <dgm:spPr/>
      <dgm:t>
        <a:bodyPr/>
        <a:lstStyle/>
        <a:p>
          <a:endParaRPr lang="en-US"/>
        </a:p>
      </dgm:t>
    </dgm:pt>
    <dgm:pt modelId="{E129BAAF-A0DC-4044-9339-F7BE46A51D2E}" type="sibTrans" cxnId="{0B0EB320-4DA1-49DE-882F-4DDFC516EB82}">
      <dgm:prSet/>
      <dgm:spPr/>
      <dgm:t>
        <a:bodyPr/>
        <a:lstStyle/>
        <a:p>
          <a:endParaRPr lang="en-US"/>
        </a:p>
      </dgm:t>
    </dgm:pt>
    <dgm:pt modelId="{0ED8D93B-2DF2-417D-A2B1-FAFD971DA563}" type="pres">
      <dgm:prSet presAssocID="{1D763F2E-CD15-4308-A756-A5269995F51C}" presName="linear" presStyleCnt="0">
        <dgm:presLayoutVars>
          <dgm:dir/>
          <dgm:animLvl val="lvl"/>
          <dgm:resizeHandles val="exact"/>
        </dgm:presLayoutVars>
      </dgm:prSet>
      <dgm:spPr/>
    </dgm:pt>
    <dgm:pt modelId="{22D978CE-4C85-4579-9F31-ACC7A82D0889}" type="pres">
      <dgm:prSet presAssocID="{17DB0533-79C1-4949-8B98-A2A2A5A5CF2C}" presName="parentLin" presStyleCnt="0"/>
      <dgm:spPr/>
    </dgm:pt>
    <dgm:pt modelId="{F2DE89FA-BCAD-44E1-804B-0E29A90BE6EE}" type="pres">
      <dgm:prSet presAssocID="{17DB0533-79C1-4949-8B98-A2A2A5A5CF2C}" presName="parentLeftMargin" presStyleLbl="node1" presStyleIdx="0" presStyleCnt="3"/>
      <dgm:spPr/>
    </dgm:pt>
    <dgm:pt modelId="{72B509F1-AFD4-4BBB-B63B-A2BA1FB419E4}" type="pres">
      <dgm:prSet presAssocID="{17DB0533-79C1-4949-8B98-A2A2A5A5C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3F4AF6-B304-4D82-AB74-758A168188A7}" type="pres">
      <dgm:prSet presAssocID="{17DB0533-79C1-4949-8B98-A2A2A5A5CF2C}" presName="negativeSpace" presStyleCnt="0"/>
      <dgm:spPr/>
    </dgm:pt>
    <dgm:pt modelId="{9394B02C-4D26-4981-8825-9E581F4F2912}" type="pres">
      <dgm:prSet presAssocID="{17DB0533-79C1-4949-8B98-A2A2A5A5CF2C}" presName="childText" presStyleLbl="conFgAcc1" presStyleIdx="0" presStyleCnt="3">
        <dgm:presLayoutVars>
          <dgm:bulletEnabled val="1"/>
        </dgm:presLayoutVars>
      </dgm:prSet>
      <dgm:spPr/>
    </dgm:pt>
    <dgm:pt modelId="{57BF6765-A896-4188-89E2-D4F72C470BD6}" type="pres">
      <dgm:prSet presAssocID="{6CE28396-610E-4572-8435-E805A95E65CF}" presName="spaceBetweenRectangles" presStyleCnt="0"/>
      <dgm:spPr/>
    </dgm:pt>
    <dgm:pt modelId="{4EA76C3B-F8A1-43CF-833A-8C558813881B}" type="pres">
      <dgm:prSet presAssocID="{B245DFEC-10AE-4DC8-B10B-C25DC4BDDB9B}" presName="parentLin" presStyleCnt="0"/>
      <dgm:spPr/>
    </dgm:pt>
    <dgm:pt modelId="{49916C70-ACFC-4B7A-9E7A-676087CD35DB}" type="pres">
      <dgm:prSet presAssocID="{B245DFEC-10AE-4DC8-B10B-C25DC4BDDB9B}" presName="parentLeftMargin" presStyleLbl="node1" presStyleIdx="0" presStyleCnt="3"/>
      <dgm:spPr/>
    </dgm:pt>
    <dgm:pt modelId="{4A203426-76F6-499B-8F4F-0A6DDE476396}" type="pres">
      <dgm:prSet presAssocID="{B245DFEC-10AE-4DC8-B10B-C25DC4BDD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0DCB3A-4A7E-4AFD-A59C-3CB7A651042C}" type="pres">
      <dgm:prSet presAssocID="{B245DFEC-10AE-4DC8-B10B-C25DC4BDDB9B}" presName="negativeSpace" presStyleCnt="0"/>
      <dgm:spPr/>
    </dgm:pt>
    <dgm:pt modelId="{99B4F4B4-79F1-4EA3-854E-90437C439E2F}" type="pres">
      <dgm:prSet presAssocID="{B245DFEC-10AE-4DC8-B10B-C25DC4BDDB9B}" presName="childText" presStyleLbl="conFgAcc1" presStyleIdx="1" presStyleCnt="3">
        <dgm:presLayoutVars>
          <dgm:bulletEnabled val="1"/>
        </dgm:presLayoutVars>
      </dgm:prSet>
      <dgm:spPr/>
    </dgm:pt>
    <dgm:pt modelId="{DF1F6B53-6742-4275-842A-6DCE07A0C7B0}" type="pres">
      <dgm:prSet presAssocID="{EBADC90A-215D-45B1-AE23-65A6641EA5F5}" presName="spaceBetweenRectangles" presStyleCnt="0"/>
      <dgm:spPr/>
    </dgm:pt>
    <dgm:pt modelId="{C9B22FA0-D01B-4EE2-B8F5-9842813AFFD0}" type="pres">
      <dgm:prSet presAssocID="{A142FED9-B4A9-47BA-860A-DE9B179E0C0D}" presName="parentLin" presStyleCnt="0"/>
      <dgm:spPr/>
    </dgm:pt>
    <dgm:pt modelId="{0DCB2A1C-058E-4831-9FF0-5A7BAA077D42}" type="pres">
      <dgm:prSet presAssocID="{A142FED9-B4A9-47BA-860A-DE9B179E0C0D}" presName="parentLeftMargin" presStyleLbl="node1" presStyleIdx="1" presStyleCnt="3"/>
      <dgm:spPr/>
    </dgm:pt>
    <dgm:pt modelId="{E02ED232-0301-4D4E-B06C-9664C246D2BA}" type="pres">
      <dgm:prSet presAssocID="{A142FED9-B4A9-47BA-860A-DE9B179E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03B38-5077-42A8-878B-D83FCCBFD6A5}" type="pres">
      <dgm:prSet presAssocID="{A142FED9-B4A9-47BA-860A-DE9B179E0C0D}" presName="negativeSpace" presStyleCnt="0"/>
      <dgm:spPr/>
    </dgm:pt>
    <dgm:pt modelId="{4E4A4F8C-818E-4281-8BA0-18EAECAAE2C2}" type="pres">
      <dgm:prSet presAssocID="{A142FED9-B4A9-47BA-860A-DE9B179E0C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EFF004-E7FF-4FAC-808D-A37D2676E5BF}" type="presOf" srcId="{1D763F2E-CD15-4308-A756-A5269995F51C}" destId="{0ED8D93B-2DF2-417D-A2B1-FAFD971DA563}" srcOrd="0" destOrd="0" presId="urn:microsoft.com/office/officeart/2005/8/layout/list1"/>
    <dgm:cxn modelId="{0B0EB320-4DA1-49DE-882F-4DDFC516EB82}" srcId="{A142FED9-B4A9-47BA-860A-DE9B179E0C0D}" destId="{42B7B895-BFA0-434B-803E-7D24D2E7A183}" srcOrd="0" destOrd="0" parTransId="{E1719665-03C8-4DD9-8D5A-34302D39678E}" sibTransId="{E129BAAF-A0DC-4044-9339-F7BE46A51D2E}"/>
    <dgm:cxn modelId="{CAAB983B-2990-4DED-80A9-35708BCECD4E}" srcId="{17DB0533-79C1-4949-8B98-A2A2A5A5CF2C}" destId="{8C1E1C6C-E32D-4D00-BE1E-546B9242397C}" srcOrd="0" destOrd="0" parTransId="{AE42B395-19F0-4040-A6C2-C53D4F50C7DF}" sibTransId="{DDF486AF-5C99-442D-9C33-6F8A10653EEC}"/>
    <dgm:cxn modelId="{8557C863-6FAD-453F-B6A3-9A8D2FC70DB6}" srcId="{1D763F2E-CD15-4308-A756-A5269995F51C}" destId="{A142FED9-B4A9-47BA-860A-DE9B179E0C0D}" srcOrd="2" destOrd="0" parTransId="{507DA7E7-8BC5-4512-BF79-6365380F780D}" sibTransId="{EFF6C77C-5DC9-432F-86B5-E08DAAC10300}"/>
    <dgm:cxn modelId="{7EE39979-463B-48F1-BBE3-6277F7A24420}" srcId="{B245DFEC-10AE-4DC8-B10B-C25DC4BDDB9B}" destId="{FC1F760A-C64E-4ADC-B646-1B65285C2819}" srcOrd="0" destOrd="0" parTransId="{62329B0D-2293-4B11-8139-096EAD58BCC8}" sibTransId="{1F3BCF4B-1A45-4C94-9D81-18D0209FE04C}"/>
    <dgm:cxn modelId="{FCDCD27B-0E37-4735-BCD0-3A652CB5BB20}" type="presOf" srcId="{A142FED9-B4A9-47BA-860A-DE9B179E0C0D}" destId="{0DCB2A1C-058E-4831-9FF0-5A7BAA077D42}" srcOrd="0" destOrd="0" presId="urn:microsoft.com/office/officeart/2005/8/layout/list1"/>
    <dgm:cxn modelId="{90DCE285-C48F-4F2E-9FFF-B3CBCB9EDB95}" type="presOf" srcId="{B245DFEC-10AE-4DC8-B10B-C25DC4BDDB9B}" destId="{49916C70-ACFC-4B7A-9E7A-676087CD35DB}" srcOrd="0" destOrd="0" presId="urn:microsoft.com/office/officeart/2005/8/layout/list1"/>
    <dgm:cxn modelId="{8C85FF89-E4C7-4622-8352-E1BD654C2E68}" type="presOf" srcId="{B245DFEC-10AE-4DC8-B10B-C25DC4BDDB9B}" destId="{4A203426-76F6-499B-8F4F-0A6DDE476396}" srcOrd="1" destOrd="0" presId="urn:microsoft.com/office/officeart/2005/8/layout/list1"/>
    <dgm:cxn modelId="{6D3570A0-6340-44D1-8253-8B762E13611A}" type="presOf" srcId="{FC1F760A-C64E-4ADC-B646-1B65285C2819}" destId="{99B4F4B4-79F1-4EA3-854E-90437C439E2F}" srcOrd="0" destOrd="0" presId="urn:microsoft.com/office/officeart/2005/8/layout/list1"/>
    <dgm:cxn modelId="{B1C691A9-D502-4F74-B17C-68BFE576F195}" type="presOf" srcId="{42B7B895-BFA0-434B-803E-7D24D2E7A183}" destId="{4E4A4F8C-818E-4281-8BA0-18EAECAAE2C2}" srcOrd="0" destOrd="0" presId="urn:microsoft.com/office/officeart/2005/8/layout/list1"/>
    <dgm:cxn modelId="{61D539AF-49E1-44AA-8F14-BDBF138550A6}" type="presOf" srcId="{A142FED9-B4A9-47BA-860A-DE9B179E0C0D}" destId="{E02ED232-0301-4D4E-B06C-9664C246D2BA}" srcOrd="1" destOrd="0" presId="urn:microsoft.com/office/officeart/2005/8/layout/list1"/>
    <dgm:cxn modelId="{C91BA1BC-E685-4996-8AA4-41763CDF7F68}" type="presOf" srcId="{17DB0533-79C1-4949-8B98-A2A2A5A5CF2C}" destId="{72B509F1-AFD4-4BBB-B63B-A2BA1FB419E4}" srcOrd="1" destOrd="0" presId="urn:microsoft.com/office/officeart/2005/8/layout/list1"/>
    <dgm:cxn modelId="{9D23D1CB-B410-42FE-9756-47CAEDA3DC07}" srcId="{1D763F2E-CD15-4308-A756-A5269995F51C}" destId="{B245DFEC-10AE-4DC8-B10B-C25DC4BDDB9B}" srcOrd="1" destOrd="0" parTransId="{ED9ED00B-343C-40F7-8DE4-8344F04764B6}" sibTransId="{EBADC90A-215D-45B1-AE23-65A6641EA5F5}"/>
    <dgm:cxn modelId="{811D2BF1-8CDE-45EA-9BA3-17D6D2208DF6}" type="presOf" srcId="{17DB0533-79C1-4949-8B98-A2A2A5A5CF2C}" destId="{F2DE89FA-BCAD-44E1-804B-0E29A90BE6EE}" srcOrd="0" destOrd="0" presId="urn:microsoft.com/office/officeart/2005/8/layout/list1"/>
    <dgm:cxn modelId="{95C68AF7-474D-457F-9FA6-CC1B43DD33B4}" type="presOf" srcId="{8C1E1C6C-E32D-4D00-BE1E-546B9242397C}" destId="{9394B02C-4D26-4981-8825-9E581F4F2912}" srcOrd="0" destOrd="0" presId="urn:microsoft.com/office/officeart/2005/8/layout/list1"/>
    <dgm:cxn modelId="{65E31BF9-9744-4881-948D-D70662840449}" srcId="{1D763F2E-CD15-4308-A756-A5269995F51C}" destId="{17DB0533-79C1-4949-8B98-A2A2A5A5CF2C}" srcOrd="0" destOrd="0" parTransId="{8523E3E6-740E-48D9-9843-79F5387C80C3}" sibTransId="{6CE28396-610E-4572-8435-E805A95E65CF}"/>
    <dgm:cxn modelId="{3C37CE20-D627-4785-A706-BFC787475731}" type="presParOf" srcId="{0ED8D93B-2DF2-417D-A2B1-FAFD971DA563}" destId="{22D978CE-4C85-4579-9F31-ACC7A82D0889}" srcOrd="0" destOrd="0" presId="urn:microsoft.com/office/officeart/2005/8/layout/list1"/>
    <dgm:cxn modelId="{E6A91A0F-1B08-4830-8E40-050FE3A3893D}" type="presParOf" srcId="{22D978CE-4C85-4579-9F31-ACC7A82D0889}" destId="{F2DE89FA-BCAD-44E1-804B-0E29A90BE6EE}" srcOrd="0" destOrd="0" presId="urn:microsoft.com/office/officeart/2005/8/layout/list1"/>
    <dgm:cxn modelId="{BE1075FC-0B72-4C53-B57D-636557A16032}" type="presParOf" srcId="{22D978CE-4C85-4579-9F31-ACC7A82D0889}" destId="{72B509F1-AFD4-4BBB-B63B-A2BA1FB419E4}" srcOrd="1" destOrd="0" presId="urn:microsoft.com/office/officeart/2005/8/layout/list1"/>
    <dgm:cxn modelId="{A4FDF826-57E5-4A7C-A034-A0490CEB170D}" type="presParOf" srcId="{0ED8D93B-2DF2-417D-A2B1-FAFD971DA563}" destId="{713F4AF6-B304-4D82-AB74-758A168188A7}" srcOrd="1" destOrd="0" presId="urn:microsoft.com/office/officeart/2005/8/layout/list1"/>
    <dgm:cxn modelId="{82C0468D-2177-447F-A3E7-64F4DC5B266A}" type="presParOf" srcId="{0ED8D93B-2DF2-417D-A2B1-FAFD971DA563}" destId="{9394B02C-4D26-4981-8825-9E581F4F2912}" srcOrd="2" destOrd="0" presId="urn:microsoft.com/office/officeart/2005/8/layout/list1"/>
    <dgm:cxn modelId="{F2FAEE7B-1B8B-404A-BBDF-3DC074F09899}" type="presParOf" srcId="{0ED8D93B-2DF2-417D-A2B1-FAFD971DA563}" destId="{57BF6765-A896-4188-89E2-D4F72C470BD6}" srcOrd="3" destOrd="0" presId="urn:microsoft.com/office/officeart/2005/8/layout/list1"/>
    <dgm:cxn modelId="{7314CDD4-B6A5-4346-A2A3-6C13B9BB1FE8}" type="presParOf" srcId="{0ED8D93B-2DF2-417D-A2B1-FAFD971DA563}" destId="{4EA76C3B-F8A1-43CF-833A-8C558813881B}" srcOrd="4" destOrd="0" presId="urn:microsoft.com/office/officeart/2005/8/layout/list1"/>
    <dgm:cxn modelId="{A98576F8-095E-4A05-A262-BDD825DBC5BB}" type="presParOf" srcId="{4EA76C3B-F8A1-43CF-833A-8C558813881B}" destId="{49916C70-ACFC-4B7A-9E7A-676087CD35DB}" srcOrd="0" destOrd="0" presId="urn:microsoft.com/office/officeart/2005/8/layout/list1"/>
    <dgm:cxn modelId="{ECA56E06-5ED6-4C6E-A798-35F708303E4D}" type="presParOf" srcId="{4EA76C3B-F8A1-43CF-833A-8C558813881B}" destId="{4A203426-76F6-499B-8F4F-0A6DDE476396}" srcOrd="1" destOrd="0" presId="urn:microsoft.com/office/officeart/2005/8/layout/list1"/>
    <dgm:cxn modelId="{9F30A5B8-4679-4F22-BE54-3D2B8AB9EC6E}" type="presParOf" srcId="{0ED8D93B-2DF2-417D-A2B1-FAFD971DA563}" destId="{E90DCB3A-4A7E-4AFD-A59C-3CB7A651042C}" srcOrd="5" destOrd="0" presId="urn:microsoft.com/office/officeart/2005/8/layout/list1"/>
    <dgm:cxn modelId="{0D1E7056-7214-4904-A879-164A303D563A}" type="presParOf" srcId="{0ED8D93B-2DF2-417D-A2B1-FAFD971DA563}" destId="{99B4F4B4-79F1-4EA3-854E-90437C439E2F}" srcOrd="6" destOrd="0" presId="urn:microsoft.com/office/officeart/2005/8/layout/list1"/>
    <dgm:cxn modelId="{0F71EF14-E899-4A1D-B6C2-32DE10E2B39F}" type="presParOf" srcId="{0ED8D93B-2DF2-417D-A2B1-FAFD971DA563}" destId="{DF1F6B53-6742-4275-842A-6DCE07A0C7B0}" srcOrd="7" destOrd="0" presId="urn:microsoft.com/office/officeart/2005/8/layout/list1"/>
    <dgm:cxn modelId="{528C0997-20FC-4675-BDC0-9FFD0D3357D9}" type="presParOf" srcId="{0ED8D93B-2DF2-417D-A2B1-FAFD971DA563}" destId="{C9B22FA0-D01B-4EE2-B8F5-9842813AFFD0}" srcOrd="8" destOrd="0" presId="urn:microsoft.com/office/officeart/2005/8/layout/list1"/>
    <dgm:cxn modelId="{E608EF59-E686-4340-9E18-C37BFF933F17}" type="presParOf" srcId="{C9B22FA0-D01B-4EE2-B8F5-9842813AFFD0}" destId="{0DCB2A1C-058E-4831-9FF0-5A7BAA077D42}" srcOrd="0" destOrd="0" presId="urn:microsoft.com/office/officeart/2005/8/layout/list1"/>
    <dgm:cxn modelId="{431B7099-0FEB-4DCD-9E45-AB0AB2A797E9}" type="presParOf" srcId="{C9B22FA0-D01B-4EE2-B8F5-9842813AFFD0}" destId="{E02ED232-0301-4D4E-B06C-9664C246D2BA}" srcOrd="1" destOrd="0" presId="urn:microsoft.com/office/officeart/2005/8/layout/list1"/>
    <dgm:cxn modelId="{E195928A-5CEE-4747-B926-226E6038BE94}" type="presParOf" srcId="{0ED8D93B-2DF2-417D-A2B1-FAFD971DA563}" destId="{F7303B38-5077-42A8-878B-D83FCCBFD6A5}" srcOrd="9" destOrd="0" presId="urn:microsoft.com/office/officeart/2005/8/layout/list1"/>
    <dgm:cxn modelId="{0FD6A736-717D-4B02-A4A3-7C5B29AD1D56}" type="presParOf" srcId="{0ED8D93B-2DF2-417D-A2B1-FAFD971DA563}" destId="{4E4A4F8C-818E-4281-8BA0-18EAECAAE2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63F2E-CD15-4308-A756-A5269995F5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DB0533-79C1-4949-8B98-A2A2A5A5CF2C}">
      <dgm:prSet/>
      <dgm:spPr/>
      <dgm:t>
        <a:bodyPr/>
        <a:lstStyle/>
        <a:p>
          <a:r>
            <a:rPr lang="en-NZ" b="0" i="0"/>
            <a:t>Hebrews</a:t>
          </a:r>
          <a:endParaRPr lang="en-US"/>
        </a:p>
      </dgm:t>
    </dgm:pt>
    <dgm:pt modelId="{8523E3E6-740E-48D9-9843-79F5387C80C3}" type="parTrans" cxnId="{65E31BF9-9744-4881-948D-D70662840449}">
      <dgm:prSet/>
      <dgm:spPr/>
      <dgm:t>
        <a:bodyPr/>
        <a:lstStyle/>
        <a:p>
          <a:endParaRPr lang="en-US"/>
        </a:p>
      </dgm:t>
    </dgm:pt>
    <dgm:pt modelId="{6CE28396-610E-4572-8435-E805A95E65CF}" type="sibTrans" cxnId="{65E31BF9-9744-4881-948D-D70662840449}">
      <dgm:prSet/>
      <dgm:spPr/>
      <dgm:t>
        <a:bodyPr/>
        <a:lstStyle/>
        <a:p>
          <a:endParaRPr lang="en-US"/>
        </a:p>
      </dgm:t>
    </dgm:pt>
    <dgm:pt modelId="{8C1E1C6C-E32D-4D00-BE1E-546B9242397C}">
      <dgm:prSet/>
      <dgm:spPr/>
      <dgm:t>
        <a:bodyPr/>
        <a:lstStyle/>
        <a:p>
          <a:r>
            <a:rPr lang="en-NZ" b="0" i="0"/>
            <a:t>Jews and Gentiles. </a:t>
          </a:r>
          <a:endParaRPr lang="en-US"/>
        </a:p>
      </dgm:t>
    </dgm:pt>
    <dgm:pt modelId="{AE42B395-19F0-4040-A6C2-C53D4F50C7DF}" type="parTrans" cxnId="{CAAB983B-2990-4DED-80A9-35708BCECD4E}">
      <dgm:prSet/>
      <dgm:spPr/>
      <dgm:t>
        <a:bodyPr/>
        <a:lstStyle/>
        <a:p>
          <a:endParaRPr lang="en-US"/>
        </a:p>
      </dgm:t>
    </dgm:pt>
    <dgm:pt modelId="{DDF486AF-5C99-442D-9C33-6F8A10653EEC}" type="sibTrans" cxnId="{CAAB983B-2990-4DED-80A9-35708BCECD4E}">
      <dgm:prSet/>
      <dgm:spPr/>
      <dgm:t>
        <a:bodyPr/>
        <a:lstStyle/>
        <a:p>
          <a:endParaRPr lang="en-US"/>
        </a:p>
      </dgm:t>
    </dgm:pt>
    <dgm:pt modelId="{B245DFEC-10AE-4DC8-B10B-C25DC4BDDB9B}">
      <dgm:prSet/>
      <dgm:spPr/>
      <dgm:t>
        <a:bodyPr/>
        <a:lstStyle/>
        <a:p>
          <a:r>
            <a:rPr lang="en-NZ" b="0" i="0"/>
            <a:t>Greeks </a:t>
          </a:r>
          <a:endParaRPr lang="en-US"/>
        </a:p>
      </dgm:t>
    </dgm:pt>
    <dgm:pt modelId="{ED9ED00B-343C-40F7-8DE4-8344F04764B6}" type="parTrans" cxnId="{9D23D1CB-B410-42FE-9756-47CAEDA3DC07}">
      <dgm:prSet/>
      <dgm:spPr/>
      <dgm:t>
        <a:bodyPr/>
        <a:lstStyle/>
        <a:p>
          <a:endParaRPr lang="en-US"/>
        </a:p>
      </dgm:t>
    </dgm:pt>
    <dgm:pt modelId="{EBADC90A-215D-45B1-AE23-65A6641EA5F5}" type="sibTrans" cxnId="{9D23D1CB-B410-42FE-9756-47CAEDA3DC07}">
      <dgm:prSet/>
      <dgm:spPr/>
      <dgm:t>
        <a:bodyPr/>
        <a:lstStyle/>
        <a:p>
          <a:endParaRPr lang="en-US"/>
        </a:p>
      </dgm:t>
    </dgm:pt>
    <dgm:pt modelId="{FC1F760A-C64E-4ADC-B646-1B65285C2819}">
      <dgm:prSet/>
      <dgm:spPr/>
      <dgm:t>
        <a:bodyPr/>
        <a:lstStyle/>
        <a:p>
          <a:r>
            <a:rPr lang="en-NZ" b="0" i="0"/>
            <a:t>Greeks and Barbarians.</a:t>
          </a:r>
          <a:endParaRPr lang="en-US"/>
        </a:p>
      </dgm:t>
    </dgm:pt>
    <dgm:pt modelId="{62329B0D-2293-4B11-8139-096EAD58BCC8}" type="parTrans" cxnId="{7EE39979-463B-48F1-BBE3-6277F7A24420}">
      <dgm:prSet/>
      <dgm:spPr/>
      <dgm:t>
        <a:bodyPr/>
        <a:lstStyle/>
        <a:p>
          <a:endParaRPr lang="en-US"/>
        </a:p>
      </dgm:t>
    </dgm:pt>
    <dgm:pt modelId="{1F3BCF4B-1A45-4C94-9D81-18D0209FE04C}" type="sibTrans" cxnId="{7EE39979-463B-48F1-BBE3-6277F7A24420}">
      <dgm:prSet/>
      <dgm:spPr/>
      <dgm:t>
        <a:bodyPr/>
        <a:lstStyle/>
        <a:p>
          <a:endParaRPr lang="en-US"/>
        </a:p>
      </dgm:t>
    </dgm:pt>
    <dgm:pt modelId="{A142FED9-B4A9-47BA-860A-DE9B179E0C0D}">
      <dgm:prSet/>
      <dgm:spPr/>
      <dgm:t>
        <a:bodyPr/>
        <a:lstStyle/>
        <a:p>
          <a:r>
            <a:rPr lang="en-NZ" b="0" i="0"/>
            <a:t>Romans </a:t>
          </a:r>
          <a:endParaRPr lang="en-US"/>
        </a:p>
      </dgm:t>
    </dgm:pt>
    <dgm:pt modelId="{507DA7E7-8BC5-4512-BF79-6365380F780D}" type="parTrans" cxnId="{8557C863-6FAD-453F-B6A3-9A8D2FC70DB6}">
      <dgm:prSet/>
      <dgm:spPr/>
      <dgm:t>
        <a:bodyPr/>
        <a:lstStyle/>
        <a:p>
          <a:endParaRPr lang="en-US"/>
        </a:p>
      </dgm:t>
    </dgm:pt>
    <dgm:pt modelId="{EFF6C77C-5DC9-432F-86B5-E08DAAC10300}" type="sibTrans" cxnId="{8557C863-6FAD-453F-B6A3-9A8D2FC70DB6}">
      <dgm:prSet/>
      <dgm:spPr/>
      <dgm:t>
        <a:bodyPr/>
        <a:lstStyle/>
        <a:p>
          <a:endParaRPr lang="en-US"/>
        </a:p>
      </dgm:t>
    </dgm:pt>
    <dgm:pt modelId="{42B7B895-BFA0-434B-803E-7D24D2E7A183}">
      <dgm:prSet/>
      <dgm:spPr/>
      <dgm:t>
        <a:bodyPr/>
        <a:lstStyle/>
        <a:p>
          <a:r>
            <a:rPr lang="en-NZ" b="0" i="0" dirty="0"/>
            <a:t>Romans and pagans</a:t>
          </a:r>
          <a:endParaRPr lang="en-US" dirty="0"/>
        </a:p>
      </dgm:t>
    </dgm:pt>
    <dgm:pt modelId="{E1719665-03C8-4DD9-8D5A-34302D39678E}" type="parTrans" cxnId="{0B0EB320-4DA1-49DE-882F-4DDFC516EB82}">
      <dgm:prSet/>
      <dgm:spPr/>
      <dgm:t>
        <a:bodyPr/>
        <a:lstStyle/>
        <a:p>
          <a:endParaRPr lang="en-US"/>
        </a:p>
      </dgm:t>
    </dgm:pt>
    <dgm:pt modelId="{E129BAAF-A0DC-4044-9339-F7BE46A51D2E}" type="sibTrans" cxnId="{0B0EB320-4DA1-49DE-882F-4DDFC516EB82}">
      <dgm:prSet/>
      <dgm:spPr/>
      <dgm:t>
        <a:bodyPr/>
        <a:lstStyle/>
        <a:p>
          <a:endParaRPr lang="en-US"/>
        </a:p>
      </dgm:t>
    </dgm:pt>
    <dgm:pt modelId="{0ED8D93B-2DF2-417D-A2B1-FAFD971DA563}" type="pres">
      <dgm:prSet presAssocID="{1D763F2E-CD15-4308-A756-A5269995F51C}" presName="linear" presStyleCnt="0">
        <dgm:presLayoutVars>
          <dgm:dir/>
          <dgm:animLvl val="lvl"/>
          <dgm:resizeHandles val="exact"/>
        </dgm:presLayoutVars>
      </dgm:prSet>
      <dgm:spPr/>
    </dgm:pt>
    <dgm:pt modelId="{22D978CE-4C85-4579-9F31-ACC7A82D0889}" type="pres">
      <dgm:prSet presAssocID="{17DB0533-79C1-4949-8B98-A2A2A5A5CF2C}" presName="parentLin" presStyleCnt="0"/>
      <dgm:spPr/>
    </dgm:pt>
    <dgm:pt modelId="{F2DE89FA-BCAD-44E1-804B-0E29A90BE6EE}" type="pres">
      <dgm:prSet presAssocID="{17DB0533-79C1-4949-8B98-A2A2A5A5CF2C}" presName="parentLeftMargin" presStyleLbl="node1" presStyleIdx="0" presStyleCnt="3"/>
      <dgm:spPr/>
    </dgm:pt>
    <dgm:pt modelId="{72B509F1-AFD4-4BBB-B63B-A2BA1FB419E4}" type="pres">
      <dgm:prSet presAssocID="{17DB0533-79C1-4949-8B98-A2A2A5A5C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3F4AF6-B304-4D82-AB74-758A168188A7}" type="pres">
      <dgm:prSet presAssocID="{17DB0533-79C1-4949-8B98-A2A2A5A5CF2C}" presName="negativeSpace" presStyleCnt="0"/>
      <dgm:spPr/>
    </dgm:pt>
    <dgm:pt modelId="{9394B02C-4D26-4981-8825-9E581F4F2912}" type="pres">
      <dgm:prSet presAssocID="{17DB0533-79C1-4949-8B98-A2A2A5A5CF2C}" presName="childText" presStyleLbl="conFgAcc1" presStyleIdx="0" presStyleCnt="3">
        <dgm:presLayoutVars>
          <dgm:bulletEnabled val="1"/>
        </dgm:presLayoutVars>
      </dgm:prSet>
      <dgm:spPr/>
    </dgm:pt>
    <dgm:pt modelId="{57BF6765-A896-4188-89E2-D4F72C470BD6}" type="pres">
      <dgm:prSet presAssocID="{6CE28396-610E-4572-8435-E805A95E65CF}" presName="spaceBetweenRectangles" presStyleCnt="0"/>
      <dgm:spPr/>
    </dgm:pt>
    <dgm:pt modelId="{4EA76C3B-F8A1-43CF-833A-8C558813881B}" type="pres">
      <dgm:prSet presAssocID="{B245DFEC-10AE-4DC8-B10B-C25DC4BDDB9B}" presName="parentLin" presStyleCnt="0"/>
      <dgm:spPr/>
    </dgm:pt>
    <dgm:pt modelId="{49916C70-ACFC-4B7A-9E7A-676087CD35DB}" type="pres">
      <dgm:prSet presAssocID="{B245DFEC-10AE-4DC8-B10B-C25DC4BDDB9B}" presName="parentLeftMargin" presStyleLbl="node1" presStyleIdx="0" presStyleCnt="3"/>
      <dgm:spPr/>
    </dgm:pt>
    <dgm:pt modelId="{4A203426-76F6-499B-8F4F-0A6DDE476396}" type="pres">
      <dgm:prSet presAssocID="{B245DFEC-10AE-4DC8-B10B-C25DC4BDD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0DCB3A-4A7E-4AFD-A59C-3CB7A651042C}" type="pres">
      <dgm:prSet presAssocID="{B245DFEC-10AE-4DC8-B10B-C25DC4BDDB9B}" presName="negativeSpace" presStyleCnt="0"/>
      <dgm:spPr/>
    </dgm:pt>
    <dgm:pt modelId="{99B4F4B4-79F1-4EA3-854E-90437C439E2F}" type="pres">
      <dgm:prSet presAssocID="{B245DFEC-10AE-4DC8-B10B-C25DC4BDDB9B}" presName="childText" presStyleLbl="conFgAcc1" presStyleIdx="1" presStyleCnt="3">
        <dgm:presLayoutVars>
          <dgm:bulletEnabled val="1"/>
        </dgm:presLayoutVars>
      </dgm:prSet>
      <dgm:spPr/>
    </dgm:pt>
    <dgm:pt modelId="{DF1F6B53-6742-4275-842A-6DCE07A0C7B0}" type="pres">
      <dgm:prSet presAssocID="{EBADC90A-215D-45B1-AE23-65A6641EA5F5}" presName="spaceBetweenRectangles" presStyleCnt="0"/>
      <dgm:spPr/>
    </dgm:pt>
    <dgm:pt modelId="{C9B22FA0-D01B-4EE2-B8F5-9842813AFFD0}" type="pres">
      <dgm:prSet presAssocID="{A142FED9-B4A9-47BA-860A-DE9B179E0C0D}" presName="parentLin" presStyleCnt="0"/>
      <dgm:spPr/>
    </dgm:pt>
    <dgm:pt modelId="{0DCB2A1C-058E-4831-9FF0-5A7BAA077D42}" type="pres">
      <dgm:prSet presAssocID="{A142FED9-B4A9-47BA-860A-DE9B179E0C0D}" presName="parentLeftMargin" presStyleLbl="node1" presStyleIdx="1" presStyleCnt="3"/>
      <dgm:spPr/>
    </dgm:pt>
    <dgm:pt modelId="{E02ED232-0301-4D4E-B06C-9664C246D2BA}" type="pres">
      <dgm:prSet presAssocID="{A142FED9-B4A9-47BA-860A-DE9B179E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03B38-5077-42A8-878B-D83FCCBFD6A5}" type="pres">
      <dgm:prSet presAssocID="{A142FED9-B4A9-47BA-860A-DE9B179E0C0D}" presName="negativeSpace" presStyleCnt="0"/>
      <dgm:spPr/>
    </dgm:pt>
    <dgm:pt modelId="{4E4A4F8C-818E-4281-8BA0-18EAECAAE2C2}" type="pres">
      <dgm:prSet presAssocID="{A142FED9-B4A9-47BA-860A-DE9B179E0C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EFF004-E7FF-4FAC-808D-A37D2676E5BF}" type="presOf" srcId="{1D763F2E-CD15-4308-A756-A5269995F51C}" destId="{0ED8D93B-2DF2-417D-A2B1-FAFD971DA563}" srcOrd="0" destOrd="0" presId="urn:microsoft.com/office/officeart/2005/8/layout/list1"/>
    <dgm:cxn modelId="{0B0EB320-4DA1-49DE-882F-4DDFC516EB82}" srcId="{A142FED9-B4A9-47BA-860A-DE9B179E0C0D}" destId="{42B7B895-BFA0-434B-803E-7D24D2E7A183}" srcOrd="0" destOrd="0" parTransId="{E1719665-03C8-4DD9-8D5A-34302D39678E}" sibTransId="{E129BAAF-A0DC-4044-9339-F7BE46A51D2E}"/>
    <dgm:cxn modelId="{CAAB983B-2990-4DED-80A9-35708BCECD4E}" srcId="{17DB0533-79C1-4949-8B98-A2A2A5A5CF2C}" destId="{8C1E1C6C-E32D-4D00-BE1E-546B9242397C}" srcOrd="0" destOrd="0" parTransId="{AE42B395-19F0-4040-A6C2-C53D4F50C7DF}" sibTransId="{DDF486AF-5C99-442D-9C33-6F8A10653EEC}"/>
    <dgm:cxn modelId="{8557C863-6FAD-453F-B6A3-9A8D2FC70DB6}" srcId="{1D763F2E-CD15-4308-A756-A5269995F51C}" destId="{A142FED9-B4A9-47BA-860A-DE9B179E0C0D}" srcOrd="2" destOrd="0" parTransId="{507DA7E7-8BC5-4512-BF79-6365380F780D}" sibTransId="{EFF6C77C-5DC9-432F-86B5-E08DAAC10300}"/>
    <dgm:cxn modelId="{7EE39979-463B-48F1-BBE3-6277F7A24420}" srcId="{B245DFEC-10AE-4DC8-B10B-C25DC4BDDB9B}" destId="{FC1F760A-C64E-4ADC-B646-1B65285C2819}" srcOrd="0" destOrd="0" parTransId="{62329B0D-2293-4B11-8139-096EAD58BCC8}" sibTransId="{1F3BCF4B-1A45-4C94-9D81-18D0209FE04C}"/>
    <dgm:cxn modelId="{FCDCD27B-0E37-4735-BCD0-3A652CB5BB20}" type="presOf" srcId="{A142FED9-B4A9-47BA-860A-DE9B179E0C0D}" destId="{0DCB2A1C-058E-4831-9FF0-5A7BAA077D42}" srcOrd="0" destOrd="0" presId="urn:microsoft.com/office/officeart/2005/8/layout/list1"/>
    <dgm:cxn modelId="{90DCE285-C48F-4F2E-9FFF-B3CBCB9EDB95}" type="presOf" srcId="{B245DFEC-10AE-4DC8-B10B-C25DC4BDDB9B}" destId="{49916C70-ACFC-4B7A-9E7A-676087CD35DB}" srcOrd="0" destOrd="0" presId="urn:microsoft.com/office/officeart/2005/8/layout/list1"/>
    <dgm:cxn modelId="{8C85FF89-E4C7-4622-8352-E1BD654C2E68}" type="presOf" srcId="{B245DFEC-10AE-4DC8-B10B-C25DC4BDDB9B}" destId="{4A203426-76F6-499B-8F4F-0A6DDE476396}" srcOrd="1" destOrd="0" presId="urn:microsoft.com/office/officeart/2005/8/layout/list1"/>
    <dgm:cxn modelId="{6D3570A0-6340-44D1-8253-8B762E13611A}" type="presOf" srcId="{FC1F760A-C64E-4ADC-B646-1B65285C2819}" destId="{99B4F4B4-79F1-4EA3-854E-90437C439E2F}" srcOrd="0" destOrd="0" presId="urn:microsoft.com/office/officeart/2005/8/layout/list1"/>
    <dgm:cxn modelId="{B1C691A9-D502-4F74-B17C-68BFE576F195}" type="presOf" srcId="{42B7B895-BFA0-434B-803E-7D24D2E7A183}" destId="{4E4A4F8C-818E-4281-8BA0-18EAECAAE2C2}" srcOrd="0" destOrd="0" presId="urn:microsoft.com/office/officeart/2005/8/layout/list1"/>
    <dgm:cxn modelId="{61D539AF-49E1-44AA-8F14-BDBF138550A6}" type="presOf" srcId="{A142FED9-B4A9-47BA-860A-DE9B179E0C0D}" destId="{E02ED232-0301-4D4E-B06C-9664C246D2BA}" srcOrd="1" destOrd="0" presId="urn:microsoft.com/office/officeart/2005/8/layout/list1"/>
    <dgm:cxn modelId="{C91BA1BC-E685-4996-8AA4-41763CDF7F68}" type="presOf" srcId="{17DB0533-79C1-4949-8B98-A2A2A5A5CF2C}" destId="{72B509F1-AFD4-4BBB-B63B-A2BA1FB419E4}" srcOrd="1" destOrd="0" presId="urn:microsoft.com/office/officeart/2005/8/layout/list1"/>
    <dgm:cxn modelId="{9D23D1CB-B410-42FE-9756-47CAEDA3DC07}" srcId="{1D763F2E-CD15-4308-A756-A5269995F51C}" destId="{B245DFEC-10AE-4DC8-B10B-C25DC4BDDB9B}" srcOrd="1" destOrd="0" parTransId="{ED9ED00B-343C-40F7-8DE4-8344F04764B6}" sibTransId="{EBADC90A-215D-45B1-AE23-65A6641EA5F5}"/>
    <dgm:cxn modelId="{811D2BF1-8CDE-45EA-9BA3-17D6D2208DF6}" type="presOf" srcId="{17DB0533-79C1-4949-8B98-A2A2A5A5CF2C}" destId="{F2DE89FA-BCAD-44E1-804B-0E29A90BE6EE}" srcOrd="0" destOrd="0" presId="urn:microsoft.com/office/officeart/2005/8/layout/list1"/>
    <dgm:cxn modelId="{95C68AF7-474D-457F-9FA6-CC1B43DD33B4}" type="presOf" srcId="{8C1E1C6C-E32D-4D00-BE1E-546B9242397C}" destId="{9394B02C-4D26-4981-8825-9E581F4F2912}" srcOrd="0" destOrd="0" presId="urn:microsoft.com/office/officeart/2005/8/layout/list1"/>
    <dgm:cxn modelId="{65E31BF9-9744-4881-948D-D70662840449}" srcId="{1D763F2E-CD15-4308-A756-A5269995F51C}" destId="{17DB0533-79C1-4949-8B98-A2A2A5A5CF2C}" srcOrd="0" destOrd="0" parTransId="{8523E3E6-740E-48D9-9843-79F5387C80C3}" sibTransId="{6CE28396-610E-4572-8435-E805A95E65CF}"/>
    <dgm:cxn modelId="{3C37CE20-D627-4785-A706-BFC787475731}" type="presParOf" srcId="{0ED8D93B-2DF2-417D-A2B1-FAFD971DA563}" destId="{22D978CE-4C85-4579-9F31-ACC7A82D0889}" srcOrd="0" destOrd="0" presId="urn:microsoft.com/office/officeart/2005/8/layout/list1"/>
    <dgm:cxn modelId="{E6A91A0F-1B08-4830-8E40-050FE3A3893D}" type="presParOf" srcId="{22D978CE-4C85-4579-9F31-ACC7A82D0889}" destId="{F2DE89FA-BCAD-44E1-804B-0E29A90BE6EE}" srcOrd="0" destOrd="0" presId="urn:microsoft.com/office/officeart/2005/8/layout/list1"/>
    <dgm:cxn modelId="{BE1075FC-0B72-4C53-B57D-636557A16032}" type="presParOf" srcId="{22D978CE-4C85-4579-9F31-ACC7A82D0889}" destId="{72B509F1-AFD4-4BBB-B63B-A2BA1FB419E4}" srcOrd="1" destOrd="0" presId="urn:microsoft.com/office/officeart/2005/8/layout/list1"/>
    <dgm:cxn modelId="{A4FDF826-57E5-4A7C-A034-A0490CEB170D}" type="presParOf" srcId="{0ED8D93B-2DF2-417D-A2B1-FAFD971DA563}" destId="{713F4AF6-B304-4D82-AB74-758A168188A7}" srcOrd="1" destOrd="0" presId="urn:microsoft.com/office/officeart/2005/8/layout/list1"/>
    <dgm:cxn modelId="{82C0468D-2177-447F-A3E7-64F4DC5B266A}" type="presParOf" srcId="{0ED8D93B-2DF2-417D-A2B1-FAFD971DA563}" destId="{9394B02C-4D26-4981-8825-9E581F4F2912}" srcOrd="2" destOrd="0" presId="urn:microsoft.com/office/officeart/2005/8/layout/list1"/>
    <dgm:cxn modelId="{F2FAEE7B-1B8B-404A-BBDF-3DC074F09899}" type="presParOf" srcId="{0ED8D93B-2DF2-417D-A2B1-FAFD971DA563}" destId="{57BF6765-A896-4188-89E2-D4F72C470BD6}" srcOrd="3" destOrd="0" presId="urn:microsoft.com/office/officeart/2005/8/layout/list1"/>
    <dgm:cxn modelId="{7314CDD4-B6A5-4346-A2A3-6C13B9BB1FE8}" type="presParOf" srcId="{0ED8D93B-2DF2-417D-A2B1-FAFD971DA563}" destId="{4EA76C3B-F8A1-43CF-833A-8C558813881B}" srcOrd="4" destOrd="0" presId="urn:microsoft.com/office/officeart/2005/8/layout/list1"/>
    <dgm:cxn modelId="{A98576F8-095E-4A05-A262-BDD825DBC5BB}" type="presParOf" srcId="{4EA76C3B-F8A1-43CF-833A-8C558813881B}" destId="{49916C70-ACFC-4B7A-9E7A-676087CD35DB}" srcOrd="0" destOrd="0" presId="urn:microsoft.com/office/officeart/2005/8/layout/list1"/>
    <dgm:cxn modelId="{ECA56E06-5ED6-4C6E-A798-35F708303E4D}" type="presParOf" srcId="{4EA76C3B-F8A1-43CF-833A-8C558813881B}" destId="{4A203426-76F6-499B-8F4F-0A6DDE476396}" srcOrd="1" destOrd="0" presId="urn:microsoft.com/office/officeart/2005/8/layout/list1"/>
    <dgm:cxn modelId="{9F30A5B8-4679-4F22-BE54-3D2B8AB9EC6E}" type="presParOf" srcId="{0ED8D93B-2DF2-417D-A2B1-FAFD971DA563}" destId="{E90DCB3A-4A7E-4AFD-A59C-3CB7A651042C}" srcOrd="5" destOrd="0" presId="urn:microsoft.com/office/officeart/2005/8/layout/list1"/>
    <dgm:cxn modelId="{0D1E7056-7214-4904-A879-164A303D563A}" type="presParOf" srcId="{0ED8D93B-2DF2-417D-A2B1-FAFD971DA563}" destId="{99B4F4B4-79F1-4EA3-854E-90437C439E2F}" srcOrd="6" destOrd="0" presId="urn:microsoft.com/office/officeart/2005/8/layout/list1"/>
    <dgm:cxn modelId="{0F71EF14-E899-4A1D-B6C2-32DE10E2B39F}" type="presParOf" srcId="{0ED8D93B-2DF2-417D-A2B1-FAFD971DA563}" destId="{DF1F6B53-6742-4275-842A-6DCE07A0C7B0}" srcOrd="7" destOrd="0" presId="urn:microsoft.com/office/officeart/2005/8/layout/list1"/>
    <dgm:cxn modelId="{528C0997-20FC-4675-BDC0-9FFD0D3357D9}" type="presParOf" srcId="{0ED8D93B-2DF2-417D-A2B1-FAFD971DA563}" destId="{C9B22FA0-D01B-4EE2-B8F5-9842813AFFD0}" srcOrd="8" destOrd="0" presId="urn:microsoft.com/office/officeart/2005/8/layout/list1"/>
    <dgm:cxn modelId="{E608EF59-E686-4340-9E18-C37BFF933F17}" type="presParOf" srcId="{C9B22FA0-D01B-4EE2-B8F5-9842813AFFD0}" destId="{0DCB2A1C-058E-4831-9FF0-5A7BAA077D42}" srcOrd="0" destOrd="0" presId="urn:microsoft.com/office/officeart/2005/8/layout/list1"/>
    <dgm:cxn modelId="{431B7099-0FEB-4DCD-9E45-AB0AB2A797E9}" type="presParOf" srcId="{C9B22FA0-D01B-4EE2-B8F5-9842813AFFD0}" destId="{E02ED232-0301-4D4E-B06C-9664C246D2BA}" srcOrd="1" destOrd="0" presId="urn:microsoft.com/office/officeart/2005/8/layout/list1"/>
    <dgm:cxn modelId="{E195928A-5CEE-4747-B926-226E6038BE94}" type="presParOf" srcId="{0ED8D93B-2DF2-417D-A2B1-FAFD971DA563}" destId="{F7303B38-5077-42A8-878B-D83FCCBFD6A5}" srcOrd="9" destOrd="0" presId="urn:microsoft.com/office/officeart/2005/8/layout/list1"/>
    <dgm:cxn modelId="{0FD6A736-717D-4B02-A4A3-7C5B29AD1D56}" type="presParOf" srcId="{0ED8D93B-2DF2-417D-A2B1-FAFD971DA563}" destId="{4E4A4F8C-818E-4281-8BA0-18EAECAAE2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763F2E-CD15-4308-A756-A5269995F5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DB0533-79C1-4949-8B98-A2A2A5A5CF2C}">
      <dgm:prSet/>
      <dgm:spPr/>
      <dgm:t>
        <a:bodyPr/>
        <a:lstStyle/>
        <a:p>
          <a:r>
            <a:rPr lang="en-NZ" b="0" i="0"/>
            <a:t>Hebrews</a:t>
          </a:r>
          <a:endParaRPr lang="en-US"/>
        </a:p>
      </dgm:t>
    </dgm:pt>
    <dgm:pt modelId="{8523E3E6-740E-48D9-9843-79F5387C80C3}" type="parTrans" cxnId="{65E31BF9-9744-4881-948D-D70662840449}">
      <dgm:prSet/>
      <dgm:spPr/>
      <dgm:t>
        <a:bodyPr/>
        <a:lstStyle/>
        <a:p>
          <a:endParaRPr lang="en-US"/>
        </a:p>
      </dgm:t>
    </dgm:pt>
    <dgm:pt modelId="{6CE28396-610E-4572-8435-E805A95E65CF}" type="sibTrans" cxnId="{65E31BF9-9744-4881-948D-D70662840449}">
      <dgm:prSet/>
      <dgm:spPr/>
      <dgm:t>
        <a:bodyPr/>
        <a:lstStyle/>
        <a:p>
          <a:endParaRPr lang="en-US"/>
        </a:p>
      </dgm:t>
    </dgm:pt>
    <dgm:pt modelId="{8C1E1C6C-E32D-4D00-BE1E-546B9242397C}">
      <dgm:prSet/>
      <dgm:spPr/>
      <dgm:t>
        <a:bodyPr/>
        <a:lstStyle/>
        <a:p>
          <a:r>
            <a:rPr lang="en-NZ" b="0" i="0"/>
            <a:t>Jews and Gentiles. </a:t>
          </a:r>
          <a:endParaRPr lang="en-US"/>
        </a:p>
      </dgm:t>
    </dgm:pt>
    <dgm:pt modelId="{AE42B395-19F0-4040-A6C2-C53D4F50C7DF}" type="parTrans" cxnId="{CAAB983B-2990-4DED-80A9-35708BCECD4E}">
      <dgm:prSet/>
      <dgm:spPr/>
      <dgm:t>
        <a:bodyPr/>
        <a:lstStyle/>
        <a:p>
          <a:endParaRPr lang="en-US"/>
        </a:p>
      </dgm:t>
    </dgm:pt>
    <dgm:pt modelId="{DDF486AF-5C99-442D-9C33-6F8A10653EEC}" type="sibTrans" cxnId="{CAAB983B-2990-4DED-80A9-35708BCECD4E}">
      <dgm:prSet/>
      <dgm:spPr/>
      <dgm:t>
        <a:bodyPr/>
        <a:lstStyle/>
        <a:p>
          <a:endParaRPr lang="en-US"/>
        </a:p>
      </dgm:t>
    </dgm:pt>
    <dgm:pt modelId="{B245DFEC-10AE-4DC8-B10B-C25DC4BDDB9B}">
      <dgm:prSet/>
      <dgm:spPr/>
      <dgm:t>
        <a:bodyPr/>
        <a:lstStyle/>
        <a:p>
          <a:r>
            <a:rPr lang="en-NZ" b="0" i="0"/>
            <a:t>Greeks </a:t>
          </a:r>
          <a:endParaRPr lang="en-US"/>
        </a:p>
      </dgm:t>
    </dgm:pt>
    <dgm:pt modelId="{ED9ED00B-343C-40F7-8DE4-8344F04764B6}" type="parTrans" cxnId="{9D23D1CB-B410-42FE-9756-47CAEDA3DC07}">
      <dgm:prSet/>
      <dgm:spPr/>
      <dgm:t>
        <a:bodyPr/>
        <a:lstStyle/>
        <a:p>
          <a:endParaRPr lang="en-US"/>
        </a:p>
      </dgm:t>
    </dgm:pt>
    <dgm:pt modelId="{EBADC90A-215D-45B1-AE23-65A6641EA5F5}" type="sibTrans" cxnId="{9D23D1CB-B410-42FE-9756-47CAEDA3DC07}">
      <dgm:prSet/>
      <dgm:spPr/>
      <dgm:t>
        <a:bodyPr/>
        <a:lstStyle/>
        <a:p>
          <a:endParaRPr lang="en-US"/>
        </a:p>
      </dgm:t>
    </dgm:pt>
    <dgm:pt modelId="{FC1F760A-C64E-4ADC-B646-1B65285C2819}">
      <dgm:prSet/>
      <dgm:spPr/>
      <dgm:t>
        <a:bodyPr/>
        <a:lstStyle/>
        <a:p>
          <a:r>
            <a:rPr lang="en-NZ" b="0" i="0"/>
            <a:t>Greeks and Barbarians.</a:t>
          </a:r>
          <a:endParaRPr lang="en-US"/>
        </a:p>
      </dgm:t>
    </dgm:pt>
    <dgm:pt modelId="{62329B0D-2293-4B11-8139-096EAD58BCC8}" type="parTrans" cxnId="{7EE39979-463B-48F1-BBE3-6277F7A24420}">
      <dgm:prSet/>
      <dgm:spPr/>
      <dgm:t>
        <a:bodyPr/>
        <a:lstStyle/>
        <a:p>
          <a:endParaRPr lang="en-US"/>
        </a:p>
      </dgm:t>
    </dgm:pt>
    <dgm:pt modelId="{1F3BCF4B-1A45-4C94-9D81-18D0209FE04C}" type="sibTrans" cxnId="{7EE39979-463B-48F1-BBE3-6277F7A24420}">
      <dgm:prSet/>
      <dgm:spPr/>
      <dgm:t>
        <a:bodyPr/>
        <a:lstStyle/>
        <a:p>
          <a:endParaRPr lang="en-US"/>
        </a:p>
      </dgm:t>
    </dgm:pt>
    <dgm:pt modelId="{A142FED9-B4A9-47BA-860A-DE9B179E0C0D}">
      <dgm:prSet/>
      <dgm:spPr/>
      <dgm:t>
        <a:bodyPr/>
        <a:lstStyle/>
        <a:p>
          <a:r>
            <a:rPr lang="en-NZ" b="0" i="0"/>
            <a:t>Romans </a:t>
          </a:r>
          <a:endParaRPr lang="en-US"/>
        </a:p>
      </dgm:t>
    </dgm:pt>
    <dgm:pt modelId="{507DA7E7-8BC5-4512-BF79-6365380F780D}" type="parTrans" cxnId="{8557C863-6FAD-453F-B6A3-9A8D2FC70DB6}">
      <dgm:prSet/>
      <dgm:spPr/>
      <dgm:t>
        <a:bodyPr/>
        <a:lstStyle/>
        <a:p>
          <a:endParaRPr lang="en-US"/>
        </a:p>
      </dgm:t>
    </dgm:pt>
    <dgm:pt modelId="{EFF6C77C-5DC9-432F-86B5-E08DAAC10300}" type="sibTrans" cxnId="{8557C863-6FAD-453F-B6A3-9A8D2FC70DB6}">
      <dgm:prSet/>
      <dgm:spPr/>
      <dgm:t>
        <a:bodyPr/>
        <a:lstStyle/>
        <a:p>
          <a:endParaRPr lang="en-US"/>
        </a:p>
      </dgm:t>
    </dgm:pt>
    <dgm:pt modelId="{42B7B895-BFA0-434B-803E-7D24D2E7A183}">
      <dgm:prSet/>
      <dgm:spPr/>
      <dgm:t>
        <a:bodyPr/>
        <a:lstStyle/>
        <a:p>
          <a:r>
            <a:rPr lang="en-NZ" b="0" i="0" dirty="0"/>
            <a:t>Romans and pagans</a:t>
          </a:r>
          <a:endParaRPr lang="en-US" dirty="0"/>
        </a:p>
      </dgm:t>
    </dgm:pt>
    <dgm:pt modelId="{E1719665-03C8-4DD9-8D5A-34302D39678E}" type="parTrans" cxnId="{0B0EB320-4DA1-49DE-882F-4DDFC516EB82}">
      <dgm:prSet/>
      <dgm:spPr/>
      <dgm:t>
        <a:bodyPr/>
        <a:lstStyle/>
        <a:p>
          <a:endParaRPr lang="en-US"/>
        </a:p>
      </dgm:t>
    </dgm:pt>
    <dgm:pt modelId="{E129BAAF-A0DC-4044-9339-F7BE46A51D2E}" type="sibTrans" cxnId="{0B0EB320-4DA1-49DE-882F-4DDFC516EB82}">
      <dgm:prSet/>
      <dgm:spPr/>
      <dgm:t>
        <a:bodyPr/>
        <a:lstStyle/>
        <a:p>
          <a:endParaRPr lang="en-US"/>
        </a:p>
      </dgm:t>
    </dgm:pt>
    <dgm:pt modelId="{0ED8D93B-2DF2-417D-A2B1-FAFD971DA563}" type="pres">
      <dgm:prSet presAssocID="{1D763F2E-CD15-4308-A756-A5269995F51C}" presName="linear" presStyleCnt="0">
        <dgm:presLayoutVars>
          <dgm:dir/>
          <dgm:animLvl val="lvl"/>
          <dgm:resizeHandles val="exact"/>
        </dgm:presLayoutVars>
      </dgm:prSet>
      <dgm:spPr/>
    </dgm:pt>
    <dgm:pt modelId="{22D978CE-4C85-4579-9F31-ACC7A82D0889}" type="pres">
      <dgm:prSet presAssocID="{17DB0533-79C1-4949-8B98-A2A2A5A5CF2C}" presName="parentLin" presStyleCnt="0"/>
      <dgm:spPr/>
    </dgm:pt>
    <dgm:pt modelId="{F2DE89FA-BCAD-44E1-804B-0E29A90BE6EE}" type="pres">
      <dgm:prSet presAssocID="{17DB0533-79C1-4949-8B98-A2A2A5A5CF2C}" presName="parentLeftMargin" presStyleLbl="node1" presStyleIdx="0" presStyleCnt="3"/>
      <dgm:spPr/>
    </dgm:pt>
    <dgm:pt modelId="{72B509F1-AFD4-4BBB-B63B-A2BA1FB419E4}" type="pres">
      <dgm:prSet presAssocID="{17DB0533-79C1-4949-8B98-A2A2A5A5C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3F4AF6-B304-4D82-AB74-758A168188A7}" type="pres">
      <dgm:prSet presAssocID="{17DB0533-79C1-4949-8B98-A2A2A5A5CF2C}" presName="negativeSpace" presStyleCnt="0"/>
      <dgm:spPr/>
    </dgm:pt>
    <dgm:pt modelId="{9394B02C-4D26-4981-8825-9E581F4F2912}" type="pres">
      <dgm:prSet presAssocID="{17DB0533-79C1-4949-8B98-A2A2A5A5CF2C}" presName="childText" presStyleLbl="conFgAcc1" presStyleIdx="0" presStyleCnt="3">
        <dgm:presLayoutVars>
          <dgm:bulletEnabled val="1"/>
        </dgm:presLayoutVars>
      </dgm:prSet>
      <dgm:spPr/>
    </dgm:pt>
    <dgm:pt modelId="{57BF6765-A896-4188-89E2-D4F72C470BD6}" type="pres">
      <dgm:prSet presAssocID="{6CE28396-610E-4572-8435-E805A95E65CF}" presName="spaceBetweenRectangles" presStyleCnt="0"/>
      <dgm:spPr/>
    </dgm:pt>
    <dgm:pt modelId="{4EA76C3B-F8A1-43CF-833A-8C558813881B}" type="pres">
      <dgm:prSet presAssocID="{B245DFEC-10AE-4DC8-B10B-C25DC4BDDB9B}" presName="parentLin" presStyleCnt="0"/>
      <dgm:spPr/>
    </dgm:pt>
    <dgm:pt modelId="{49916C70-ACFC-4B7A-9E7A-676087CD35DB}" type="pres">
      <dgm:prSet presAssocID="{B245DFEC-10AE-4DC8-B10B-C25DC4BDDB9B}" presName="parentLeftMargin" presStyleLbl="node1" presStyleIdx="0" presStyleCnt="3"/>
      <dgm:spPr/>
    </dgm:pt>
    <dgm:pt modelId="{4A203426-76F6-499B-8F4F-0A6DDE476396}" type="pres">
      <dgm:prSet presAssocID="{B245DFEC-10AE-4DC8-B10B-C25DC4BDD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0DCB3A-4A7E-4AFD-A59C-3CB7A651042C}" type="pres">
      <dgm:prSet presAssocID="{B245DFEC-10AE-4DC8-B10B-C25DC4BDDB9B}" presName="negativeSpace" presStyleCnt="0"/>
      <dgm:spPr/>
    </dgm:pt>
    <dgm:pt modelId="{99B4F4B4-79F1-4EA3-854E-90437C439E2F}" type="pres">
      <dgm:prSet presAssocID="{B245DFEC-10AE-4DC8-B10B-C25DC4BDDB9B}" presName="childText" presStyleLbl="conFgAcc1" presStyleIdx="1" presStyleCnt="3">
        <dgm:presLayoutVars>
          <dgm:bulletEnabled val="1"/>
        </dgm:presLayoutVars>
      </dgm:prSet>
      <dgm:spPr/>
    </dgm:pt>
    <dgm:pt modelId="{DF1F6B53-6742-4275-842A-6DCE07A0C7B0}" type="pres">
      <dgm:prSet presAssocID="{EBADC90A-215D-45B1-AE23-65A6641EA5F5}" presName="spaceBetweenRectangles" presStyleCnt="0"/>
      <dgm:spPr/>
    </dgm:pt>
    <dgm:pt modelId="{C9B22FA0-D01B-4EE2-B8F5-9842813AFFD0}" type="pres">
      <dgm:prSet presAssocID="{A142FED9-B4A9-47BA-860A-DE9B179E0C0D}" presName="parentLin" presStyleCnt="0"/>
      <dgm:spPr/>
    </dgm:pt>
    <dgm:pt modelId="{0DCB2A1C-058E-4831-9FF0-5A7BAA077D42}" type="pres">
      <dgm:prSet presAssocID="{A142FED9-B4A9-47BA-860A-DE9B179E0C0D}" presName="parentLeftMargin" presStyleLbl="node1" presStyleIdx="1" presStyleCnt="3"/>
      <dgm:spPr/>
    </dgm:pt>
    <dgm:pt modelId="{E02ED232-0301-4D4E-B06C-9664C246D2BA}" type="pres">
      <dgm:prSet presAssocID="{A142FED9-B4A9-47BA-860A-DE9B179E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03B38-5077-42A8-878B-D83FCCBFD6A5}" type="pres">
      <dgm:prSet presAssocID="{A142FED9-B4A9-47BA-860A-DE9B179E0C0D}" presName="negativeSpace" presStyleCnt="0"/>
      <dgm:spPr/>
    </dgm:pt>
    <dgm:pt modelId="{4E4A4F8C-818E-4281-8BA0-18EAECAAE2C2}" type="pres">
      <dgm:prSet presAssocID="{A142FED9-B4A9-47BA-860A-DE9B179E0C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EFF004-E7FF-4FAC-808D-A37D2676E5BF}" type="presOf" srcId="{1D763F2E-CD15-4308-A756-A5269995F51C}" destId="{0ED8D93B-2DF2-417D-A2B1-FAFD971DA563}" srcOrd="0" destOrd="0" presId="urn:microsoft.com/office/officeart/2005/8/layout/list1"/>
    <dgm:cxn modelId="{0B0EB320-4DA1-49DE-882F-4DDFC516EB82}" srcId="{A142FED9-B4A9-47BA-860A-DE9B179E0C0D}" destId="{42B7B895-BFA0-434B-803E-7D24D2E7A183}" srcOrd="0" destOrd="0" parTransId="{E1719665-03C8-4DD9-8D5A-34302D39678E}" sibTransId="{E129BAAF-A0DC-4044-9339-F7BE46A51D2E}"/>
    <dgm:cxn modelId="{CAAB983B-2990-4DED-80A9-35708BCECD4E}" srcId="{17DB0533-79C1-4949-8B98-A2A2A5A5CF2C}" destId="{8C1E1C6C-E32D-4D00-BE1E-546B9242397C}" srcOrd="0" destOrd="0" parTransId="{AE42B395-19F0-4040-A6C2-C53D4F50C7DF}" sibTransId="{DDF486AF-5C99-442D-9C33-6F8A10653EEC}"/>
    <dgm:cxn modelId="{8557C863-6FAD-453F-B6A3-9A8D2FC70DB6}" srcId="{1D763F2E-CD15-4308-A756-A5269995F51C}" destId="{A142FED9-B4A9-47BA-860A-DE9B179E0C0D}" srcOrd="2" destOrd="0" parTransId="{507DA7E7-8BC5-4512-BF79-6365380F780D}" sibTransId="{EFF6C77C-5DC9-432F-86B5-E08DAAC10300}"/>
    <dgm:cxn modelId="{7EE39979-463B-48F1-BBE3-6277F7A24420}" srcId="{B245DFEC-10AE-4DC8-B10B-C25DC4BDDB9B}" destId="{FC1F760A-C64E-4ADC-B646-1B65285C2819}" srcOrd="0" destOrd="0" parTransId="{62329B0D-2293-4B11-8139-096EAD58BCC8}" sibTransId="{1F3BCF4B-1A45-4C94-9D81-18D0209FE04C}"/>
    <dgm:cxn modelId="{FCDCD27B-0E37-4735-BCD0-3A652CB5BB20}" type="presOf" srcId="{A142FED9-B4A9-47BA-860A-DE9B179E0C0D}" destId="{0DCB2A1C-058E-4831-9FF0-5A7BAA077D42}" srcOrd="0" destOrd="0" presId="urn:microsoft.com/office/officeart/2005/8/layout/list1"/>
    <dgm:cxn modelId="{90DCE285-C48F-4F2E-9FFF-B3CBCB9EDB95}" type="presOf" srcId="{B245DFEC-10AE-4DC8-B10B-C25DC4BDDB9B}" destId="{49916C70-ACFC-4B7A-9E7A-676087CD35DB}" srcOrd="0" destOrd="0" presId="urn:microsoft.com/office/officeart/2005/8/layout/list1"/>
    <dgm:cxn modelId="{8C85FF89-E4C7-4622-8352-E1BD654C2E68}" type="presOf" srcId="{B245DFEC-10AE-4DC8-B10B-C25DC4BDDB9B}" destId="{4A203426-76F6-499B-8F4F-0A6DDE476396}" srcOrd="1" destOrd="0" presId="urn:microsoft.com/office/officeart/2005/8/layout/list1"/>
    <dgm:cxn modelId="{6D3570A0-6340-44D1-8253-8B762E13611A}" type="presOf" srcId="{FC1F760A-C64E-4ADC-B646-1B65285C2819}" destId="{99B4F4B4-79F1-4EA3-854E-90437C439E2F}" srcOrd="0" destOrd="0" presId="urn:microsoft.com/office/officeart/2005/8/layout/list1"/>
    <dgm:cxn modelId="{B1C691A9-D502-4F74-B17C-68BFE576F195}" type="presOf" srcId="{42B7B895-BFA0-434B-803E-7D24D2E7A183}" destId="{4E4A4F8C-818E-4281-8BA0-18EAECAAE2C2}" srcOrd="0" destOrd="0" presId="urn:microsoft.com/office/officeart/2005/8/layout/list1"/>
    <dgm:cxn modelId="{61D539AF-49E1-44AA-8F14-BDBF138550A6}" type="presOf" srcId="{A142FED9-B4A9-47BA-860A-DE9B179E0C0D}" destId="{E02ED232-0301-4D4E-B06C-9664C246D2BA}" srcOrd="1" destOrd="0" presId="urn:microsoft.com/office/officeart/2005/8/layout/list1"/>
    <dgm:cxn modelId="{C91BA1BC-E685-4996-8AA4-41763CDF7F68}" type="presOf" srcId="{17DB0533-79C1-4949-8B98-A2A2A5A5CF2C}" destId="{72B509F1-AFD4-4BBB-B63B-A2BA1FB419E4}" srcOrd="1" destOrd="0" presId="urn:microsoft.com/office/officeart/2005/8/layout/list1"/>
    <dgm:cxn modelId="{9D23D1CB-B410-42FE-9756-47CAEDA3DC07}" srcId="{1D763F2E-CD15-4308-A756-A5269995F51C}" destId="{B245DFEC-10AE-4DC8-B10B-C25DC4BDDB9B}" srcOrd="1" destOrd="0" parTransId="{ED9ED00B-343C-40F7-8DE4-8344F04764B6}" sibTransId="{EBADC90A-215D-45B1-AE23-65A6641EA5F5}"/>
    <dgm:cxn modelId="{811D2BF1-8CDE-45EA-9BA3-17D6D2208DF6}" type="presOf" srcId="{17DB0533-79C1-4949-8B98-A2A2A5A5CF2C}" destId="{F2DE89FA-BCAD-44E1-804B-0E29A90BE6EE}" srcOrd="0" destOrd="0" presId="urn:microsoft.com/office/officeart/2005/8/layout/list1"/>
    <dgm:cxn modelId="{95C68AF7-474D-457F-9FA6-CC1B43DD33B4}" type="presOf" srcId="{8C1E1C6C-E32D-4D00-BE1E-546B9242397C}" destId="{9394B02C-4D26-4981-8825-9E581F4F2912}" srcOrd="0" destOrd="0" presId="urn:microsoft.com/office/officeart/2005/8/layout/list1"/>
    <dgm:cxn modelId="{65E31BF9-9744-4881-948D-D70662840449}" srcId="{1D763F2E-CD15-4308-A756-A5269995F51C}" destId="{17DB0533-79C1-4949-8B98-A2A2A5A5CF2C}" srcOrd="0" destOrd="0" parTransId="{8523E3E6-740E-48D9-9843-79F5387C80C3}" sibTransId="{6CE28396-610E-4572-8435-E805A95E65CF}"/>
    <dgm:cxn modelId="{3C37CE20-D627-4785-A706-BFC787475731}" type="presParOf" srcId="{0ED8D93B-2DF2-417D-A2B1-FAFD971DA563}" destId="{22D978CE-4C85-4579-9F31-ACC7A82D0889}" srcOrd="0" destOrd="0" presId="urn:microsoft.com/office/officeart/2005/8/layout/list1"/>
    <dgm:cxn modelId="{E6A91A0F-1B08-4830-8E40-050FE3A3893D}" type="presParOf" srcId="{22D978CE-4C85-4579-9F31-ACC7A82D0889}" destId="{F2DE89FA-BCAD-44E1-804B-0E29A90BE6EE}" srcOrd="0" destOrd="0" presId="urn:microsoft.com/office/officeart/2005/8/layout/list1"/>
    <dgm:cxn modelId="{BE1075FC-0B72-4C53-B57D-636557A16032}" type="presParOf" srcId="{22D978CE-4C85-4579-9F31-ACC7A82D0889}" destId="{72B509F1-AFD4-4BBB-B63B-A2BA1FB419E4}" srcOrd="1" destOrd="0" presId="urn:microsoft.com/office/officeart/2005/8/layout/list1"/>
    <dgm:cxn modelId="{A4FDF826-57E5-4A7C-A034-A0490CEB170D}" type="presParOf" srcId="{0ED8D93B-2DF2-417D-A2B1-FAFD971DA563}" destId="{713F4AF6-B304-4D82-AB74-758A168188A7}" srcOrd="1" destOrd="0" presId="urn:microsoft.com/office/officeart/2005/8/layout/list1"/>
    <dgm:cxn modelId="{82C0468D-2177-447F-A3E7-64F4DC5B266A}" type="presParOf" srcId="{0ED8D93B-2DF2-417D-A2B1-FAFD971DA563}" destId="{9394B02C-4D26-4981-8825-9E581F4F2912}" srcOrd="2" destOrd="0" presId="urn:microsoft.com/office/officeart/2005/8/layout/list1"/>
    <dgm:cxn modelId="{F2FAEE7B-1B8B-404A-BBDF-3DC074F09899}" type="presParOf" srcId="{0ED8D93B-2DF2-417D-A2B1-FAFD971DA563}" destId="{57BF6765-A896-4188-89E2-D4F72C470BD6}" srcOrd="3" destOrd="0" presId="urn:microsoft.com/office/officeart/2005/8/layout/list1"/>
    <dgm:cxn modelId="{7314CDD4-B6A5-4346-A2A3-6C13B9BB1FE8}" type="presParOf" srcId="{0ED8D93B-2DF2-417D-A2B1-FAFD971DA563}" destId="{4EA76C3B-F8A1-43CF-833A-8C558813881B}" srcOrd="4" destOrd="0" presId="urn:microsoft.com/office/officeart/2005/8/layout/list1"/>
    <dgm:cxn modelId="{A98576F8-095E-4A05-A262-BDD825DBC5BB}" type="presParOf" srcId="{4EA76C3B-F8A1-43CF-833A-8C558813881B}" destId="{49916C70-ACFC-4B7A-9E7A-676087CD35DB}" srcOrd="0" destOrd="0" presId="urn:microsoft.com/office/officeart/2005/8/layout/list1"/>
    <dgm:cxn modelId="{ECA56E06-5ED6-4C6E-A798-35F708303E4D}" type="presParOf" srcId="{4EA76C3B-F8A1-43CF-833A-8C558813881B}" destId="{4A203426-76F6-499B-8F4F-0A6DDE476396}" srcOrd="1" destOrd="0" presId="urn:microsoft.com/office/officeart/2005/8/layout/list1"/>
    <dgm:cxn modelId="{9F30A5B8-4679-4F22-BE54-3D2B8AB9EC6E}" type="presParOf" srcId="{0ED8D93B-2DF2-417D-A2B1-FAFD971DA563}" destId="{E90DCB3A-4A7E-4AFD-A59C-3CB7A651042C}" srcOrd="5" destOrd="0" presId="urn:microsoft.com/office/officeart/2005/8/layout/list1"/>
    <dgm:cxn modelId="{0D1E7056-7214-4904-A879-164A303D563A}" type="presParOf" srcId="{0ED8D93B-2DF2-417D-A2B1-FAFD971DA563}" destId="{99B4F4B4-79F1-4EA3-854E-90437C439E2F}" srcOrd="6" destOrd="0" presId="urn:microsoft.com/office/officeart/2005/8/layout/list1"/>
    <dgm:cxn modelId="{0F71EF14-E899-4A1D-B6C2-32DE10E2B39F}" type="presParOf" srcId="{0ED8D93B-2DF2-417D-A2B1-FAFD971DA563}" destId="{DF1F6B53-6742-4275-842A-6DCE07A0C7B0}" srcOrd="7" destOrd="0" presId="urn:microsoft.com/office/officeart/2005/8/layout/list1"/>
    <dgm:cxn modelId="{528C0997-20FC-4675-BDC0-9FFD0D3357D9}" type="presParOf" srcId="{0ED8D93B-2DF2-417D-A2B1-FAFD971DA563}" destId="{C9B22FA0-D01B-4EE2-B8F5-9842813AFFD0}" srcOrd="8" destOrd="0" presId="urn:microsoft.com/office/officeart/2005/8/layout/list1"/>
    <dgm:cxn modelId="{E608EF59-E686-4340-9E18-C37BFF933F17}" type="presParOf" srcId="{C9B22FA0-D01B-4EE2-B8F5-9842813AFFD0}" destId="{0DCB2A1C-058E-4831-9FF0-5A7BAA077D42}" srcOrd="0" destOrd="0" presId="urn:microsoft.com/office/officeart/2005/8/layout/list1"/>
    <dgm:cxn modelId="{431B7099-0FEB-4DCD-9E45-AB0AB2A797E9}" type="presParOf" srcId="{C9B22FA0-D01B-4EE2-B8F5-9842813AFFD0}" destId="{E02ED232-0301-4D4E-B06C-9664C246D2BA}" srcOrd="1" destOrd="0" presId="urn:microsoft.com/office/officeart/2005/8/layout/list1"/>
    <dgm:cxn modelId="{E195928A-5CEE-4747-B926-226E6038BE94}" type="presParOf" srcId="{0ED8D93B-2DF2-417D-A2B1-FAFD971DA563}" destId="{F7303B38-5077-42A8-878B-D83FCCBFD6A5}" srcOrd="9" destOrd="0" presId="urn:microsoft.com/office/officeart/2005/8/layout/list1"/>
    <dgm:cxn modelId="{0FD6A736-717D-4B02-A4A3-7C5B29AD1D56}" type="presParOf" srcId="{0ED8D93B-2DF2-417D-A2B1-FAFD971DA563}" destId="{4E4A4F8C-818E-4281-8BA0-18EAECAAE2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B02C-4D26-4981-8825-9E581F4F2912}">
      <dsp:nvSpPr>
        <dsp:cNvPr id="0" name=""/>
        <dsp:cNvSpPr/>
      </dsp:nvSpPr>
      <dsp:spPr>
        <a:xfrm>
          <a:off x="0" y="42536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Jews and Gentiles. </a:t>
          </a:r>
          <a:endParaRPr lang="en-US" sz="2400" kern="1200"/>
        </a:p>
      </dsp:txBody>
      <dsp:txXfrm>
        <a:off x="0" y="425361"/>
        <a:ext cx="4546848" cy="1020600"/>
      </dsp:txXfrm>
    </dsp:sp>
    <dsp:sp modelId="{72B509F1-AFD4-4BBB-B63B-A2BA1FB419E4}">
      <dsp:nvSpPr>
        <dsp:cNvPr id="0" name=""/>
        <dsp:cNvSpPr/>
      </dsp:nvSpPr>
      <dsp:spPr>
        <a:xfrm>
          <a:off x="227342" y="7112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Hebrews</a:t>
          </a:r>
          <a:endParaRPr lang="en-US" sz="2400" kern="1200"/>
        </a:p>
      </dsp:txBody>
      <dsp:txXfrm>
        <a:off x="261927" y="105706"/>
        <a:ext cx="3113623" cy="639310"/>
      </dsp:txXfrm>
    </dsp:sp>
    <dsp:sp modelId="{99B4F4B4-79F1-4EA3-854E-90437C439E2F}">
      <dsp:nvSpPr>
        <dsp:cNvPr id="0" name=""/>
        <dsp:cNvSpPr/>
      </dsp:nvSpPr>
      <dsp:spPr>
        <a:xfrm>
          <a:off x="0" y="192980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Greeks and Barbarians.</a:t>
          </a:r>
          <a:endParaRPr lang="en-US" sz="2400" kern="1200"/>
        </a:p>
      </dsp:txBody>
      <dsp:txXfrm>
        <a:off x="0" y="1929801"/>
        <a:ext cx="4546848" cy="1020600"/>
      </dsp:txXfrm>
    </dsp:sp>
    <dsp:sp modelId="{4A203426-76F6-499B-8F4F-0A6DDE476396}">
      <dsp:nvSpPr>
        <dsp:cNvPr id="0" name=""/>
        <dsp:cNvSpPr/>
      </dsp:nvSpPr>
      <dsp:spPr>
        <a:xfrm>
          <a:off x="227342" y="157556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Greeks </a:t>
          </a:r>
          <a:endParaRPr lang="en-US" sz="2400" kern="1200"/>
        </a:p>
      </dsp:txBody>
      <dsp:txXfrm>
        <a:off x="261927" y="1610146"/>
        <a:ext cx="3113623" cy="639310"/>
      </dsp:txXfrm>
    </dsp:sp>
    <dsp:sp modelId="{4E4A4F8C-818E-4281-8BA0-18EAECAAE2C2}">
      <dsp:nvSpPr>
        <dsp:cNvPr id="0" name=""/>
        <dsp:cNvSpPr/>
      </dsp:nvSpPr>
      <dsp:spPr>
        <a:xfrm>
          <a:off x="0" y="343424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 dirty="0"/>
            <a:t>Romans and pagans</a:t>
          </a:r>
          <a:endParaRPr lang="en-US" sz="2400" kern="1200" dirty="0"/>
        </a:p>
      </dsp:txBody>
      <dsp:txXfrm>
        <a:off x="0" y="3434241"/>
        <a:ext cx="4546848" cy="1020600"/>
      </dsp:txXfrm>
    </dsp:sp>
    <dsp:sp modelId="{E02ED232-0301-4D4E-B06C-9664C246D2BA}">
      <dsp:nvSpPr>
        <dsp:cNvPr id="0" name=""/>
        <dsp:cNvSpPr/>
      </dsp:nvSpPr>
      <dsp:spPr>
        <a:xfrm>
          <a:off x="227342" y="308000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Romans </a:t>
          </a:r>
          <a:endParaRPr lang="en-US" sz="2400" kern="1200"/>
        </a:p>
      </dsp:txBody>
      <dsp:txXfrm>
        <a:off x="261927" y="3114586"/>
        <a:ext cx="3113623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B02C-4D26-4981-8825-9E581F4F2912}">
      <dsp:nvSpPr>
        <dsp:cNvPr id="0" name=""/>
        <dsp:cNvSpPr/>
      </dsp:nvSpPr>
      <dsp:spPr>
        <a:xfrm>
          <a:off x="0" y="42536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Jews and Gentiles. </a:t>
          </a:r>
          <a:endParaRPr lang="en-US" sz="2400" kern="1200"/>
        </a:p>
      </dsp:txBody>
      <dsp:txXfrm>
        <a:off x="0" y="425361"/>
        <a:ext cx="4546848" cy="1020600"/>
      </dsp:txXfrm>
    </dsp:sp>
    <dsp:sp modelId="{72B509F1-AFD4-4BBB-B63B-A2BA1FB419E4}">
      <dsp:nvSpPr>
        <dsp:cNvPr id="0" name=""/>
        <dsp:cNvSpPr/>
      </dsp:nvSpPr>
      <dsp:spPr>
        <a:xfrm>
          <a:off x="227342" y="7112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Hebrews</a:t>
          </a:r>
          <a:endParaRPr lang="en-US" sz="2400" kern="1200"/>
        </a:p>
      </dsp:txBody>
      <dsp:txXfrm>
        <a:off x="261927" y="105706"/>
        <a:ext cx="3113623" cy="639310"/>
      </dsp:txXfrm>
    </dsp:sp>
    <dsp:sp modelId="{99B4F4B4-79F1-4EA3-854E-90437C439E2F}">
      <dsp:nvSpPr>
        <dsp:cNvPr id="0" name=""/>
        <dsp:cNvSpPr/>
      </dsp:nvSpPr>
      <dsp:spPr>
        <a:xfrm>
          <a:off x="0" y="192980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Greeks and Barbarians.</a:t>
          </a:r>
          <a:endParaRPr lang="en-US" sz="2400" kern="1200"/>
        </a:p>
      </dsp:txBody>
      <dsp:txXfrm>
        <a:off x="0" y="1929801"/>
        <a:ext cx="4546848" cy="1020600"/>
      </dsp:txXfrm>
    </dsp:sp>
    <dsp:sp modelId="{4A203426-76F6-499B-8F4F-0A6DDE476396}">
      <dsp:nvSpPr>
        <dsp:cNvPr id="0" name=""/>
        <dsp:cNvSpPr/>
      </dsp:nvSpPr>
      <dsp:spPr>
        <a:xfrm>
          <a:off x="227342" y="157556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Greeks </a:t>
          </a:r>
          <a:endParaRPr lang="en-US" sz="2400" kern="1200"/>
        </a:p>
      </dsp:txBody>
      <dsp:txXfrm>
        <a:off x="261927" y="1610146"/>
        <a:ext cx="3113623" cy="639310"/>
      </dsp:txXfrm>
    </dsp:sp>
    <dsp:sp modelId="{4E4A4F8C-818E-4281-8BA0-18EAECAAE2C2}">
      <dsp:nvSpPr>
        <dsp:cNvPr id="0" name=""/>
        <dsp:cNvSpPr/>
      </dsp:nvSpPr>
      <dsp:spPr>
        <a:xfrm>
          <a:off x="0" y="343424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 dirty="0"/>
            <a:t>Romans and pagans</a:t>
          </a:r>
          <a:endParaRPr lang="en-US" sz="2400" kern="1200" dirty="0"/>
        </a:p>
      </dsp:txBody>
      <dsp:txXfrm>
        <a:off x="0" y="3434241"/>
        <a:ext cx="4546848" cy="1020600"/>
      </dsp:txXfrm>
    </dsp:sp>
    <dsp:sp modelId="{E02ED232-0301-4D4E-B06C-9664C246D2BA}">
      <dsp:nvSpPr>
        <dsp:cNvPr id="0" name=""/>
        <dsp:cNvSpPr/>
      </dsp:nvSpPr>
      <dsp:spPr>
        <a:xfrm>
          <a:off x="227342" y="308000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Romans </a:t>
          </a:r>
          <a:endParaRPr lang="en-US" sz="2400" kern="1200"/>
        </a:p>
      </dsp:txBody>
      <dsp:txXfrm>
        <a:off x="261927" y="3114586"/>
        <a:ext cx="3113623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B02C-4D26-4981-8825-9E581F4F2912}">
      <dsp:nvSpPr>
        <dsp:cNvPr id="0" name=""/>
        <dsp:cNvSpPr/>
      </dsp:nvSpPr>
      <dsp:spPr>
        <a:xfrm>
          <a:off x="0" y="42536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Jews and Gentiles. </a:t>
          </a:r>
          <a:endParaRPr lang="en-US" sz="2400" kern="1200"/>
        </a:p>
      </dsp:txBody>
      <dsp:txXfrm>
        <a:off x="0" y="425361"/>
        <a:ext cx="4546848" cy="1020600"/>
      </dsp:txXfrm>
    </dsp:sp>
    <dsp:sp modelId="{72B509F1-AFD4-4BBB-B63B-A2BA1FB419E4}">
      <dsp:nvSpPr>
        <dsp:cNvPr id="0" name=""/>
        <dsp:cNvSpPr/>
      </dsp:nvSpPr>
      <dsp:spPr>
        <a:xfrm>
          <a:off x="227342" y="7112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Hebrews</a:t>
          </a:r>
          <a:endParaRPr lang="en-US" sz="2400" kern="1200"/>
        </a:p>
      </dsp:txBody>
      <dsp:txXfrm>
        <a:off x="261927" y="105706"/>
        <a:ext cx="3113623" cy="639310"/>
      </dsp:txXfrm>
    </dsp:sp>
    <dsp:sp modelId="{99B4F4B4-79F1-4EA3-854E-90437C439E2F}">
      <dsp:nvSpPr>
        <dsp:cNvPr id="0" name=""/>
        <dsp:cNvSpPr/>
      </dsp:nvSpPr>
      <dsp:spPr>
        <a:xfrm>
          <a:off x="0" y="192980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Greeks and Barbarians.</a:t>
          </a:r>
          <a:endParaRPr lang="en-US" sz="2400" kern="1200"/>
        </a:p>
      </dsp:txBody>
      <dsp:txXfrm>
        <a:off x="0" y="1929801"/>
        <a:ext cx="4546848" cy="1020600"/>
      </dsp:txXfrm>
    </dsp:sp>
    <dsp:sp modelId="{4A203426-76F6-499B-8F4F-0A6DDE476396}">
      <dsp:nvSpPr>
        <dsp:cNvPr id="0" name=""/>
        <dsp:cNvSpPr/>
      </dsp:nvSpPr>
      <dsp:spPr>
        <a:xfrm>
          <a:off x="227342" y="157556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Greeks </a:t>
          </a:r>
          <a:endParaRPr lang="en-US" sz="2400" kern="1200"/>
        </a:p>
      </dsp:txBody>
      <dsp:txXfrm>
        <a:off x="261927" y="1610146"/>
        <a:ext cx="3113623" cy="639310"/>
      </dsp:txXfrm>
    </dsp:sp>
    <dsp:sp modelId="{4E4A4F8C-818E-4281-8BA0-18EAECAAE2C2}">
      <dsp:nvSpPr>
        <dsp:cNvPr id="0" name=""/>
        <dsp:cNvSpPr/>
      </dsp:nvSpPr>
      <dsp:spPr>
        <a:xfrm>
          <a:off x="0" y="343424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 dirty="0"/>
            <a:t>Romans and pagans</a:t>
          </a:r>
          <a:endParaRPr lang="en-US" sz="2400" kern="1200" dirty="0"/>
        </a:p>
      </dsp:txBody>
      <dsp:txXfrm>
        <a:off x="0" y="3434241"/>
        <a:ext cx="4546848" cy="1020600"/>
      </dsp:txXfrm>
    </dsp:sp>
    <dsp:sp modelId="{E02ED232-0301-4D4E-B06C-9664C246D2BA}">
      <dsp:nvSpPr>
        <dsp:cNvPr id="0" name=""/>
        <dsp:cNvSpPr/>
      </dsp:nvSpPr>
      <dsp:spPr>
        <a:xfrm>
          <a:off x="227342" y="308000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Romans </a:t>
          </a:r>
          <a:endParaRPr lang="en-US" sz="2400" kern="1200"/>
        </a:p>
      </dsp:txBody>
      <dsp:txXfrm>
        <a:off x="261927" y="3114586"/>
        <a:ext cx="3113623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B02C-4D26-4981-8825-9E581F4F2912}">
      <dsp:nvSpPr>
        <dsp:cNvPr id="0" name=""/>
        <dsp:cNvSpPr/>
      </dsp:nvSpPr>
      <dsp:spPr>
        <a:xfrm>
          <a:off x="0" y="42536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Jews and Gentiles. </a:t>
          </a:r>
          <a:endParaRPr lang="en-US" sz="2400" kern="1200"/>
        </a:p>
      </dsp:txBody>
      <dsp:txXfrm>
        <a:off x="0" y="425361"/>
        <a:ext cx="4546848" cy="1020600"/>
      </dsp:txXfrm>
    </dsp:sp>
    <dsp:sp modelId="{72B509F1-AFD4-4BBB-B63B-A2BA1FB419E4}">
      <dsp:nvSpPr>
        <dsp:cNvPr id="0" name=""/>
        <dsp:cNvSpPr/>
      </dsp:nvSpPr>
      <dsp:spPr>
        <a:xfrm>
          <a:off x="227342" y="7112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Hebrews</a:t>
          </a:r>
          <a:endParaRPr lang="en-US" sz="2400" kern="1200"/>
        </a:p>
      </dsp:txBody>
      <dsp:txXfrm>
        <a:off x="261927" y="105706"/>
        <a:ext cx="3113623" cy="639310"/>
      </dsp:txXfrm>
    </dsp:sp>
    <dsp:sp modelId="{99B4F4B4-79F1-4EA3-854E-90437C439E2F}">
      <dsp:nvSpPr>
        <dsp:cNvPr id="0" name=""/>
        <dsp:cNvSpPr/>
      </dsp:nvSpPr>
      <dsp:spPr>
        <a:xfrm>
          <a:off x="0" y="192980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Greeks and Barbarians.</a:t>
          </a:r>
          <a:endParaRPr lang="en-US" sz="2400" kern="1200"/>
        </a:p>
      </dsp:txBody>
      <dsp:txXfrm>
        <a:off x="0" y="1929801"/>
        <a:ext cx="4546848" cy="1020600"/>
      </dsp:txXfrm>
    </dsp:sp>
    <dsp:sp modelId="{4A203426-76F6-499B-8F4F-0A6DDE476396}">
      <dsp:nvSpPr>
        <dsp:cNvPr id="0" name=""/>
        <dsp:cNvSpPr/>
      </dsp:nvSpPr>
      <dsp:spPr>
        <a:xfrm>
          <a:off x="227342" y="157556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Greeks </a:t>
          </a:r>
          <a:endParaRPr lang="en-US" sz="2400" kern="1200"/>
        </a:p>
      </dsp:txBody>
      <dsp:txXfrm>
        <a:off x="261927" y="1610146"/>
        <a:ext cx="3113623" cy="639310"/>
      </dsp:txXfrm>
    </dsp:sp>
    <dsp:sp modelId="{4E4A4F8C-818E-4281-8BA0-18EAECAAE2C2}">
      <dsp:nvSpPr>
        <dsp:cNvPr id="0" name=""/>
        <dsp:cNvSpPr/>
      </dsp:nvSpPr>
      <dsp:spPr>
        <a:xfrm>
          <a:off x="0" y="343424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 dirty="0"/>
            <a:t>Romans and pagans</a:t>
          </a:r>
          <a:endParaRPr lang="en-US" sz="2400" kern="1200" dirty="0"/>
        </a:p>
      </dsp:txBody>
      <dsp:txXfrm>
        <a:off x="0" y="3434241"/>
        <a:ext cx="4546848" cy="1020600"/>
      </dsp:txXfrm>
    </dsp:sp>
    <dsp:sp modelId="{E02ED232-0301-4D4E-B06C-9664C246D2BA}">
      <dsp:nvSpPr>
        <dsp:cNvPr id="0" name=""/>
        <dsp:cNvSpPr/>
      </dsp:nvSpPr>
      <dsp:spPr>
        <a:xfrm>
          <a:off x="227342" y="308000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Romans </a:t>
          </a:r>
          <a:endParaRPr lang="en-US" sz="2400" kern="1200"/>
        </a:p>
      </dsp:txBody>
      <dsp:txXfrm>
        <a:off x="261927" y="3114586"/>
        <a:ext cx="3113623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B02C-4D26-4981-8825-9E581F4F2912}">
      <dsp:nvSpPr>
        <dsp:cNvPr id="0" name=""/>
        <dsp:cNvSpPr/>
      </dsp:nvSpPr>
      <dsp:spPr>
        <a:xfrm>
          <a:off x="0" y="42536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Jews and Gentiles. </a:t>
          </a:r>
          <a:endParaRPr lang="en-US" sz="2400" kern="1200"/>
        </a:p>
      </dsp:txBody>
      <dsp:txXfrm>
        <a:off x="0" y="425361"/>
        <a:ext cx="4546848" cy="1020600"/>
      </dsp:txXfrm>
    </dsp:sp>
    <dsp:sp modelId="{72B509F1-AFD4-4BBB-B63B-A2BA1FB419E4}">
      <dsp:nvSpPr>
        <dsp:cNvPr id="0" name=""/>
        <dsp:cNvSpPr/>
      </dsp:nvSpPr>
      <dsp:spPr>
        <a:xfrm>
          <a:off x="227342" y="7112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Hebrews</a:t>
          </a:r>
          <a:endParaRPr lang="en-US" sz="2400" kern="1200"/>
        </a:p>
      </dsp:txBody>
      <dsp:txXfrm>
        <a:off x="261927" y="105706"/>
        <a:ext cx="3113623" cy="639310"/>
      </dsp:txXfrm>
    </dsp:sp>
    <dsp:sp modelId="{99B4F4B4-79F1-4EA3-854E-90437C439E2F}">
      <dsp:nvSpPr>
        <dsp:cNvPr id="0" name=""/>
        <dsp:cNvSpPr/>
      </dsp:nvSpPr>
      <dsp:spPr>
        <a:xfrm>
          <a:off x="0" y="192980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/>
            <a:t>Greeks and Barbarians.</a:t>
          </a:r>
          <a:endParaRPr lang="en-US" sz="2400" kern="1200"/>
        </a:p>
      </dsp:txBody>
      <dsp:txXfrm>
        <a:off x="0" y="1929801"/>
        <a:ext cx="4546848" cy="1020600"/>
      </dsp:txXfrm>
    </dsp:sp>
    <dsp:sp modelId="{4A203426-76F6-499B-8F4F-0A6DDE476396}">
      <dsp:nvSpPr>
        <dsp:cNvPr id="0" name=""/>
        <dsp:cNvSpPr/>
      </dsp:nvSpPr>
      <dsp:spPr>
        <a:xfrm>
          <a:off x="227342" y="157556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Greeks </a:t>
          </a:r>
          <a:endParaRPr lang="en-US" sz="2400" kern="1200"/>
        </a:p>
      </dsp:txBody>
      <dsp:txXfrm>
        <a:off x="261927" y="1610146"/>
        <a:ext cx="3113623" cy="639310"/>
      </dsp:txXfrm>
    </dsp:sp>
    <dsp:sp modelId="{4E4A4F8C-818E-4281-8BA0-18EAECAAE2C2}">
      <dsp:nvSpPr>
        <dsp:cNvPr id="0" name=""/>
        <dsp:cNvSpPr/>
      </dsp:nvSpPr>
      <dsp:spPr>
        <a:xfrm>
          <a:off x="0" y="3434241"/>
          <a:ext cx="454684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86" tIns="499872" rIns="35288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400" b="0" i="0" kern="1200" dirty="0"/>
            <a:t>Romans and pagans</a:t>
          </a:r>
          <a:endParaRPr lang="en-US" sz="2400" kern="1200" dirty="0"/>
        </a:p>
      </dsp:txBody>
      <dsp:txXfrm>
        <a:off x="0" y="3434241"/>
        <a:ext cx="4546848" cy="1020600"/>
      </dsp:txXfrm>
    </dsp:sp>
    <dsp:sp modelId="{E02ED232-0301-4D4E-B06C-9664C246D2BA}">
      <dsp:nvSpPr>
        <dsp:cNvPr id="0" name=""/>
        <dsp:cNvSpPr/>
      </dsp:nvSpPr>
      <dsp:spPr>
        <a:xfrm>
          <a:off x="227342" y="3080001"/>
          <a:ext cx="31827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302" tIns="0" rIns="1203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b="0" i="0" kern="1200"/>
            <a:t>Romans </a:t>
          </a:r>
          <a:endParaRPr lang="en-US" sz="2400" kern="1200"/>
        </a:p>
      </dsp:txBody>
      <dsp:txXfrm>
        <a:off x="261927" y="3114586"/>
        <a:ext cx="3113623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B9C2-9E22-4D71-99F8-CC98191E9B9D}" type="datetimeFigureOut">
              <a:rPr lang="en-NZ" smtClean="0"/>
              <a:pPr/>
              <a:t>25/04/2021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CCC3-9497-4977-9734-354FB57F54F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5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211-2E46-4891-932C-8828F88A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/>
              <a:t>Overwhelmed.</a:t>
            </a:r>
            <a:br>
              <a:rPr lang="en-US" sz="2900"/>
            </a:br>
            <a:endParaRPr lang="en-US" sz="2900"/>
          </a:p>
        </p:txBody>
      </p:sp>
      <p:pic>
        <p:nvPicPr>
          <p:cNvPr id="2050" name="Picture 2" descr="Day 15 - Romans 1:14-15 - Developing A Spiritually ...">
            <a:extLst>
              <a:ext uri="{FF2B5EF4-FFF2-40B4-BE49-F238E27FC236}">
                <a16:creationId xmlns:a16="http://schemas.microsoft.com/office/drawing/2014/main" id="{FFD9DB8F-4362-4D2E-A3B8-E7B1ED7E612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1" b="23573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5EF2E-EAB0-4FAE-AE67-E5C2AAE8F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7986" y="3752850"/>
            <a:ext cx="561406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sz="3200" b="0" i="0" dirty="0">
                <a:effectLst/>
              </a:rPr>
              <a:t>Such a mighty weight of blessing had produced Paul's feeling of indebtedness.</a:t>
            </a:r>
          </a:p>
        </p:txBody>
      </p:sp>
    </p:spTree>
    <p:extLst>
      <p:ext uri="{BB962C8B-B14F-4D97-AF65-F5344CB8AC3E}">
        <p14:creationId xmlns:p14="http://schemas.microsoft.com/office/powerpoint/2010/main" val="412322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211-2E46-4891-932C-8828F88A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dirty="0"/>
              <a:t>Overwhelmed.</a:t>
            </a:r>
            <a:br>
              <a:rPr lang="en-US" sz="2900" dirty="0"/>
            </a:br>
            <a:endParaRPr lang="en-US" sz="2900" dirty="0"/>
          </a:p>
        </p:txBody>
      </p:sp>
      <p:pic>
        <p:nvPicPr>
          <p:cNvPr id="2050" name="Picture 2" descr="Day 15 - Romans 1:14-15 - Developing A Spiritually ...">
            <a:extLst>
              <a:ext uri="{FF2B5EF4-FFF2-40B4-BE49-F238E27FC236}">
                <a16:creationId xmlns:a16="http://schemas.microsoft.com/office/drawing/2014/main" id="{FFD9DB8F-4362-4D2E-A3B8-E7B1ED7E612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1" b="23573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5EF2E-EAB0-4FAE-AE67-E5C2AAE8F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7986" y="3784625"/>
            <a:ext cx="561406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sz="3200" b="0" i="0" dirty="0">
                <a:effectLst/>
              </a:rPr>
              <a:t>Christians have </a:t>
            </a:r>
            <a:r>
              <a:rPr lang="en-US" sz="3200" dirty="0"/>
              <a:t>the same sense of in</a:t>
            </a:r>
            <a:r>
              <a:rPr lang="en-US" sz="3200" b="0" i="0" dirty="0">
                <a:effectLst/>
              </a:rPr>
              <a:t>debtedness.</a:t>
            </a:r>
          </a:p>
        </p:txBody>
      </p:sp>
      <p:pic>
        <p:nvPicPr>
          <p:cNvPr id="6146" name="Picture 2" descr="Poem: Thank You, Lord | LetterPile">
            <a:extLst>
              <a:ext uri="{FF2B5EF4-FFF2-40B4-BE49-F238E27FC236}">
                <a16:creationId xmlns:a16="http://schemas.microsoft.com/office/drawing/2014/main" id="{FED3C62E-9EEB-4D40-A87D-552B9F494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9" y="5157192"/>
            <a:ext cx="2267744" cy="146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418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211-2E46-4891-932C-8828F88A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/>
              <a:t>Overwhelmed.</a:t>
            </a:r>
            <a:br>
              <a:rPr lang="en-US" sz="2900"/>
            </a:br>
            <a:endParaRPr lang="en-US" sz="2900"/>
          </a:p>
        </p:txBody>
      </p:sp>
      <p:pic>
        <p:nvPicPr>
          <p:cNvPr id="2050" name="Picture 2" descr="Day 15 - Romans 1:14-15 - Developing A Spiritually ...">
            <a:extLst>
              <a:ext uri="{FF2B5EF4-FFF2-40B4-BE49-F238E27FC236}">
                <a16:creationId xmlns:a16="http://schemas.microsoft.com/office/drawing/2014/main" id="{FFD9DB8F-4362-4D2E-A3B8-E7B1ED7E612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1" b="23573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5EF2E-EAB0-4FAE-AE67-E5C2AAE8F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7986" y="3752850"/>
            <a:ext cx="5614060" cy="24526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ctr">
              <a:lnSpc>
                <a:spcPct val="90000"/>
              </a:lnSpc>
            </a:pPr>
            <a:r>
              <a:rPr lang="en-US" sz="3200" b="0" i="0" dirty="0">
                <a:effectLst/>
              </a:rPr>
              <a:t>No amount of: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en-US" sz="3200" dirty="0"/>
              <a:t>Talents </a:t>
            </a:r>
            <a:r>
              <a:rPr lang="en-US" sz="3200" b="0" i="0" dirty="0">
                <a:effectLst/>
              </a:rPr>
              <a:t>/ </a:t>
            </a:r>
            <a:r>
              <a:rPr lang="en-US" sz="3200" dirty="0"/>
              <a:t>R</a:t>
            </a:r>
            <a:r>
              <a:rPr lang="en-US" sz="3200" b="0" i="0" dirty="0">
                <a:effectLst/>
              </a:rPr>
              <a:t>esources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en-US" sz="3200" b="0" i="0" dirty="0">
                <a:effectLst/>
              </a:rPr>
              <a:t> Time / Energy 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en-US" sz="3200" dirty="0"/>
              <a:t>Limited his desire to preach.</a:t>
            </a:r>
          </a:p>
        </p:txBody>
      </p:sp>
    </p:spTree>
    <p:extLst>
      <p:ext uri="{BB962C8B-B14F-4D97-AF65-F5344CB8AC3E}">
        <p14:creationId xmlns:p14="http://schemas.microsoft.com/office/powerpoint/2010/main" val="3624253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787212FD-FEB5-48C2-BE3E-33747E3C56E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4885635"/>
              </p:ext>
            </p:extLst>
          </p:nvPr>
        </p:nvGraphicFramePr>
        <p:xfrm>
          <a:off x="539552" y="2155994"/>
          <a:ext cx="45468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PINK FLOYD - US AND THEM">
            <a:extLst>
              <a:ext uri="{FF2B5EF4-FFF2-40B4-BE49-F238E27FC236}">
                <a16:creationId xmlns:a16="http://schemas.microsoft.com/office/drawing/2014/main" id="{25812F68-9F80-409F-AE59-F2D0EBB94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3" y="176042"/>
            <a:ext cx="7677101" cy="17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64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9E86-AA85-4F37-8494-DCF95FA2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096" y="2348881"/>
            <a:ext cx="3394720" cy="4333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NZ" dirty="0"/>
              <a:t>Everyone—Without exception!</a:t>
            </a:r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787212FD-FEB5-48C2-BE3E-33747E3C56E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39552" y="2155994"/>
          <a:ext cx="45468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PINK FLOYD - US AND THEM">
            <a:extLst>
              <a:ext uri="{FF2B5EF4-FFF2-40B4-BE49-F238E27FC236}">
                <a16:creationId xmlns:a16="http://schemas.microsoft.com/office/drawing/2014/main" id="{25812F68-9F80-409F-AE59-F2D0EBB94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3" y="176042"/>
            <a:ext cx="7677101" cy="17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79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9E86-AA85-4F37-8494-DCF95FA2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096" y="2348881"/>
            <a:ext cx="3394720" cy="4333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NZ" sz="3200" b="1" i="0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NZ" sz="3200" b="0" i="0" dirty="0">
                <a:solidFill>
                  <a:schemeClr val="bg1"/>
                </a:solidFill>
                <a:effectLst/>
                <a:latin typeface="system-ui"/>
              </a:rPr>
              <a:t>I must serve all people—those who share in Greek culture and those who are less civilized,</a:t>
            </a:r>
            <a:r>
              <a:rPr lang="en-NZ" sz="3200" baseline="300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NZ" sz="3200" b="0" i="0" dirty="0">
                <a:solidFill>
                  <a:schemeClr val="bg1"/>
                </a:solidFill>
                <a:effectLst/>
                <a:latin typeface="system-ui"/>
              </a:rPr>
              <a:t>the educated as well as the ignorant.</a:t>
            </a:r>
            <a:endParaRPr lang="en-NZ" sz="3200" dirty="0">
              <a:solidFill>
                <a:schemeClr val="bg1"/>
              </a:solidFill>
            </a:endParaRPr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787212FD-FEB5-48C2-BE3E-33747E3C56E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39552" y="2155994"/>
          <a:ext cx="45468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PINK FLOYD - US AND THEM">
            <a:extLst>
              <a:ext uri="{FF2B5EF4-FFF2-40B4-BE49-F238E27FC236}">
                <a16:creationId xmlns:a16="http://schemas.microsoft.com/office/drawing/2014/main" id="{25812F68-9F80-409F-AE59-F2D0EBB94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3" y="176042"/>
            <a:ext cx="7677101" cy="17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8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9E86-AA85-4F37-8494-DCF95FA2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096" y="2348881"/>
            <a:ext cx="3394720" cy="4333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NZ" sz="3200" b="0" i="0" dirty="0">
                <a:solidFill>
                  <a:schemeClr val="bg1"/>
                </a:solidFill>
                <a:effectLst/>
                <a:latin typeface="system-ui"/>
              </a:rPr>
              <a:t>Romans 11:13—</a:t>
            </a:r>
            <a:br>
              <a:rPr lang="en-NZ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NZ" sz="3200" b="1" i="0" baseline="30000" dirty="0">
                <a:solidFill>
                  <a:schemeClr val="bg1"/>
                </a:solidFill>
                <a:effectLst/>
                <a:latin typeface="system-ui"/>
              </a:rPr>
              <a:t>13</a:t>
            </a:r>
            <a:r>
              <a:rPr lang="en-NZ" sz="3200" b="0" i="0" dirty="0">
                <a:solidFill>
                  <a:schemeClr val="bg1"/>
                </a:solidFill>
                <a:effectLst/>
                <a:latin typeface="system-ui"/>
              </a:rPr>
              <a:t>But I am speaking to you who are Gentiles. Inasmuch then as I am an apostle of Gentiles, I magnify my ministry </a:t>
            </a:r>
            <a:r>
              <a:rPr lang="en-NZ" sz="1800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  <a:endParaRPr lang="en-NZ" sz="3200" dirty="0">
              <a:solidFill>
                <a:schemeClr val="bg1"/>
              </a:solidFill>
            </a:endParaRPr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787212FD-FEB5-48C2-BE3E-33747E3C56E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39552" y="2155994"/>
          <a:ext cx="45468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PINK FLOYD - US AND THEM">
            <a:extLst>
              <a:ext uri="{FF2B5EF4-FFF2-40B4-BE49-F238E27FC236}">
                <a16:creationId xmlns:a16="http://schemas.microsoft.com/office/drawing/2014/main" id="{25812F68-9F80-409F-AE59-F2D0EBB94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3" y="176042"/>
            <a:ext cx="7677101" cy="17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220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9E86-AA85-4F37-8494-DCF95FA2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096" y="2348881"/>
            <a:ext cx="3394720" cy="4333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Acts 9:15—</a:t>
            </a:r>
            <a:b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NZ" sz="2800" b="1" i="0" baseline="30000" dirty="0">
                <a:solidFill>
                  <a:schemeClr val="bg1"/>
                </a:solidFill>
                <a:effectLst/>
                <a:latin typeface="system-ui"/>
              </a:rPr>
              <a:t>15</a:t>
            </a:r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But the Lord said to him, “Go, for he is a chosen instrument of Mine, to bear My name before the Gentiles and kings and the sons of Israel;</a:t>
            </a:r>
            <a:r>
              <a:rPr lang="en-NZ" sz="1800" b="0" i="0" dirty="0">
                <a:solidFill>
                  <a:schemeClr val="bg1"/>
                </a:solidFill>
                <a:effectLst/>
                <a:latin typeface="system-ui"/>
              </a:rPr>
              <a:t> (NASB95)</a:t>
            </a:r>
            <a:endParaRPr lang="en-NZ" sz="3200" dirty="0">
              <a:solidFill>
                <a:schemeClr val="bg1"/>
              </a:solidFill>
            </a:endParaRPr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787212FD-FEB5-48C2-BE3E-33747E3C56E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39552" y="2155994"/>
          <a:ext cx="45468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PINK FLOYD - US AND THEM">
            <a:extLst>
              <a:ext uri="{FF2B5EF4-FFF2-40B4-BE49-F238E27FC236}">
                <a16:creationId xmlns:a16="http://schemas.microsoft.com/office/drawing/2014/main" id="{25812F68-9F80-409F-AE59-F2D0EBB94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3" y="176042"/>
            <a:ext cx="7677101" cy="17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1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FD1-69F4-4E2E-946B-92FAD91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Christ paid a Debt He did not owe…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6CCC-6B24-4FF8-B9C5-D7F8D8616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83162"/>
          </a:xfrm>
        </p:spPr>
        <p:txBody>
          <a:bodyPr>
            <a:normAutofit/>
          </a:bodyPr>
          <a:lstStyle/>
          <a:p>
            <a:r>
              <a:rPr lang="en-NZ" b="0" i="0" dirty="0">
                <a:solidFill>
                  <a:srgbClr val="000000"/>
                </a:solidFill>
                <a:effectLst/>
                <a:latin typeface="Lato"/>
              </a:rPr>
              <a:t>Christ had: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NZ" sz="2800" dirty="0">
                <a:solidFill>
                  <a:srgbClr val="000000"/>
                </a:solidFill>
                <a:latin typeface="Lato"/>
              </a:rPr>
              <a:t>D</a:t>
            </a: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ied for Paul.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NZ" sz="2800" dirty="0">
                <a:solidFill>
                  <a:srgbClr val="000000"/>
                </a:solidFill>
                <a:latin typeface="Lato"/>
              </a:rPr>
              <a:t>A</a:t>
            </a: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ppeared to him.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NZ" sz="2800" dirty="0">
                <a:solidFill>
                  <a:srgbClr val="000000"/>
                </a:solidFill>
                <a:latin typeface="Lato"/>
              </a:rPr>
              <a:t>C</a:t>
            </a: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ommissioned him as an apostle.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NZ" sz="2800" dirty="0">
                <a:solidFill>
                  <a:srgbClr val="000000"/>
                </a:solidFill>
                <a:latin typeface="Lato"/>
              </a:rPr>
              <a:t>S</a:t>
            </a: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aved his soul from sin.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NZ" sz="2800" dirty="0">
                <a:solidFill>
                  <a:srgbClr val="000000"/>
                </a:solidFill>
                <a:latin typeface="Lato"/>
              </a:rPr>
              <a:t>M</a:t>
            </a: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ade him an heir of everlasting life.</a:t>
            </a:r>
            <a:endParaRPr lang="en-NZ" sz="2800" dirty="0"/>
          </a:p>
        </p:txBody>
      </p:sp>
      <p:pic>
        <p:nvPicPr>
          <p:cNvPr id="11268" name="Picture 4" descr="Pin by ℒi§§Ꭿ ~☆ℒ¥ηηᏋ ༄ on †|:.in SPIRIT ional.:|† | Pinterest">
            <a:extLst>
              <a:ext uri="{FF2B5EF4-FFF2-40B4-BE49-F238E27FC236}">
                <a16:creationId xmlns:a16="http://schemas.microsoft.com/office/drawing/2014/main" id="{C40666EB-3C59-439D-A383-98B4B54CE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78" y="1326527"/>
            <a:ext cx="4033387" cy="275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025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FD1-69F4-4E2E-946B-92FAD91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Paul felt a Debt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6CCC-6B24-4FF8-B9C5-D7F8D8616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NZ" dirty="0"/>
              <a:t>Owed God: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800" dirty="0"/>
              <a:t>Gloried in God’s mercy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NZ" sz="2800" dirty="0"/>
          </a:p>
        </p:txBody>
      </p:sp>
      <p:pic>
        <p:nvPicPr>
          <p:cNvPr id="11266" name="Picture 2" descr="1 Corinthians 9:16 Woe Is Me If I Do Not Preach The Gospel ...">
            <a:extLst>
              <a:ext uri="{FF2B5EF4-FFF2-40B4-BE49-F238E27FC236}">
                <a16:creationId xmlns:a16="http://schemas.microsoft.com/office/drawing/2014/main" id="{BB9FEB59-AAF7-456D-9BCF-D15E741EA3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65" y="1326527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77E94B-0327-4968-AB00-1C77301CA016}"/>
              </a:ext>
            </a:extLst>
          </p:cNvPr>
          <p:cNvSpPr txBox="1"/>
          <p:nvPr/>
        </p:nvSpPr>
        <p:spPr>
          <a:xfrm>
            <a:off x="611560" y="4561946"/>
            <a:ext cx="8075240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1 Timothy 1:13—</a:t>
            </a:r>
            <a:r>
              <a:rPr lang="en-NZ" sz="2800" b="1" i="0" baseline="30000" dirty="0">
                <a:solidFill>
                  <a:schemeClr val="bg1"/>
                </a:solidFill>
                <a:effectLst/>
                <a:latin typeface="system-ui"/>
              </a:rPr>
              <a:t>13</a:t>
            </a:r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even though I was formerly a blasphemer and a persecutor and a violent aggressor. Yet I was shown mercy because I acted ignorantly in unbelief; </a:t>
            </a:r>
            <a:r>
              <a:rPr lang="en-NZ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</a:p>
        </p:txBody>
      </p:sp>
    </p:spTree>
    <p:extLst>
      <p:ext uri="{BB962C8B-B14F-4D97-AF65-F5344CB8AC3E}">
        <p14:creationId xmlns:p14="http://schemas.microsoft.com/office/powerpoint/2010/main" val="393992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9144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1120676"/>
            <a:ext cx="5266135" cy="230832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NZ" sz="6300">
                <a:solidFill>
                  <a:schemeClr val="bg1"/>
                </a:solidFill>
              </a:rPr>
              <a:t>The Gospel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68" y="3809999"/>
            <a:ext cx="5269314" cy="101277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NZ" sz="3000" dirty="0">
                <a:solidFill>
                  <a:schemeClr val="bg1"/>
                </a:solidFill>
              </a:rPr>
              <a:t>Part 2.</a:t>
            </a:r>
          </a:p>
          <a:p>
            <a:pPr algn="l">
              <a:lnSpc>
                <a:spcPct val="90000"/>
              </a:lnSpc>
            </a:pPr>
            <a:r>
              <a:rPr lang="en-NZ" sz="3000" dirty="0">
                <a:solidFill>
                  <a:schemeClr val="bg1"/>
                </a:solidFill>
              </a:rPr>
              <a:t>I am Debtor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FD1-69F4-4E2E-946B-92FAD91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Paul felt a Debt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6CCC-6B24-4FF8-B9C5-D7F8D8616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NZ" dirty="0"/>
              <a:t>Owed God: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800" dirty="0"/>
              <a:t>Praised God’s grace</a:t>
            </a:r>
          </a:p>
        </p:txBody>
      </p:sp>
      <p:pic>
        <p:nvPicPr>
          <p:cNvPr id="11266" name="Picture 2" descr="1 Corinthians 9:16 Woe Is Me If I Do Not Preach The Gospel ...">
            <a:extLst>
              <a:ext uri="{FF2B5EF4-FFF2-40B4-BE49-F238E27FC236}">
                <a16:creationId xmlns:a16="http://schemas.microsoft.com/office/drawing/2014/main" id="{BB9FEB59-AAF7-456D-9BCF-D15E741EA3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65" y="1326527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E49625-CC7B-48C7-87AC-F60FE0995422}"/>
              </a:ext>
            </a:extLst>
          </p:cNvPr>
          <p:cNvSpPr txBox="1"/>
          <p:nvPr/>
        </p:nvSpPr>
        <p:spPr>
          <a:xfrm>
            <a:off x="611560" y="4561946"/>
            <a:ext cx="8075240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1 Corinthians 15:10—</a:t>
            </a:r>
            <a:r>
              <a:rPr lang="en-NZ" sz="2800" b="1" i="0" baseline="30000" dirty="0">
                <a:solidFill>
                  <a:schemeClr val="bg1"/>
                </a:solidFill>
                <a:effectLst/>
                <a:latin typeface="system-ui"/>
              </a:rPr>
              <a:t>10 </a:t>
            </a:r>
            <a:r>
              <a:rPr lang="en-NZ" sz="2800" b="0" i="0" dirty="0">
                <a:solidFill>
                  <a:schemeClr val="bg1"/>
                </a:solidFill>
                <a:effectLst/>
                <a:latin typeface="system-ui"/>
              </a:rPr>
              <a:t>But by the grace of God I am what I am, and His grace toward me did not prove vain; but I laboured even more than all of them, yet not I, but the grace of God with me. </a:t>
            </a:r>
            <a:r>
              <a:rPr lang="en-NZ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</a:p>
        </p:txBody>
      </p:sp>
    </p:spTree>
    <p:extLst>
      <p:ext uri="{BB962C8B-B14F-4D97-AF65-F5344CB8AC3E}">
        <p14:creationId xmlns:p14="http://schemas.microsoft.com/office/powerpoint/2010/main" val="4099101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FD1-69F4-4E2E-946B-92FAD91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Paul felt a Debt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6CCC-6B24-4FF8-B9C5-D7F8D8616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NZ" dirty="0"/>
              <a:t>Owed God: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800"/>
              <a:t>Thanks </a:t>
            </a:r>
            <a:r>
              <a:rPr lang="en-NZ" sz="2800" dirty="0"/>
              <a:t>for putting him into service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800" dirty="0"/>
              <a:t>Apostolic commission</a:t>
            </a:r>
          </a:p>
        </p:txBody>
      </p:sp>
      <p:pic>
        <p:nvPicPr>
          <p:cNvPr id="11266" name="Picture 2" descr="1 Corinthians 9:16 Woe Is Me If I Do Not Preach The Gospel ...">
            <a:extLst>
              <a:ext uri="{FF2B5EF4-FFF2-40B4-BE49-F238E27FC236}">
                <a16:creationId xmlns:a16="http://schemas.microsoft.com/office/drawing/2014/main" id="{BB9FEB59-AAF7-456D-9BCF-D15E741EA3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65" y="1326527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852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72F0-50EA-42E3-B1D8-C4FC0998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You and Me…!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38AC7-BC04-426F-BB6E-9003FA828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en-NZ" sz="3200" b="0" i="0" dirty="0">
                <a:solidFill>
                  <a:srgbClr val="000000"/>
                </a:solidFill>
                <a:effectLst/>
                <a:latin typeface="Lato"/>
              </a:rPr>
              <a:t>The spirit of our Mission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Out of a sense of debt.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Bound to the teachings of Christ.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Continually a debtor.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Cannot do enough for our Lord.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800" b="0" i="0" dirty="0">
                <a:solidFill>
                  <a:srgbClr val="000000"/>
                </a:solidFill>
                <a:effectLst/>
                <a:latin typeface="Lato"/>
              </a:rPr>
              <a:t>Never unbind myself from Jesus and his mission.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284636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4F4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D2B52-C8F4-4E31-AAC8-3BA213A9CC2C}"/>
              </a:ext>
            </a:extLst>
          </p:cNvPr>
          <p:cNvSpPr txBox="1"/>
          <p:nvPr/>
        </p:nvSpPr>
        <p:spPr>
          <a:xfrm>
            <a:off x="5082864" y="321731"/>
            <a:ext cx="3815477" cy="62145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444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baseline="30000" dirty="0">
                <a:solidFill>
                  <a:schemeClr val="bg1">
                    <a:alpha val="80000"/>
                  </a:schemeClr>
                </a:solidFill>
              </a:rPr>
              <a:t>16</a:t>
            </a:r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Now why do you delay? Get up and be baptized, and wash away your sins, calling on His name.’ </a:t>
            </a:r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(NASB95) </a:t>
            </a:r>
          </a:p>
        </p:txBody>
      </p:sp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6DB5A027-03E6-45D7-85EF-AE2F275B04D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t="112" r="12794" b="1348"/>
          <a:stretch/>
        </p:blipFill>
        <p:spPr bwMode="auto">
          <a:xfrm>
            <a:off x="241298" y="321730"/>
            <a:ext cx="4841566" cy="5699558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4863D4C-2D42-4D89-8EF7-F754D1BCB3FA}"/>
              </a:ext>
            </a:extLst>
          </p:cNvPr>
          <p:cNvSpPr txBox="1">
            <a:spLocks/>
          </p:cNvSpPr>
          <p:nvPr/>
        </p:nvSpPr>
        <p:spPr>
          <a:xfrm>
            <a:off x="3493968" y="687219"/>
            <a:ext cx="4945641" cy="731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</a:pP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15621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EFFF4A2-EB01-4738-9824-8D9A72A5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2015/6/14 Sermon &quot;I Am Debtor&quot; Romans 1-14-16 - YouTube">
            <a:extLst>
              <a:ext uri="{FF2B5EF4-FFF2-40B4-BE49-F238E27FC236}">
                <a16:creationId xmlns:a16="http://schemas.microsoft.com/office/drawing/2014/main" id="{4BA8B7C2-27DC-49F4-9664-6F8F3270348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2" b="5563"/>
          <a:stretch/>
        </p:blipFill>
        <p:spPr bwMode="auto">
          <a:xfrm>
            <a:off x="20" y="10"/>
            <a:ext cx="9141598" cy="422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F836B-DC83-4541-89BB-C43D2178C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" y="4226719"/>
            <a:ext cx="7537004" cy="2631271"/>
          </a:xfrm>
        </p:spPr>
        <p:txBody>
          <a:bodyPr vert="horz" lIns="91440" tIns="45720" rIns="91440" bIns="45720" rtlCol="0">
            <a:noAutofit/>
          </a:bodyPr>
          <a:lstStyle/>
          <a:p>
            <a:pPr marL="685800" indent="-571500">
              <a:lnSpc>
                <a:spcPct val="90000"/>
              </a:lnSpc>
            </a:pPr>
            <a:r>
              <a:rPr lang="en-US" sz="4000" b="0" i="0" dirty="0">
                <a:effectLst/>
              </a:rPr>
              <a:t>Romans 1:14—</a:t>
            </a:r>
            <a:r>
              <a:rPr lang="en-US" sz="4000" b="1" i="0" baseline="30000" dirty="0">
                <a:effectLst/>
              </a:rPr>
              <a:t>14 </a:t>
            </a:r>
            <a:r>
              <a:rPr lang="en-US" sz="4000" b="0" i="0" dirty="0">
                <a:effectLst/>
              </a:rPr>
              <a:t>I am debtor both to the Greeks, and to the Barbarians; both to the wise, and to the unwise. </a:t>
            </a:r>
            <a:r>
              <a:rPr lang="en-US" sz="1200" b="0" i="0" dirty="0">
                <a:effectLst/>
              </a:rPr>
              <a:t>(KJV)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4469D90-62FA-49B2-981E-5305361D5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76777" y="4592474"/>
            <a:ext cx="846287" cy="847206"/>
            <a:chOff x="8183879" y="1000124"/>
            <a:chExt cx="1562267" cy="1172973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281E6897-9689-4C48-ADC3-9F41AAE3A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404E145C-C4EA-4DED-B029-22B811FC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288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EFFF4A2-EB01-4738-9824-8D9A72A5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2015/6/14 Sermon &quot;I Am Debtor&quot; Romans 1-14-16 - YouTube">
            <a:extLst>
              <a:ext uri="{FF2B5EF4-FFF2-40B4-BE49-F238E27FC236}">
                <a16:creationId xmlns:a16="http://schemas.microsoft.com/office/drawing/2014/main" id="{4BA8B7C2-27DC-49F4-9664-6F8F3270348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2" b="5563"/>
          <a:stretch/>
        </p:blipFill>
        <p:spPr bwMode="auto">
          <a:xfrm>
            <a:off x="20" y="10"/>
            <a:ext cx="9141598" cy="422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D4469D90-62FA-49B2-981E-5305361D5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76777" y="4592474"/>
            <a:ext cx="846287" cy="847206"/>
            <a:chOff x="8183879" y="1000124"/>
            <a:chExt cx="1562267" cy="1172973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281E6897-9689-4C48-ADC3-9F41AAE3A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404E145C-C4EA-4DED-B029-22B811FC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DF125-B241-4246-B125-D4F3F2AE7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2362" y="4226718"/>
            <a:ext cx="7876757" cy="2631271"/>
          </a:xfrm>
        </p:spPr>
        <p:txBody>
          <a:bodyPr>
            <a:normAutofit fontScale="92500"/>
          </a:bodyPr>
          <a:lstStyle/>
          <a:p>
            <a:r>
              <a:rPr lang="en-NZ" sz="4000" b="0" i="0" spc="-200" dirty="0">
                <a:solidFill>
                  <a:srgbClr val="000000"/>
                </a:solidFill>
                <a:effectLst/>
                <a:latin typeface="system-ui"/>
              </a:rPr>
              <a:t>Romans 1:14—</a:t>
            </a:r>
            <a:r>
              <a:rPr lang="en-NZ" sz="4000" b="1" i="0" spc="-200" baseline="30000" dirty="0">
                <a:solidFill>
                  <a:srgbClr val="000000"/>
                </a:solidFill>
                <a:effectLst/>
                <a:latin typeface="system-ui"/>
              </a:rPr>
              <a:t>14</a:t>
            </a:r>
            <a:r>
              <a:rPr lang="en-NZ" sz="4000" b="0" i="0" spc="-200" dirty="0">
                <a:solidFill>
                  <a:srgbClr val="000000"/>
                </a:solidFill>
                <a:effectLst/>
                <a:latin typeface="system-ui"/>
              </a:rPr>
              <a:t>For I have a great sense of obligation to people in both the civilized world and the rest of the world, to the educated and uneducated alike. </a:t>
            </a:r>
            <a:r>
              <a:rPr lang="en-NZ" sz="1000" b="0" i="0" dirty="0">
                <a:solidFill>
                  <a:srgbClr val="000000"/>
                </a:solidFill>
                <a:effectLst/>
                <a:latin typeface="system-ui"/>
              </a:rPr>
              <a:t>(NLB)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598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ligation - Handwriting image">
            <a:extLst>
              <a:ext uri="{FF2B5EF4-FFF2-40B4-BE49-F238E27FC236}">
                <a16:creationId xmlns:a16="http://schemas.microsoft.com/office/drawing/2014/main" id="{C4E02D4E-53F8-4F71-92C5-4C4066AF10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1" y="204235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D3CAB-44F2-48E4-95DE-50BAABC94A02}"/>
              </a:ext>
            </a:extLst>
          </p:cNvPr>
          <p:cNvSpPr txBox="1">
            <a:spLocks/>
          </p:cNvSpPr>
          <p:nvPr/>
        </p:nvSpPr>
        <p:spPr>
          <a:xfrm>
            <a:off x="4283968" y="1556792"/>
            <a:ext cx="460851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200" dirty="0">
                <a:solidFill>
                  <a:srgbClr val="000000"/>
                </a:solidFill>
                <a:latin typeface="Lato"/>
              </a:rPr>
              <a:t>A burden of debt was laid upon Paul's heart: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BA0977-F9D2-4552-A7E7-9FFD0225D3BC}"/>
              </a:ext>
            </a:extLst>
          </p:cNvPr>
          <p:cNvSpPr txBox="1">
            <a:spLocks/>
          </p:cNvSpPr>
          <p:nvPr/>
        </p:nvSpPr>
        <p:spPr>
          <a:xfrm>
            <a:off x="359761" y="1917023"/>
            <a:ext cx="3204127" cy="1959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dirty="0"/>
              <a:t>No person could do this to Paul…</a:t>
            </a:r>
          </a:p>
        </p:txBody>
      </p:sp>
      <p:pic>
        <p:nvPicPr>
          <p:cNvPr id="4100" name="Picture 4" descr="Paul's Greeting - Linda's Bible Study">
            <a:extLst>
              <a:ext uri="{FF2B5EF4-FFF2-40B4-BE49-F238E27FC236}">
                <a16:creationId xmlns:a16="http://schemas.microsoft.com/office/drawing/2014/main" id="{0369917D-0721-4A5B-9D34-BF2206CED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53" y="3424434"/>
            <a:ext cx="2603441" cy="33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4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ligation - Handwriting image">
            <a:extLst>
              <a:ext uri="{FF2B5EF4-FFF2-40B4-BE49-F238E27FC236}">
                <a16:creationId xmlns:a16="http://schemas.microsoft.com/office/drawing/2014/main" id="{C4E02D4E-53F8-4F71-92C5-4C4066AF10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1" y="204235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D3CAB-44F2-48E4-95DE-50BAABC94A02}"/>
              </a:ext>
            </a:extLst>
          </p:cNvPr>
          <p:cNvSpPr txBox="1">
            <a:spLocks/>
          </p:cNvSpPr>
          <p:nvPr/>
        </p:nvSpPr>
        <p:spPr>
          <a:xfrm>
            <a:off x="4283968" y="1556792"/>
            <a:ext cx="460851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200" dirty="0">
                <a:solidFill>
                  <a:srgbClr val="000000"/>
                </a:solidFill>
                <a:latin typeface="Lato"/>
              </a:rPr>
              <a:t>A burden of debt was laid upon Paul's heart:</a:t>
            </a:r>
          </a:p>
          <a:p>
            <a:endParaRPr lang="en-NZ" sz="3200" dirty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NZ" sz="3200" dirty="0">
                <a:solidFill>
                  <a:srgbClr val="000000"/>
                </a:solidFill>
                <a:latin typeface="Lato"/>
              </a:rPr>
              <a:t>No man 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inspired 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Him to do this.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BA0977-F9D2-4552-A7E7-9FFD0225D3BC}"/>
              </a:ext>
            </a:extLst>
          </p:cNvPr>
          <p:cNvSpPr txBox="1">
            <a:spLocks/>
          </p:cNvSpPr>
          <p:nvPr/>
        </p:nvSpPr>
        <p:spPr>
          <a:xfrm>
            <a:off x="359761" y="1917023"/>
            <a:ext cx="3204127" cy="1959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dirty="0"/>
              <a:t>No person could do this to Paul…</a:t>
            </a:r>
          </a:p>
        </p:txBody>
      </p:sp>
      <p:pic>
        <p:nvPicPr>
          <p:cNvPr id="4100" name="Picture 4" descr="Paul's Greeting - Linda's Bible Study">
            <a:extLst>
              <a:ext uri="{FF2B5EF4-FFF2-40B4-BE49-F238E27FC236}">
                <a16:creationId xmlns:a16="http://schemas.microsoft.com/office/drawing/2014/main" id="{0369917D-0721-4A5B-9D34-BF2206CED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53" y="3424434"/>
            <a:ext cx="2603441" cy="33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08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ligation - Handwriting image">
            <a:extLst>
              <a:ext uri="{FF2B5EF4-FFF2-40B4-BE49-F238E27FC236}">
                <a16:creationId xmlns:a16="http://schemas.microsoft.com/office/drawing/2014/main" id="{C4E02D4E-53F8-4F71-92C5-4C4066AF10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1" y="204235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D3CAB-44F2-48E4-95DE-50BAABC94A02}"/>
              </a:ext>
            </a:extLst>
          </p:cNvPr>
          <p:cNvSpPr txBox="1">
            <a:spLocks/>
          </p:cNvSpPr>
          <p:nvPr/>
        </p:nvSpPr>
        <p:spPr>
          <a:xfrm>
            <a:off x="4283968" y="1556792"/>
            <a:ext cx="460851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200" dirty="0">
                <a:solidFill>
                  <a:srgbClr val="000000"/>
                </a:solidFill>
                <a:latin typeface="Lato"/>
              </a:rPr>
              <a:t>A burden of debt was laid upon Paul's heart:</a:t>
            </a:r>
          </a:p>
          <a:p>
            <a:endParaRPr lang="en-NZ" sz="3200" dirty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NZ" sz="3200" dirty="0">
                <a:solidFill>
                  <a:srgbClr val="000000"/>
                </a:solidFill>
                <a:latin typeface="Lato"/>
              </a:rPr>
              <a:t>No one could 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bind 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him to do this.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BA0977-F9D2-4552-A7E7-9FFD0225D3BC}"/>
              </a:ext>
            </a:extLst>
          </p:cNvPr>
          <p:cNvSpPr txBox="1">
            <a:spLocks/>
          </p:cNvSpPr>
          <p:nvPr/>
        </p:nvSpPr>
        <p:spPr>
          <a:xfrm>
            <a:off x="359761" y="1917023"/>
            <a:ext cx="3204127" cy="1959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dirty="0"/>
              <a:t>No person could do this to Paul…</a:t>
            </a:r>
          </a:p>
        </p:txBody>
      </p:sp>
      <p:pic>
        <p:nvPicPr>
          <p:cNvPr id="4100" name="Picture 4" descr="Paul's Greeting - Linda's Bible Study">
            <a:extLst>
              <a:ext uri="{FF2B5EF4-FFF2-40B4-BE49-F238E27FC236}">
                <a16:creationId xmlns:a16="http://schemas.microsoft.com/office/drawing/2014/main" id="{0369917D-0721-4A5B-9D34-BF2206CED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53" y="3424434"/>
            <a:ext cx="2603441" cy="33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02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ligation - Handwriting image">
            <a:extLst>
              <a:ext uri="{FF2B5EF4-FFF2-40B4-BE49-F238E27FC236}">
                <a16:creationId xmlns:a16="http://schemas.microsoft.com/office/drawing/2014/main" id="{C4E02D4E-53F8-4F71-92C5-4C4066AF10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1" y="204235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D3CAB-44F2-48E4-95DE-50BAABC94A02}"/>
              </a:ext>
            </a:extLst>
          </p:cNvPr>
          <p:cNvSpPr txBox="1">
            <a:spLocks/>
          </p:cNvSpPr>
          <p:nvPr/>
        </p:nvSpPr>
        <p:spPr>
          <a:xfrm>
            <a:off x="4283968" y="1556792"/>
            <a:ext cx="460851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200" dirty="0">
                <a:solidFill>
                  <a:srgbClr val="000000"/>
                </a:solidFill>
                <a:latin typeface="Lato"/>
              </a:rPr>
              <a:t>A burden of debt was laid upon Paul's heart:</a:t>
            </a:r>
          </a:p>
          <a:p>
            <a:endParaRPr lang="en-NZ" sz="3200" dirty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NZ" sz="3200" dirty="0">
                <a:solidFill>
                  <a:srgbClr val="000000"/>
                </a:solidFill>
                <a:latin typeface="Lato"/>
              </a:rPr>
              <a:t>No one could 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Bribe him.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Bully him.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Manipulate him.</a:t>
            </a:r>
          </a:p>
          <a:p>
            <a:pPr marL="0" indent="0" algn="ctr">
              <a:buNone/>
            </a:pPr>
            <a:r>
              <a:rPr lang="en-NZ" sz="3200" dirty="0">
                <a:solidFill>
                  <a:srgbClr val="000000"/>
                </a:solidFill>
                <a:latin typeface="Lato"/>
              </a:rPr>
              <a:t>Deceive him.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BA0977-F9D2-4552-A7E7-9FFD0225D3BC}"/>
              </a:ext>
            </a:extLst>
          </p:cNvPr>
          <p:cNvSpPr txBox="1">
            <a:spLocks/>
          </p:cNvSpPr>
          <p:nvPr/>
        </p:nvSpPr>
        <p:spPr>
          <a:xfrm>
            <a:off x="359761" y="1917023"/>
            <a:ext cx="3204127" cy="1959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dirty="0"/>
              <a:t>No person could do this to Paul…</a:t>
            </a:r>
          </a:p>
        </p:txBody>
      </p:sp>
      <p:pic>
        <p:nvPicPr>
          <p:cNvPr id="4100" name="Picture 4" descr="Paul's Greeting - Linda's Bible Study">
            <a:extLst>
              <a:ext uri="{FF2B5EF4-FFF2-40B4-BE49-F238E27FC236}">
                <a16:creationId xmlns:a16="http://schemas.microsoft.com/office/drawing/2014/main" id="{0369917D-0721-4A5B-9D34-BF2206CED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53" y="3424434"/>
            <a:ext cx="2603441" cy="33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07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211-2E46-4891-932C-8828F88A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36" y="4559523"/>
            <a:ext cx="8176104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Overwhelmed.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2050" name="Picture 2" descr="Day 15 - Romans 1:14-15 - Developing A Spiritually ...">
            <a:extLst>
              <a:ext uri="{FF2B5EF4-FFF2-40B4-BE49-F238E27FC236}">
                <a16:creationId xmlns:a16="http://schemas.microsoft.com/office/drawing/2014/main" id="{FFD9DB8F-4362-4D2E-A3B8-E7B1ED7E612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4" b="19256"/>
          <a:stretch/>
        </p:blipFill>
        <p:spPr bwMode="auto">
          <a:xfrm>
            <a:off x="20" y="1"/>
            <a:ext cx="9143979" cy="423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18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633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system-ui</vt:lpstr>
      <vt:lpstr>Wingdings</vt:lpstr>
      <vt:lpstr>Office Theme</vt:lpstr>
      <vt:lpstr>PowerPoint Presentation</vt:lpstr>
      <vt:lpstr>The Gospel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Overwhelmed. </vt:lpstr>
      <vt:lpstr>Overwhelmed. </vt:lpstr>
      <vt:lpstr>Overwhelmed. </vt:lpstr>
      <vt:lpstr>Overwhelmed. </vt:lpstr>
      <vt:lpstr>PowerPoint Presentation</vt:lpstr>
      <vt:lpstr>Everyone—Without exception!</vt:lpstr>
      <vt:lpstr> I must serve all people—those who share in Greek culture and those who are less civilized, the educated as well as the ignorant.</vt:lpstr>
      <vt:lpstr>Romans 11:13— 13But I am speaking to you who are Gentiles. Inasmuch then as I am an apostle of Gentiles, I magnify my ministry (NASB95)</vt:lpstr>
      <vt:lpstr>Acts 9:15— 15But the Lord said to him, “Go, for he is a chosen instrument of Mine, to bear My name before the Gentiles and kings and the sons of Israel; (NASB95)</vt:lpstr>
      <vt:lpstr>Christ paid a Debt He did not owe…</vt:lpstr>
      <vt:lpstr>Paul felt a Debt of Gratitude</vt:lpstr>
      <vt:lpstr>Paul felt a Debt of Gratitude</vt:lpstr>
      <vt:lpstr>Paul felt a Debt of Gratitude</vt:lpstr>
      <vt:lpstr>You and Me…!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Overlook</dc:title>
  <dc:creator>John</dc:creator>
  <cp:lastModifiedBy>Morningside Church of Christ</cp:lastModifiedBy>
  <cp:revision>59</cp:revision>
  <dcterms:created xsi:type="dcterms:W3CDTF">2015-02-07T08:10:55Z</dcterms:created>
  <dcterms:modified xsi:type="dcterms:W3CDTF">2021-04-24T22:26:35Z</dcterms:modified>
</cp:coreProperties>
</file>