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378" r:id="rId3"/>
    <p:sldId id="380" r:id="rId4"/>
    <p:sldId id="268" r:id="rId5"/>
    <p:sldId id="401" r:id="rId6"/>
    <p:sldId id="267" r:id="rId7"/>
    <p:sldId id="258" r:id="rId8"/>
    <p:sldId id="381" r:id="rId9"/>
    <p:sldId id="383" r:id="rId10"/>
    <p:sldId id="382" r:id="rId11"/>
    <p:sldId id="259" r:id="rId12"/>
    <p:sldId id="260" r:id="rId13"/>
    <p:sldId id="269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270" r:id="rId23"/>
    <p:sldId id="394" r:id="rId24"/>
    <p:sldId id="395" r:id="rId25"/>
    <p:sldId id="396" r:id="rId26"/>
    <p:sldId id="397" r:id="rId27"/>
    <p:sldId id="271" r:id="rId28"/>
    <p:sldId id="272" r:id="rId29"/>
    <p:sldId id="398" r:id="rId30"/>
    <p:sldId id="399" r:id="rId31"/>
    <p:sldId id="400" r:id="rId32"/>
    <p:sldId id="26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7459B-38DC-4460-ACA6-E88DAF7244F5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2E784FC-8CD2-4C02-A37E-250161AEDF47}">
      <dgm:prSet custT="1"/>
      <dgm:spPr/>
      <dgm:t>
        <a:bodyPr/>
        <a:lstStyle/>
        <a:p>
          <a:r>
            <a:rPr lang="en-NZ" sz="3600" dirty="0"/>
            <a:t>Why waste?</a:t>
          </a:r>
          <a:endParaRPr lang="en-US" sz="3600" dirty="0"/>
        </a:p>
      </dgm:t>
    </dgm:pt>
    <dgm:pt modelId="{EF48A950-1C30-4EEC-9813-2CAE75AB7824}" type="parTrans" cxnId="{B264AF65-481D-46BD-9A20-9E170C83D425}">
      <dgm:prSet/>
      <dgm:spPr/>
      <dgm:t>
        <a:bodyPr/>
        <a:lstStyle/>
        <a:p>
          <a:endParaRPr lang="en-US"/>
        </a:p>
      </dgm:t>
    </dgm:pt>
    <dgm:pt modelId="{D122163E-CB14-4A36-89D4-248E53DA8A3F}" type="sibTrans" cxnId="{B264AF65-481D-46BD-9A20-9E170C83D425}">
      <dgm:prSet/>
      <dgm:spPr/>
      <dgm:t>
        <a:bodyPr/>
        <a:lstStyle/>
        <a:p>
          <a:endParaRPr lang="en-US"/>
        </a:p>
      </dgm:t>
    </dgm:pt>
    <dgm:pt modelId="{ADF9F4D8-B758-4D78-BA47-193379D88B35}">
      <dgm:prSet custT="1"/>
      <dgm:spPr/>
      <dgm:t>
        <a:bodyPr/>
        <a:lstStyle/>
        <a:p>
          <a:r>
            <a:rPr lang="en-NZ" sz="3600" dirty="0"/>
            <a:t>Time..?</a:t>
          </a:r>
          <a:endParaRPr lang="en-US" sz="3600" dirty="0"/>
        </a:p>
      </dgm:t>
    </dgm:pt>
    <dgm:pt modelId="{D8859C59-2544-4A4C-B3C6-BC0A26306EEF}" type="parTrans" cxnId="{407F5BBA-E31D-4866-A19E-DC07B9DFE441}">
      <dgm:prSet/>
      <dgm:spPr/>
      <dgm:t>
        <a:bodyPr/>
        <a:lstStyle/>
        <a:p>
          <a:endParaRPr lang="en-US"/>
        </a:p>
      </dgm:t>
    </dgm:pt>
    <dgm:pt modelId="{BDAFB236-494B-4E60-9ECC-E8688AE95584}" type="sibTrans" cxnId="{407F5BBA-E31D-4866-A19E-DC07B9DFE441}">
      <dgm:prSet/>
      <dgm:spPr/>
      <dgm:t>
        <a:bodyPr/>
        <a:lstStyle/>
        <a:p>
          <a:endParaRPr lang="en-US"/>
        </a:p>
      </dgm:t>
    </dgm:pt>
    <dgm:pt modelId="{4438DFA8-9DB5-489A-94D7-5DE6F42E6BEC}">
      <dgm:prSet custT="1"/>
      <dgm:spPr/>
      <dgm:t>
        <a:bodyPr/>
        <a:lstStyle/>
        <a:p>
          <a:r>
            <a:rPr lang="en-NZ" sz="3600" dirty="0"/>
            <a:t>Opportunities?</a:t>
          </a:r>
          <a:endParaRPr lang="en-US" sz="3600" dirty="0"/>
        </a:p>
      </dgm:t>
    </dgm:pt>
    <dgm:pt modelId="{5B280B67-DCE6-4A02-B680-44FE9FD0C00E}" type="parTrans" cxnId="{DB99B67F-0E1C-467E-8087-AB4C06906C72}">
      <dgm:prSet/>
      <dgm:spPr/>
      <dgm:t>
        <a:bodyPr/>
        <a:lstStyle/>
        <a:p>
          <a:endParaRPr lang="en-US"/>
        </a:p>
      </dgm:t>
    </dgm:pt>
    <dgm:pt modelId="{507775DC-7471-41DD-85DC-656BF522C3E8}" type="sibTrans" cxnId="{DB99B67F-0E1C-467E-8087-AB4C06906C72}">
      <dgm:prSet/>
      <dgm:spPr/>
      <dgm:t>
        <a:bodyPr/>
        <a:lstStyle/>
        <a:p>
          <a:endParaRPr lang="en-US"/>
        </a:p>
      </dgm:t>
    </dgm:pt>
    <dgm:pt modelId="{88CCE5F2-B488-4862-BE87-C3CD21824054}">
      <dgm:prSet custT="1"/>
      <dgm:spPr/>
      <dgm:t>
        <a:bodyPr/>
        <a:lstStyle/>
        <a:p>
          <a:r>
            <a:rPr lang="en-NZ" sz="3500" dirty="0"/>
            <a:t>Friendships?</a:t>
          </a:r>
          <a:endParaRPr lang="en-US" sz="3500" dirty="0"/>
        </a:p>
      </dgm:t>
    </dgm:pt>
    <dgm:pt modelId="{FEAC0C10-D9FA-4A84-9577-073E71F9E86D}" type="parTrans" cxnId="{ECE61008-796B-41E2-956E-2F17EBBA0B5C}">
      <dgm:prSet/>
      <dgm:spPr/>
      <dgm:t>
        <a:bodyPr/>
        <a:lstStyle/>
        <a:p>
          <a:endParaRPr lang="en-US"/>
        </a:p>
      </dgm:t>
    </dgm:pt>
    <dgm:pt modelId="{F0923471-4B26-4724-AF5C-D06F688FC726}" type="sibTrans" cxnId="{ECE61008-796B-41E2-956E-2F17EBBA0B5C}">
      <dgm:prSet/>
      <dgm:spPr/>
      <dgm:t>
        <a:bodyPr/>
        <a:lstStyle/>
        <a:p>
          <a:endParaRPr lang="en-US"/>
        </a:p>
      </dgm:t>
    </dgm:pt>
    <dgm:pt modelId="{40B1CCF6-93FA-4029-9B2D-A5EE54AB07FE}">
      <dgm:prSet custT="1"/>
      <dgm:spPr/>
      <dgm:t>
        <a:bodyPr/>
        <a:lstStyle/>
        <a:p>
          <a:r>
            <a:rPr lang="en-US" sz="3600" dirty="0"/>
            <a:t>Souls…?</a:t>
          </a:r>
        </a:p>
      </dgm:t>
    </dgm:pt>
    <dgm:pt modelId="{97F6E1C3-28F6-4105-BB07-7B6FAD877ADE}" type="parTrans" cxnId="{9C8E9BC1-AF38-49E2-BD12-ABE01308AC0A}">
      <dgm:prSet/>
      <dgm:spPr/>
      <dgm:t>
        <a:bodyPr/>
        <a:lstStyle/>
        <a:p>
          <a:endParaRPr lang="en-US"/>
        </a:p>
      </dgm:t>
    </dgm:pt>
    <dgm:pt modelId="{C057BFD4-64C3-4A12-9898-EA2C00495AE2}" type="sibTrans" cxnId="{9C8E9BC1-AF38-49E2-BD12-ABE01308AC0A}">
      <dgm:prSet/>
      <dgm:spPr/>
      <dgm:t>
        <a:bodyPr/>
        <a:lstStyle/>
        <a:p>
          <a:endParaRPr lang="en-US"/>
        </a:p>
      </dgm:t>
    </dgm:pt>
    <dgm:pt modelId="{FC6D2308-4257-41B7-BD5B-ACFAA347994A}" type="pres">
      <dgm:prSet presAssocID="{DE67459B-38DC-4460-ACA6-E88DAF7244F5}" presName="diagram" presStyleCnt="0">
        <dgm:presLayoutVars>
          <dgm:dir/>
          <dgm:resizeHandles val="exact"/>
        </dgm:presLayoutVars>
      </dgm:prSet>
      <dgm:spPr/>
    </dgm:pt>
    <dgm:pt modelId="{673D073D-E9A7-4D85-9D96-829554AAEC64}" type="pres">
      <dgm:prSet presAssocID="{C2E784FC-8CD2-4C02-A37E-250161AEDF47}" presName="node" presStyleLbl="node1" presStyleIdx="0" presStyleCnt="5" custLinFactNeighborX="14885" custLinFactNeighborY="-1476">
        <dgm:presLayoutVars>
          <dgm:bulletEnabled val="1"/>
        </dgm:presLayoutVars>
      </dgm:prSet>
      <dgm:spPr/>
    </dgm:pt>
    <dgm:pt modelId="{2D564DD9-98B5-457E-A80C-841DFB58D7E4}" type="pres">
      <dgm:prSet presAssocID="{D122163E-CB14-4A36-89D4-248E53DA8A3F}" presName="sibTrans" presStyleCnt="0"/>
      <dgm:spPr/>
    </dgm:pt>
    <dgm:pt modelId="{2084E63F-D511-4B03-93FC-5BE280D97374}" type="pres">
      <dgm:prSet presAssocID="{ADF9F4D8-B758-4D78-BA47-193379D88B35}" presName="node" presStyleLbl="node1" presStyleIdx="1" presStyleCnt="5" custScaleX="81564" custLinFactNeighborX="20923" custLinFactNeighborY="-1476">
        <dgm:presLayoutVars>
          <dgm:bulletEnabled val="1"/>
        </dgm:presLayoutVars>
      </dgm:prSet>
      <dgm:spPr/>
    </dgm:pt>
    <dgm:pt modelId="{50E95638-4044-400F-9971-8A72388136A6}" type="pres">
      <dgm:prSet presAssocID="{BDAFB236-494B-4E60-9ECC-E8688AE95584}" presName="sibTrans" presStyleCnt="0"/>
      <dgm:spPr/>
    </dgm:pt>
    <dgm:pt modelId="{086F9D38-AD41-4F93-B2B3-EB4D5790D96C}" type="pres">
      <dgm:prSet presAssocID="{4438DFA8-9DB5-489A-94D7-5DE6F42E6BEC}" presName="node" presStyleLbl="node1" presStyleIdx="2" presStyleCnt="5" custScaleX="141946" custLinFactY="13562" custLinFactNeighborX="-36084" custLinFactNeighborY="100000">
        <dgm:presLayoutVars>
          <dgm:bulletEnabled val="1"/>
        </dgm:presLayoutVars>
      </dgm:prSet>
      <dgm:spPr/>
    </dgm:pt>
    <dgm:pt modelId="{C5A124D9-28C9-45F1-8BBD-43AE05D2593C}" type="pres">
      <dgm:prSet presAssocID="{507775DC-7471-41DD-85DC-656BF522C3E8}" presName="sibTrans" presStyleCnt="0"/>
      <dgm:spPr/>
    </dgm:pt>
    <dgm:pt modelId="{D0997EAB-E143-4081-BBD6-8E7DCBA91BBF}" type="pres">
      <dgm:prSet presAssocID="{88CCE5F2-B488-4862-BE87-C3CD21824054}" presName="node" presStyleLbl="node1" presStyleIdx="3" presStyleCnt="5" custScaleX="112049" custLinFactNeighborX="-33296" custLinFactNeighborY="2124">
        <dgm:presLayoutVars>
          <dgm:bulletEnabled val="1"/>
        </dgm:presLayoutVars>
      </dgm:prSet>
      <dgm:spPr/>
    </dgm:pt>
    <dgm:pt modelId="{857AD29F-7B02-4785-AEF4-391164C40D5F}" type="pres">
      <dgm:prSet presAssocID="{F0923471-4B26-4724-AF5C-D06F688FC726}" presName="sibTrans" presStyleCnt="0"/>
      <dgm:spPr/>
    </dgm:pt>
    <dgm:pt modelId="{C30FAF16-590D-4D35-8AA0-0E103A5ABE18}" type="pres">
      <dgm:prSet presAssocID="{40B1CCF6-93FA-4029-9B2D-A5EE54AB07FE}" presName="node" presStyleLbl="node1" presStyleIdx="4" presStyleCnt="5" custLinFactY="-18034" custLinFactNeighborX="42828" custLinFactNeighborY="-100000">
        <dgm:presLayoutVars>
          <dgm:bulletEnabled val="1"/>
        </dgm:presLayoutVars>
      </dgm:prSet>
      <dgm:spPr/>
    </dgm:pt>
  </dgm:ptLst>
  <dgm:cxnLst>
    <dgm:cxn modelId="{55C47A02-C8FA-480E-ABD6-C60A18F66CE1}" type="presOf" srcId="{ADF9F4D8-B758-4D78-BA47-193379D88B35}" destId="{2084E63F-D511-4B03-93FC-5BE280D97374}" srcOrd="0" destOrd="0" presId="urn:microsoft.com/office/officeart/2005/8/layout/default"/>
    <dgm:cxn modelId="{ECE61008-796B-41E2-956E-2F17EBBA0B5C}" srcId="{DE67459B-38DC-4460-ACA6-E88DAF7244F5}" destId="{88CCE5F2-B488-4862-BE87-C3CD21824054}" srcOrd="3" destOrd="0" parTransId="{FEAC0C10-D9FA-4A84-9577-073E71F9E86D}" sibTransId="{F0923471-4B26-4724-AF5C-D06F688FC726}"/>
    <dgm:cxn modelId="{45C8C721-797C-444A-8DC8-D8B918F7C5FB}" type="presOf" srcId="{40B1CCF6-93FA-4029-9B2D-A5EE54AB07FE}" destId="{C30FAF16-590D-4D35-8AA0-0E103A5ABE18}" srcOrd="0" destOrd="0" presId="urn:microsoft.com/office/officeart/2005/8/layout/default"/>
    <dgm:cxn modelId="{B264AF65-481D-46BD-9A20-9E170C83D425}" srcId="{DE67459B-38DC-4460-ACA6-E88DAF7244F5}" destId="{C2E784FC-8CD2-4C02-A37E-250161AEDF47}" srcOrd="0" destOrd="0" parTransId="{EF48A950-1C30-4EEC-9813-2CAE75AB7824}" sibTransId="{D122163E-CB14-4A36-89D4-248E53DA8A3F}"/>
    <dgm:cxn modelId="{AEAD4667-E286-4430-98E8-132CAD5FD687}" type="presOf" srcId="{C2E784FC-8CD2-4C02-A37E-250161AEDF47}" destId="{673D073D-E9A7-4D85-9D96-829554AAEC64}" srcOrd="0" destOrd="0" presId="urn:microsoft.com/office/officeart/2005/8/layout/default"/>
    <dgm:cxn modelId="{8BCF846C-000C-429F-BA01-A4C4E8FFFE99}" type="presOf" srcId="{DE67459B-38DC-4460-ACA6-E88DAF7244F5}" destId="{FC6D2308-4257-41B7-BD5B-ACFAA347994A}" srcOrd="0" destOrd="0" presId="urn:microsoft.com/office/officeart/2005/8/layout/default"/>
    <dgm:cxn modelId="{0EF4127A-1408-412C-90FD-E2C7F461835B}" type="presOf" srcId="{88CCE5F2-B488-4862-BE87-C3CD21824054}" destId="{D0997EAB-E143-4081-BBD6-8E7DCBA91BBF}" srcOrd="0" destOrd="0" presId="urn:microsoft.com/office/officeart/2005/8/layout/default"/>
    <dgm:cxn modelId="{DB99B67F-0E1C-467E-8087-AB4C06906C72}" srcId="{DE67459B-38DC-4460-ACA6-E88DAF7244F5}" destId="{4438DFA8-9DB5-489A-94D7-5DE6F42E6BEC}" srcOrd="2" destOrd="0" parTransId="{5B280B67-DCE6-4A02-B680-44FE9FD0C00E}" sibTransId="{507775DC-7471-41DD-85DC-656BF522C3E8}"/>
    <dgm:cxn modelId="{D6418AA1-DE1F-4B4C-A38A-3421B36FF0E1}" type="presOf" srcId="{4438DFA8-9DB5-489A-94D7-5DE6F42E6BEC}" destId="{086F9D38-AD41-4F93-B2B3-EB4D5790D96C}" srcOrd="0" destOrd="0" presId="urn:microsoft.com/office/officeart/2005/8/layout/default"/>
    <dgm:cxn modelId="{407F5BBA-E31D-4866-A19E-DC07B9DFE441}" srcId="{DE67459B-38DC-4460-ACA6-E88DAF7244F5}" destId="{ADF9F4D8-B758-4D78-BA47-193379D88B35}" srcOrd="1" destOrd="0" parTransId="{D8859C59-2544-4A4C-B3C6-BC0A26306EEF}" sibTransId="{BDAFB236-494B-4E60-9ECC-E8688AE95584}"/>
    <dgm:cxn modelId="{9C8E9BC1-AF38-49E2-BD12-ABE01308AC0A}" srcId="{DE67459B-38DC-4460-ACA6-E88DAF7244F5}" destId="{40B1CCF6-93FA-4029-9B2D-A5EE54AB07FE}" srcOrd="4" destOrd="0" parTransId="{97F6E1C3-28F6-4105-BB07-7B6FAD877ADE}" sibTransId="{C057BFD4-64C3-4A12-9898-EA2C00495AE2}"/>
    <dgm:cxn modelId="{9498B072-CAE2-44C5-A33A-6B8C8EF8BF22}" type="presParOf" srcId="{FC6D2308-4257-41B7-BD5B-ACFAA347994A}" destId="{673D073D-E9A7-4D85-9D96-829554AAEC64}" srcOrd="0" destOrd="0" presId="urn:microsoft.com/office/officeart/2005/8/layout/default"/>
    <dgm:cxn modelId="{D019D463-761B-4F81-86B0-B10DA1768C9E}" type="presParOf" srcId="{FC6D2308-4257-41B7-BD5B-ACFAA347994A}" destId="{2D564DD9-98B5-457E-A80C-841DFB58D7E4}" srcOrd="1" destOrd="0" presId="urn:microsoft.com/office/officeart/2005/8/layout/default"/>
    <dgm:cxn modelId="{41B49D38-B6B3-4E7E-A933-018E55E3E2E4}" type="presParOf" srcId="{FC6D2308-4257-41B7-BD5B-ACFAA347994A}" destId="{2084E63F-D511-4B03-93FC-5BE280D97374}" srcOrd="2" destOrd="0" presId="urn:microsoft.com/office/officeart/2005/8/layout/default"/>
    <dgm:cxn modelId="{13638F78-16CE-4A98-8020-4E0F702294CD}" type="presParOf" srcId="{FC6D2308-4257-41B7-BD5B-ACFAA347994A}" destId="{50E95638-4044-400F-9971-8A72388136A6}" srcOrd="3" destOrd="0" presId="urn:microsoft.com/office/officeart/2005/8/layout/default"/>
    <dgm:cxn modelId="{D9908399-68DE-4AA4-A636-4C01EDBB5619}" type="presParOf" srcId="{FC6D2308-4257-41B7-BD5B-ACFAA347994A}" destId="{086F9D38-AD41-4F93-B2B3-EB4D5790D96C}" srcOrd="4" destOrd="0" presId="urn:microsoft.com/office/officeart/2005/8/layout/default"/>
    <dgm:cxn modelId="{A7C2775A-4F4B-4678-B218-BE6A0E8326F7}" type="presParOf" srcId="{FC6D2308-4257-41B7-BD5B-ACFAA347994A}" destId="{C5A124D9-28C9-45F1-8BBD-43AE05D2593C}" srcOrd="5" destOrd="0" presId="urn:microsoft.com/office/officeart/2005/8/layout/default"/>
    <dgm:cxn modelId="{64A73CE6-AF55-4C27-8D9D-1CD6235DFF96}" type="presParOf" srcId="{FC6D2308-4257-41B7-BD5B-ACFAA347994A}" destId="{D0997EAB-E143-4081-BBD6-8E7DCBA91BBF}" srcOrd="6" destOrd="0" presId="urn:microsoft.com/office/officeart/2005/8/layout/default"/>
    <dgm:cxn modelId="{6DB0E309-6090-4E25-BDD5-522DFF3F5565}" type="presParOf" srcId="{FC6D2308-4257-41B7-BD5B-ACFAA347994A}" destId="{857AD29F-7B02-4785-AEF4-391164C40D5F}" srcOrd="7" destOrd="0" presId="urn:microsoft.com/office/officeart/2005/8/layout/default"/>
    <dgm:cxn modelId="{1B6E4779-B841-436C-B3CB-9314BA2F4B60}" type="presParOf" srcId="{FC6D2308-4257-41B7-BD5B-ACFAA347994A}" destId="{C30FAF16-590D-4D35-8AA0-0E103A5ABE1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D073D-E9A7-4D85-9D96-829554AAEC64}">
      <dsp:nvSpPr>
        <dsp:cNvPr id="0" name=""/>
        <dsp:cNvSpPr/>
      </dsp:nvSpPr>
      <dsp:spPr>
        <a:xfrm>
          <a:off x="342943" y="664096"/>
          <a:ext cx="2295152" cy="13770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600" kern="1200" dirty="0"/>
            <a:t>Why waste?</a:t>
          </a:r>
          <a:endParaRPr lang="en-US" sz="3600" kern="1200" dirty="0"/>
        </a:p>
      </dsp:txBody>
      <dsp:txXfrm>
        <a:off x="342943" y="664096"/>
        <a:ext cx="2295152" cy="1377091"/>
      </dsp:txXfrm>
    </dsp:sp>
    <dsp:sp modelId="{2084E63F-D511-4B03-93FC-5BE280D97374}">
      <dsp:nvSpPr>
        <dsp:cNvPr id="0" name=""/>
        <dsp:cNvSpPr/>
      </dsp:nvSpPr>
      <dsp:spPr>
        <a:xfrm>
          <a:off x="3006193" y="664096"/>
          <a:ext cx="1872018" cy="13770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600" kern="1200" dirty="0"/>
            <a:t>Time..?</a:t>
          </a:r>
          <a:endParaRPr lang="en-US" sz="3600" kern="1200" dirty="0"/>
        </a:p>
      </dsp:txBody>
      <dsp:txXfrm>
        <a:off x="3006193" y="664096"/>
        <a:ext cx="1872018" cy="1377091"/>
      </dsp:txXfrm>
    </dsp:sp>
    <dsp:sp modelId="{086F9D38-AD41-4F93-B2B3-EB4D5790D96C}">
      <dsp:nvSpPr>
        <dsp:cNvPr id="0" name=""/>
        <dsp:cNvSpPr/>
      </dsp:nvSpPr>
      <dsp:spPr>
        <a:xfrm>
          <a:off x="3799329" y="2248275"/>
          <a:ext cx="3257877" cy="13770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600" kern="1200" dirty="0"/>
            <a:t>Opportunities?</a:t>
          </a:r>
          <a:endParaRPr lang="en-US" sz="3600" kern="1200" dirty="0"/>
        </a:p>
      </dsp:txBody>
      <dsp:txXfrm>
        <a:off x="3799329" y="2248275"/>
        <a:ext cx="3257877" cy="1377091"/>
      </dsp:txXfrm>
    </dsp:sp>
    <dsp:sp modelId="{D0997EAB-E143-4081-BBD6-8E7DCBA91BBF}">
      <dsp:nvSpPr>
        <dsp:cNvPr id="0" name=""/>
        <dsp:cNvSpPr/>
      </dsp:nvSpPr>
      <dsp:spPr>
        <a:xfrm>
          <a:off x="630973" y="2320279"/>
          <a:ext cx="2571695" cy="13770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500" kern="1200" dirty="0"/>
            <a:t>Friendships?</a:t>
          </a:r>
          <a:endParaRPr lang="en-US" sz="3500" kern="1200" dirty="0"/>
        </a:p>
      </dsp:txBody>
      <dsp:txXfrm>
        <a:off x="630973" y="2320279"/>
        <a:ext cx="2571695" cy="1377091"/>
      </dsp:txXfrm>
    </dsp:sp>
    <dsp:sp modelId="{C30FAF16-590D-4D35-8AA0-0E103A5ABE18}">
      <dsp:nvSpPr>
        <dsp:cNvPr id="0" name=""/>
        <dsp:cNvSpPr/>
      </dsp:nvSpPr>
      <dsp:spPr>
        <a:xfrm>
          <a:off x="5179347" y="665593"/>
          <a:ext cx="2295152" cy="13770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Souls…?</a:t>
          </a:r>
        </a:p>
      </dsp:txBody>
      <dsp:txXfrm>
        <a:off x="5179347" y="665593"/>
        <a:ext cx="2295152" cy="1377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267D-4403-442F-B647-2126B3DB8BB4}" type="datetimeFigureOut">
              <a:rPr lang="en-NZ" smtClean="0"/>
              <a:t>29/08/2021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969C-CF27-44F2-8D15-5F23AFA00E1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267D-4403-442F-B647-2126B3DB8BB4}" type="datetimeFigureOut">
              <a:rPr lang="en-NZ" smtClean="0"/>
              <a:t>29/08/2021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969C-CF27-44F2-8D15-5F23AFA00E1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267D-4403-442F-B647-2126B3DB8BB4}" type="datetimeFigureOut">
              <a:rPr lang="en-NZ" smtClean="0"/>
              <a:t>29/08/2021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969C-CF27-44F2-8D15-5F23AFA00E1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267D-4403-442F-B647-2126B3DB8BB4}" type="datetimeFigureOut">
              <a:rPr lang="en-NZ" smtClean="0"/>
              <a:t>29/08/2021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969C-CF27-44F2-8D15-5F23AFA00E1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267D-4403-442F-B647-2126B3DB8BB4}" type="datetimeFigureOut">
              <a:rPr lang="en-NZ" smtClean="0"/>
              <a:t>29/08/2021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969C-CF27-44F2-8D15-5F23AFA00E1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267D-4403-442F-B647-2126B3DB8BB4}" type="datetimeFigureOut">
              <a:rPr lang="en-NZ" smtClean="0"/>
              <a:t>29/08/2021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969C-CF27-44F2-8D15-5F23AFA00E1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267D-4403-442F-B647-2126B3DB8BB4}" type="datetimeFigureOut">
              <a:rPr lang="en-NZ" smtClean="0"/>
              <a:t>29/08/2021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969C-CF27-44F2-8D15-5F23AFA00E1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267D-4403-442F-B647-2126B3DB8BB4}" type="datetimeFigureOut">
              <a:rPr lang="en-NZ" smtClean="0"/>
              <a:t>29/08/2021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969C-CF27-44F2-8D15-5F23AFA00E1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267D-4403-442F-B647-2126B3DB8BB4}" type="datetimeFigureOut">
              <a:rPr lang="en-NZ" smtClean="0"/>
              <a:t>29/08/2021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969C-CF27-44F2-8D15-5F23AFA00E1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267D-4403-442F-B647-2126B3DB8BB4}" type="datetimeFigureOut">
              <a:rPr lang="en-NZ" smtClean="0"/>
              <a:t>29/08/2021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969C-CF27-44F2-8D15-5F23AFA00E1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267D-4403-442F-B647-2126B3DB8BB4}" type="datetimeFigureOut">
              <a:rPr lang="en-NZ" smtClean="0"/>
              <a:t>29/08/2021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969C-CF27-44F2-8D15-5F23AFA00E1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2267D-4403-442F-B647-2126B3DB8BB4}" type="datetimeFigureOut">
              <a:rPr lang="en-NZ" smtClean="0"/>
              <a:t>29/08/2021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F969C-CF27-44F2-8D15-5F23AFA00E1C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“</a:t>
            </a:r>
            <a:r>
              <a:rPr lang="en-NZ" sz="3600" dirty="0"/>
              <a:t>Advice of the Ages…Again?</a:t>
            </a:r>
            <a:r>
              <a:rPr lang="en-US" sz="3600" dirty="0"/>
              <a:t>”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Sunday 29 August 2021</a:t>
            </a:r>
          </a:p>
          <a:p>
            <a:endParaRPr lang="en-NZ" sz="800" dirty="0"/>
          </a:p>
          <a:p>
            <a:r>
              <a:rPr lang="en-NZ" sz="3600" dirty="0"/>
              <a:t>PM Sermon</a:t>
            </a:r>
          </a:p>
          <a:p>
            <a:endParaRPr lang="en-NZ" sz="800" dirty="0"/>
          </a:p>
          <a:p>
            <a:r>
              <a:rPr lang="en-NZ" sz="3600" dirty="0"/>
              <a:t>Broadcast on Facebook Live from Massey, Auckland, NZ.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r>
              <a:rPr lang="en-NZ" dirty="0"/>
              <a:t>Just 10 minutes is all you have…</a:t>
            </a:r>
          </a:p>
        </p:txBody>
      </p:sp>
      <p:pic>
        <p:nvPicPr>
          <p:cNvPr id="8" name="Picture 2" descr="Typical Teenage Behavior: 10 Things Teenagers Just Can't Do">
            <a:extLst>
              <a:ext uri="{FF2B5EF4-FFF2-40B4-BE49-F238E27FC236}">
                <a16:creationId xmlns:a16="http://schemas.microsoft.com/office/drawing/2014/main" id="{CDF8CC06-BABF-4CEA-B2B8-13AA5AF2A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20" y="4664798"/>
            <a:ext cx="4041775" cy="19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85400B-497B-480F-AB98-0A0BDFF8514F}"/>
              </a:ext>
            </a:extLst>
          </p:cNvPr>
          <p:cNvSpPr txBox="1"/>
          <p:nvPr/>
        </p:nvSpPr>
        <p:spPr>
          <a:xfrm>
            <a:off x="457200" y="1887056"/>
            <a:ext cx="40417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spc="-200" dirty="0"/>
              <a:t>Today…?</a:t>
            </a:r>
          </a:p>
          <a:p>
            <a:r>
              <a:rPr lang="en-NZ" sz="3600" spc="-200" dirty="0"/>
              <a:t>How much time do you have left and what can you impart?</a:t>
            </a:r>
            <a:endParaRPr lang="en-NZ" sz="3600" dirty="0"/>
          </a:p>
        </p:txBody>
      </p:sp>
      <p:pic>
        <p:nvPicPr>
          <p:cNvPr id="4098" name="Picture 2" descr="youAUT2know">
            <a:extLst>
              <a:ext uri="{FF2B5EF4-FFF2-40B4-BE49-F238E27FC236}">
                <a16:creationId xmlns:a16="http://schemas.microsoft.com/office/drawing/2014/main" id="{C866D12B-8A01-4670-A999-3B22C3FA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46" y="1417638"/>
            <a:ext cx="3029322" cy="30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16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Wise counsel brings a full life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7A9005C-BE0E-42BC-A8A6-CA82BFC9988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1725230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Learn God’s word.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268760"/>
            <a:ext cx="8303229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NZ" sz="3600" b="1" dirty="0">
                <a:latin typeface="Times New Roman" pitchFamily="18" charset="0"/>
                <a:cs typeface="Times New Roman" pitchFamily="18" charset="0"/>
              </a:rPr>
              <a:t>Proverbs 3:1—</a:t>
            </a:r>
            <a:r>
              <a:rPr lang="en-NZ" sz="3600" b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NZ" sz="3600" dirty="0">
                <a:latin typeface="Times New Roman" pitchFamily="18" charset="0"/>
                <a:cs typeface="Times New Roman" pitchFamily="18" charset="0"/>
              </a:rPr>
              <a:t>My son, do not forget my teaching, but keep my commands in your heart,</a:t>
            </a:r>
          </a:p>
          <a:p>
            <a:pPr>
              <a:buNone/>
            </a:pPr>
            <a:endParaRPr lang="en-NZ" dirty="0"/>
          </a:p>
        </p:txBody>
      </p:sp>
      <p:pic>
        <p:nvPicPr>
          <p:cNvPr id="7" name="Content Placeholder 6" descr="i5.jpg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/>
          <a:srcRect t="2395" b="29135"/>
          <a:stretch/>
        </p:blipFill>
        <p:spPr>
          <a:xfrm>
            <a:off x="2843808" y="2924944"/>
            <a:ext cx="5746452" cy="338437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850106"/>
          </a:xfrm>
        </p:spPr>
        <p:txBody>
          <a:bodyPr>
            <a:noAutofit/>
          </a:bodyPr>
          <a:lstStyle/>
          <a:p>
            <a:r>
              <a:rPr lang="en-NZ" sz="3600" dirty="0"/>
              <a:t>Learn God’s word—Don’t fight the Law.</a:t>
            </a:r>
          </a:p>
        </p:txBody>
      </p:sp>
      <p:pic>
        <p:nvPicPr>
          <p:cNvPr id="7" name="Content Placeholder 6" descr="i7.jpg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/>
          <a:srcRect b="26316"/>
          <a:stretch/>
        </p:blipFill>
        <p:spPr>
          <a:xfrm>
            <a:off x="4553998" y="980729"/>
            <a:ext cx="4104456" cy="403244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850106"/>
          </a:xfrm>
        </p:spPr>
        <p:txBody>
          <a:bodyPr>
            <a:noAutofit/>
          </a:bodyPr>
          <a:lstStyle/>
          <a:p>
            <a:r>
              <a:rPr lang="en-NZ" sz="3600" dirty="0"/>
              <a:t>Learn God’s word—Don’t fight the Law.</a:t>
            </a:r>
          </a:p>
        </p:txBody>
      </p:sp>
      <p:pic>
        <p:nvPicPr>
          <p:cNvPr id="7" name="Content Placeholder 6" descr="i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53998" y="980729"/>
            <a:ext cx="4104456" cy="5472608"/>
          </a:xfrm>
        </p:spPr>
      </p:pic>
    </p:spTree>
    <p:extLst>
      <p:ext uri="{BB962C8B-B14F-4D97-AF65-F5344CB8AC3E}">
        <p14:creationId xmlns:p14="http://schemas.microsoft.com/office/powerpoint/2010/main" val="753829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850106"/>
          </a:xfrm>
        </p:spPr>
        <p:txBody>
          <a:bodyPr>
            <a:noAutofit/>
          </a:bodyPr>
          <a:lstStyle/>
          <a:p>
            <a:r>
              <a:rPr lang="en-NZ" sz="3600" dirty="0"/>
              <a:t>Learn God’s word—Don’t fight the Law.</a:t>
            </a:r>
          </a:p>
        </p:txBody>
      </p:sp>
      <p:pic>
        <p:nvPicPr>
          <p:cNvPr id="7" name="Content Placeholder 6" descr="i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53998" y="980729"/>
            <a:ext cx="4104456" cy="5472608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2DB1A0D-1895-4454-81F7-0A612E36C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4040188" cy="504056"/>
          </a:xfrm>
        </p:spPr>
        <p:txBody>
          <a:bodyPr>
            <a:noAutofit/>
          </a:bodyPr>
          <a:lstStyle/>
          <a:p>
            <a:r>
              <a:rPr lang="en-NZ" sz="3600" dirty="0"/>
              <a:t>Notes to my son…</a:t>
            </a:r>
          </a:p>
        </p:txBody>
      </p:sp>
    </p:spTree>
    <p:extLst>
      <p:ext uri="{BB962C8B-B14F-4D97-AF65-F5344CB8AC3E}">
        <p14:creationId xmlns:p14="http://schemas.microsoft.com/office/powerpoint/2010/main" val="548994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850106"/>
          </a:xfrm>
        </p:spPr>
        <p:txBody>
          <a:bodyPr>
            <a:noAutofit/>
          </a:bodyPr>
          <a:lstStyle/>
          <a:p>
            <a:r>
              <a:rPr lang="en-NZ" sz="3600" dirty="0"/>
              <a:t>Learn God’s word—Don’t fight the Law.</a:t>
            </a:r>
          </a:p>
        </p:txBody>
      </p:sp>
      <p:pic>
        <p:nvPicPr>
          <p:cNvPr id="7" name="Content Placeholder 6" descr="i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53998" y="980729"/>
            <a:ext cx="4104456" cy="5472608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2DB1A0D-1895-4454-81F7-0A612E36C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4040188" cy="504056"/>
          </a:xfrm>
        </p:spPr>
        <p:txBody>
          <a:bodyPr>
            <a:noAutofit/>
          </a:bodyPr>
          <a:lstStyle/>
          <a:p>
            <a:r>
              <a:rPr lang="en-NZ" sz="3600" dirty="0"/>
              <a:t>Notes to my son…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89AC23E-74CC-4DF9-8B65-EDDF09E27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608511"/>
          </a:xfrm>
        </p:spPr>
        <p:txBody>
          <a:bodyPr>
            <a:normAutofit/>
          </a:bodyPr>
          <a:lstStyle/>
          <a:p>
            <a:r>
              <a:rPr lang="en-NZ" sz="3600" dirty="0"/>
              <a:t>Nothing at all would work if God didn’t build His laws into this universe.</a:t>
            </a:r>
          </a:p>
        </p:txBody>
      </p:sp>
    </p:spTree>
    <p:extLst>
      <p:ext uri="{BB962C8B-B14F-4D97-AF65-F5344CB8AC3E}">
        <p14:creationId xmlns:p14="http://schemas.microsoft.com/office/powerpoint/2010/main" val="2066823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850106"/>
          </a:xfrm>
        </p:spPr>
        <p:txBody>
          <a:bodyPr>
            <a:noAutofit/>
          </a:bodyPr>
          <a:lstStyle/>
          <a:p>
            <a:r>
              <a:rPr lang="en-NZ" sz="3600" dirty="0"/>
              <a:t>Learn God’s word—Don’t fight the Law.</a:t>
            </a:r>
          </a:p>
        </p:txBody>
      </p:sp>
      <p:pic>
        <p:nvPicPr>
          <p:cNvPr id="7" name="Content Placeholder 6" descr="i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53998" y="980729"/>
            <a:ext cx="4104456" cy="5472608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2DB1A0D-1895-4454-81F7-0A612E36C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4040188" cy="504056"/>
          </a:xfrm>
        </p:spPr>
        <p:txBody>
          <a:bodyPr>
            <a:noAutofit/>
          </a:bodyPr>
          <a:lstStyle/>
          <a:p>
            <a:r>
              <a:rPr lang="en-NZ" sz="3600" dirty="0"/>
              <a:t>Notes to my son…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89AC23E-74CC-4DF9-8B65-EDDF09E27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608511"/>
          </a:xfrm>
        </p:spPr>
        <p:txBody>
          <a:bodyPr>
            <a:normAutofit/>
          </a:bodyPr>
          <a:lstStyle/>
          <a:p>
            <a:r>
              <a:rPr lang="en-NZ" sz="3600" dirty="0"/>
              <a:t>All that scientists do is think God’s thoughts after Him—whether they know it or not.</a:t>
            </a:r>
          </a:p>
        </p:txBody>
      </p:sp>
    </p:spTree>
    <p:extLst>
      <p:ext uri="{BB962C8B-B14F-4D97-AF65-F5344CB8AC3E}">
        <p14:creationId xmlns:p14="http://schemas.microsoft.com/office/powerpoint/2010/main" val="56829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850106"/>
          </a:xfrm>
        </p:spPr>
        <p:txBody>
          <a:bodyPr>
            <a:noAutofit/>
          </a:bodyPr>
          <a:lstStyle/>
          <a:p>
            <a:r>
              <a:rPr lang="en-NZ" sz="3600" dirty="0"/>
              <a:t>Learn God’s word—Don’t fight the Law.</a:t>
            </a:r>
          </a:p>
        </p:txBody>
      </p:sp>
      <p:pic>
        <p:nvPicPr>
          <p:cNvPr id="7" name="Content Placeholder 6" descr="i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53998" y="980729"/>
            <a:ext cx="4104456" cy="5472608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2DB1A0D-1895-4454-81F7-0A612E36C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4040188" cy="504056"/>
          </a:xfrm>
        </p:spPr>
        <p:txBody>
          <a:bodyPr>
            <a:noAutofit/>
          </a:bodyPr>
          <a:lstStyle/>
          <a:p>
            <a:r>
              <a:rPr lang="en-NZ" sz="3600" dirty="0"/>
              <a:t>Notes to my son…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89AC23E-74CC-4DF9-8B65-EDDF09E27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608511"/>
          </a:xfrm>
        </p:spPr>
        <p:txBody>
          <a:bodyPr>
            <a:normAutofit/>
          </a:bodyPr>
          <a:lstStyle/>
          <a:p>
            <a:r>
              <a:rPr lang="en-NZ" sz="3600" dirty="0"/>
              <a:t>They discover laws that God has built into His universe and cooperate with them.</a:t>
            </a:r>
          </a:p>
        </p:txBody>
      </p:sp>
    </p:spTree>
    <p:extLst>
      <p:ext uri="{BB962C8B-B14F-4D97-AF65-F5344CB8AC3E}">
        <p14:creationId xmlns:p14="http://schemas.microsoft.com/office/powerpoint/2010/main" val="3114157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850106"/>
          </a:xfrm>
        </p:spPr>
        <p:txBody>
          <a:bodyPr>
            <a:noAutofit/>
          </a:bodyPr>
          <a:lstStyle/>
          <a:p>
            <a:r>
              <a:rPr lang="en-NZ" sz="3600" dirty="0"/>
              <a:t>Learn God’s word—Don’t fight the Law.</a:t>
            </a:r>
          </a:p>
        </p:txBody>
      </p:sp>
      <p:pic>
        <p:nvPicPr>
          <p:cNvPr id="7" name="Content Placeholder 6" descr="i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53998" y="980729"/>
            <a:ext cx="4104456" cy="5472608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2DB1A0D-1895-4454-81F7-0A612E36C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4040188" cy="504056"/>
          </a:xfrm>
        </p:spPr>
        <p:txBody>
          <a:bodyPr>
            <a:noAutofit/>
          </a:bodyPr>
          <a:lstStyle/>
          <a:p>
            <a:r>
              <a:rPr lang="en-NZ" sz="3600" dirty="0"/>
              <a:t>Notes to my son…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89AC23E-74CC-4DF9-8B65-EDDF09E27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608511"/>
          </a:xfrm>
        </p:spPr>
        <p:txBody>
          <a:bodyPr>
            <a:normAutofit/>
          </a:bodyPr>
          <a:lstStyle/>
          <a:p>
            <a:r>
              <a:rPr lang="en-NZ" sz="3600" dirty="0"/>
              <a:t>If we cooperate—there is power and progress.</a:t>
            </a:r>
          </a:p>
        </p:txBody>
      </p:sp>
    </p:spTree>
    <p:extLst>
      <p:ext uri="{BB962C8B-B14F-4D97-AF65-F5344CB8AC3E}">
        <p14:creationId xmlns:p14="http://schemas.microsoft.com/office/powerpoint/2010/main" val="232740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2984992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ather carrying son on shoulders silhouette Vector Image">
            <a:extLst>
              <a:ext uri="{FF2B5EF4-FFF2-40B4-BE49-F238E27FC236}">
                <a16:creationId xmlns:a16="http://schemas.microsoft.com/office/drawing/2014/main" id="{DD539700-9487-4E1F-94CA-FEA59F85D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74" t="-3" r="13074" b="8625"/>
          <a:stretch/>
        </p:blipFill>
        <p:spPr bwMode="auto">
          <a:xfrm>
            <a:off x="4768945" y="692696"/>
            <a:ext cx="387787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E88762D-47D7-4FEF-9BE4-512CD0D6F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357" y="2960716"/>
            <a:ext cx="5464835" cy="2387600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NZ" sz="4000" dirty="0"/>
              <a:t>Advice of the Ages…Again?</a:t>
            </a:r>
          </a:p>
        </p:txBody>
      </p:sp>
    </p:spTree>
    <p:extLst>
      <p:ext uri="{BB962C8B-B14F-4D97-AF65-F5344CB8AC3E}">
        <p14:creationId xmlns:p14="http://schemas.microsoft.com/office/powerpoint/2010/main" val="4169729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850106"/>
          </a:xfrm>
        </p:spPr>
        <p:txBody>
          <a:bodyPr>
            <a:noAutofit/>
          </a:bodyPr>
          <a:lstStyle/>
          <a:p>
            <a:r>
              <a:rPr lang="en-NZ" sz="3600" dirty="0"/>
              <a:t>Learn God’s word—Don’t fight the Law.</a:t>
            </a:r>
          </a:p>
        </p:txBody>
      </p:sp>
      <p:pic>
        <p:nvPicPr>
          <p:cNvPr id="7" name="Content Placeholder 6" descr="i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53998" y="980729"/>
            <a:ext cx="4104456" cy="5472608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2DB1A0D-1895-4454-81F7-0A612E36C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4040188" cy="504056"/>
          </a:xfrm>
        </p:spPr>
        <p:txBody>
          <a:bodyPr>
            <a:noAutofit/>
          </a:bodyPr>
          <a:lstStyle/>
          <a:p>
            <a:r>
              <a:rPr lang="en-NZ" sz="3600" dirty="0"/>
              <a:t>Notes to my son…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89AC23E-74CC-4DF9-8B65-EDDF09E27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608511"/>
          </a:xfrm>
        </p:spPr>
        <p:txBody>
          <a:bodyPr>
            <a:normAutofit/>
          </a:bodyPr>
          <a:lstStyle/>
          <a:p>
            <a:r>
              <a:rPr lang="en-NZ" sz="3600" dirty="0"/>
              <a:t>If we fight against them—there is weakness and defeat.</a:t>
            </a:r>
          </a:p>
        </p:txBody>
      </p:sp>
    </p:spTree>
    <p:extLst>
      <p:ext uri="{BB962C8B-B14F-4D97-AF65-F5344CB8AC3E}">
        <p14:creationId xmlns:p14="http://schemas.microsoft.com/office/powerpoint/2010/main" val="110268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850106"/>
          </a:xfrm>
        </p:spPr>
        <p:txBody>
          <a:bodyPr>
            <a:noAutofit/>
          </a:bodyPr>
          <a:lstStyle/>
          <a:p>
            <a:r>
              <a:rPr lang="en-NZ" sz="3600" dirty="0"/>
              <a:t>Learn God’s word—Don’t fight the Law.</a:t>
            </a:r>
          </a:p>
        </p:txBody>
      </p:sp>
      <p:pic>
        <p:nvPicPr>
          <p:cNvPr id="7" name="Content Placeholder 6" descr="i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53998" y="980729"/>
            <a:ext cx="4104456" cy="5472608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2DB1A0D-1895-4454-81F7-0A612E36C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4040188" cy="504056"/>
          </a:xfrm>
        </p:spPr>
        <p:txBody>
          <a:bodyPr>
            <a:noAutofit/>
          </a:bodyPr>
          <a:lstStyle/>
          <a:p>
            <a:r>
              <a:rPr lang="en-NZ" sz="3600" dirty="0"/>
              <a:t>Notes to my son…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89AC23E-74CC-4DF9-8B65-EDDF09E27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608511"/>
          </a:xfrm>
        </p:spPr>
        <p:txBody>
          <a:bodyPr>
            <a:normAutofit/>
          </a:bodyPr>
          <a:lstStyle/>
          <a:p>
            <a:r>
              <a:rPr lang="en-NZ" sz="3600" dirty="0"/>
              <a:t>Fight against the laws of Nature or Health and see what happens.</a:t>
            </a:r>
          </a:p>
        </p:txBody>
      </p:sp>
    </p:spTree>
    <p:extLst>
      <p:ext uri="{BB962C8B-B14F-4D97-AF65-F5344CB8AC3E}">
        <p14:creationId xmlns:p14="http://schemas.microsoft.com/office/powerpoint/2010/main" val="1033412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NZ" sz="3600" dirty="0"/>
              <a:t>Learn God’s word—From the Heart.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8F93EF-49C2-4388-B617-6E4F8BB43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52736"/>
            <a:ext cx="4040188" cy="5073427"/>
          </a:xfrm>
        </p:spPr>
        <p:txBody>
          <a:bodyPr>
            <a:normAutofit/>
          </a:bodyPr>
          <a:lstStyle/>
          <a:p>
            <a:r>
              <a:rPr lang="en-NZ" sz="3600" spc="-100" dirty="0">
                <a:solidFill>
                  <a:srgbClr val="000000"/>
                </a:solidFill>
                <a:latin typeface="system-ui"/>
              </a:rPr>
              <a:t>Proverbs 3:3—</a:t>
            </a:r>
            <a:br>
              <a:rPr lang="en-NZ" sz="3600" spc="-100" dirty="0">
                <a:solidFill>
                  <a:srgbClr val="000000"/>
                </a:solidFill>
                <a:latin typeface="system-ui"/>
              </a:rPr>
            </a:br>
            <a:r>
              <a:rPr lang="en-NZ" sz="3600" b="1" spc="-100" baseline="30000" dirty="0">
                <a:solidFill>
                  <a:srgbClr val="000000"/>
                </a:solidFill>
                <a:latin typeface="system-ui"/>
              </a:rPr>
              <a:t>3 </a:t>
            </a:r>
            <a:r>
              <a:rPr lang="en-NZ" sz="3600" spc="-100" dirty="0">
                <a:solidFill>
                  <a:srgbClr val="000000"/>
                </a:solidFill>
                <a:latin typeface="system-ui"/>
              </a:rPr>
              <a:t>Do not let kindness and truth leave you;</a:t>
            </a:r>
            <a:br>
              <a:rPr lang="en-NZ" sz="3600" spc="-100" dirty="0">
                <a:solidFill>
                  <a:srgbClr val="000000"/>
                </a:solidFill>
                <a:latin typeface="system-ui"/>
              </a:rPr>
            </a:br>
            <a:r>
              <a:rPr lang="en-NZ" sz="3600" spc="-100" dirty="0">
                <a:solidFill>
                  <a:srgbClr val="000000"/>
                </a:solidFill>
                <a:latin typeface="system-ui"/>
              </a:rPr>
              <a:t>Bind them around your neck,</a:t>
            </a:r>
            <a:br>
              <a:rPr lang="en-NZ" sz="3600" spc="-100" dirty="0">
                <a:solidFill>
                  <a:srgbClr val="000000"/>
                </a:solidFill>
                <a:latin typeface="system-ui"/>
              </a:rPr>
            </a:br>
            <a:r>
              <a:rPr lang="en-NZ" sz="3600" spc="-100" dirty="0">
                <a:solidFill>
                  <a:srgbClr val="000000"/>
                </a:solidFill>
                <a:latin typeface="system-ui"/>
              </a:rPr>
              <a:t>Write them on the tablet of your heart. </a:t>
            </a:r>
            <a:r>
              <a:rPr lang="en-NZ" sz="1200" spc="-100" dirty="0">
                <a:solidFill>
                  <a:srgbClr val="000000"/>
                </a:solidFill>
                <a:latin typeface="system-ui"/>
              </a:rPr>
              <a:t>(NASB95)</a:t>
            </a:r>
            <a:endParaRPr lang="en-NZ" sz="1200" spc="-100" dirty="0"/>
          </a:p>
        </p:txBody>
      </p:sp>
      <p:pic>
        <p:nvPicPr>
          <p:cNvPr id="7170" name="Picture 2" descr="Acts of the Apostles | tdaxp">
            <a:extLst>
              <a:ext uri="{FF2B5EF4-FFF2-40B4-BE49-F238E27FC236}">
                <a16:creationId xmlns:a16="http://schemas.microsoft.com/office/drawing/2014/main" id="{2C8671BB-1BC7-4711-8100-A649B5E7E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67" y="1052736"/>
            <a:ext cx="377547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NZ" sz="3600" dirty="0"/>
              <a:t>Learn God’s word—From the Heart.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8F93EF-49C2-4388-B617-6E4F8BB43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52736"/>
            <a:ext cx="4040188" cy="5073427"/>
          </a:xfrm>
        </p:spPr>
        <p:txBody>
          <a:bodyPr>
            <a:normAutofit/>
          </a:bodyPr>
          <a:lstStyle/>
          <a:p>
            <a:r>
              <a:rPr lang="en-NZ" sz="3600" dirty="0"/>
              <a:t>Co-operate with God’s principles, and God will co-operate with you.</a:t>
            </a:r>
          </a:p>
        </p:txBody>
      </p:sp>
      <p:pic>
        <p:nvPicPr>
          <p:cNvPr id="7170" name="Picture 2" descr="Acts of the Apostles | tdaxp">
            <a:extLst>
              <a:ext uri="{FF2B5EF4-FFF2-40B4-BE49-F238E27FC236}">
                <a16:creationId xmlns:a16="http://schemas.microsoft.com/office/drawing/2014/main" id="{2C8671BB-1BC7-4711-8100-A649B5E7E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67" y="1052736"/>
            <a:ext cx="377547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541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NZ" sz="3600" dirty="0"/>
              <a:t>Learn God’s word—From the Heart.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8F93EF-49C2-4388-B617-6E4F8BB43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52736"/>
            <a:ext cx="4040188" cy="5073427"/>
          </a:xfrm>
        </p:spPr>
        <p:txBody>
          <a:bodyPr>
            <a:normAutofit/>
          </a:bodyPr>
          <a:lstStyle/>
          <a:p>
            <a:r>
              <a:rPr lang="en-NZ" sz="3600" dirty="0"/>
              <a:t>The most important thing for us to do is learn God’s word…</a:t>
            </a:r>
          </a:p>
        </p:txBody>
      </p:sp>
      <p:pic>
        <p:nvPicPr>
          <p:cNvPr id="7170" name="Picture 2" descr="Acts of the Apostles | tdaxp">
            <a:extLst>
              <a:ext uri="{FF2B5EF4-FFF2-40B4-BE49-F238E27FC236}">
                <a16:creationId xmlns:a16="http://schemas.microsoft.com/office/drawing/2014/main" id="{2C8671BB-1BC7-4711-8100-A649B5E7E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67" y="1052736"/>
            <a:ext cx="377547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874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NZ" sz="3600" dirty="0"/>
              <a:t>Learn God’s word—From the Heart.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8F93EF-49C2-4388-B617-6E4F8BB43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52736"/>
            <a:ext cx="4040188" cy="5073427"/>
          </a:xfrm>
        </p:spPr>
        <p:txBody>
          <a:bodyPr>
            <a:normAutofit/>
          </a:bodyPr>
          <a:lstStyle/>
          <a:p>
            <a:r>
              <a:rPr lang="en-NZ" sz="3600" dirty="0"/>
              <a:t>Into your mind</a:t>
            </a:r>
          </a:p>
          <a:p>
            <a:pPr lvl="1"/>
            <a:r>
              <a:rPr lang="en-NZ" sz="3600" dirty="0"/>
              <a:t>v.1. ‘Do not forget my teaching.’</a:t>
            </a:r>
          </a:p>
        </p:txBody>
      </p:sp>
      <p:pic>
        <p:nvPicPr>
          <p:cNvPr id="7170" name="Picture 2" descr="Acts of the Apostles | tdaxp">
            <a:extLst>
              <a:ext uri="{FF2B5EF4-FFF2-40B4-BE49-F238E27FC236}">
                <a16:creationId xmlns:a16="http://schemas.microsoft.com/office/drawing/2014/main" id="{2C8671BB-1BC7-4711-8100-A649B5E7E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67" y="1052736"/>
            <a:ext cx="377547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82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NZ" sz="3600" dirty="0"/>
              <a:t>Learn God’s word—From the Heart.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8F93EF-49C2-4388-B617-6E4F8BB43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52736"/>
            <a:ext cx="4040188" cy="5073427"/>
          </a:xfrm>
        </p:spPr>
        <p:txBody>
          <a:bodyPr>
            <a:normAutofit/>
          </a:bodyPr>
          <a:lstStyle/>
          <a:p>
            <a:r>
              <a:rPr lang="en-NZ" sz="3600" dirty="0"/>
              <a:t>X2 into your heart</a:t>
            </a:r>
          </a:p>
          <a:p>
            <a:pPr lvl="1"/>
            <a:r>
              <a:rPr lang="en-NZ" sz="3600" dirty="0"/>
              <a:t>v.1. ‘But </a:t>
            </a:r>
            <a:r>
              <a:rPr lang="en-NZ" sz="3600" dirty="0">
                <a:cs typeface="Times New Roman" pitchFamily="18" charset="0"/>
              </a:rPr>
              <a:t>keep my commands in your heart.’</a:t>
            </a:r>
          </a:p>
          <a:p>
            <a:pPr lvl="1"/>
            <a:r>
              <a:rPr lang="en-NZ" sz="3600" dirty="0">
                <a:cs typeface="Times New Roman" pitchFamily="18" charset="0"/>
              </a:rPr>
              <a:t>v.3.  ‘Write them on the tablet of your heart.’</a:t>
            </a:r>
            <a:endParaRPr lang="en-NZ" sz="3600" dirty="0"/>
          </a:p>
        </p:txBody>
      </p:sp>
      <p:pic>
        <p:nvPicPr>
          <p:cNvPr id="7170" name="Picture 2" descr="Acts of the Apostles | tdaxp">
            <a:extLst>
              <a:ext uri="{FF2B5EF4-FFF2-40B4-BE49-F238E27FC236}">
                <a16:creationId xmlns:a16="http://schemas.microsoft.com/office/drawing/2014/main" id="{2C8671BB-1BC7-4711-8100-A649B5E7E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67" y="1052736"/>
            <a:ext cx="377547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702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066130"/>
          </a:xfrm>
        </p:spPr>
        <p:txBody>
          <a:bodyPr>
            <a:normAutofit fontScale="90000"/>
          </a:bodyPr>
          <a:lstStyle/>
          <a:p>
            <a:r>
              <a:rPr lang="en-NZ" dirty="0"/>
              <a:t>Learn God’s word—Beyond Theory.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181" y="1858454"/>
            <a:ext cx="8197602" cy="1872208"/>
          </a:xfrm>
        </p:spPr>
        <p:txBody>
          <a:bodyPr>
            <a:noAutofit/>
          </a:bodyPr>
          <a:lstStyle/>
          <a:p>
            <a:r>
              <a:rPr lang="en-NZ" sz="3600" dirty="0"/>
              <a:t>We are not just a technical Bible student.</a:t>
            </a:r>
          </a:p>
          <a:p>
            <a:r>
              <a:rPr lang="en-NZ" sz="3600" dirty="0"/>
              <a:t>We begin with an end in mind (2Pet.3:18).</a:t>
            </a:r>
          </a:p>
          <a:p>
            <a:r>
              <a:rPr lang="en-NZ" sz="3600" dirty="0"/>
              <a:t>What is in the heart controls the life.</a:t>
            </a:r>
          </a:p>
        </p:txBody>
      </p:sp>
      <p:pic>
        <p:nvPicPr>
          <p:cNvPr id="8" name="Content Placeholder 7" descr="i1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4008" y="4309864"/>
            <a:ext cx="4041775" cy="2273498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2A26527-97D3-4CB1-90D0-5B5DA4C87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520" y="4279106"/>
            <a:ext cx="4040188" cy="2273498"/>
          </a:xfrm>
        </p:spPr>
        <p:txBody>
          <a:bodyPr>
            <a:normAutofit lnSpcReduction="10000"/>
          </a:bodyPr>
          <a:lstStyle/>
          <a:p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but grow in the grace and knowledge of our Lord and Saviour Jesus Christ. To Him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be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the glory, both now and to the day of eternity. Amen.</a:t>
            </a:r>
            <a:endParaRPr lang="en-N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4104456" cy="1714202"/>
          </a:xfrm>
        </p:spPr>
        <p:txBody>
          <a:bodyPr>
            <a:normAutofit fontScale="90000"/>
          </a:bodyPr>
          <a:lstStyle/>
          <a:p>
            <a:r>
              <a:rPr lang="en-NZ" dirty="0"/>
              <a:t>Learn God’s word —Tied Down.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4"/>
            <a:ext cx="4330825" cy="44084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NZ" sz="3600" spc="-200" dirty="0"/>
              <a:t>Deuteronomy 11:18</a:t>
            </a:r>
          </a:p>
          <a:p>
            <a:pPr>
              <a:buNone/>
            </a:pPr>
            <a:r>
              <a:rPr lang="en-NZ" sz="3600" spc="-200" dirty="0"/>
              <a:t>Fix these words of mine in your hearts and minds; tie them as symbols on your hands and bind them on your foreheads.</a:t>
            </a:r>
          </a:p>
          <a:p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548680"/>
            <a:ext cx="4041775" cy="1626195"/>
          </a:xfrm>
        </p:spPr>
        <p:txBody>
          <a:bodyPr>
            <a:normAutofit/>
          </a:bodyPr>
          <a:lstStyle/>
          <a:p>
            <a:endParaRPr lang="en-NZ" dirty="0"/>
          </a:p>
        </p:txBody>
      </p:sp>
      <p:pic>
        <p:nvPicPr>
          <p:cNvPr id="7" name="Content Placeholder 6" descr="i1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88025" y="569468"/>
            <a:ext cx="3701678" cy="555669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953"/>
            <a:ext cx="9144000" cy="957783"/>
          </a:xfrm>
        </p:spPr>
        <p:txBody>
          <a:bodyPr>
            <a:normAutofit/>
          </a:bodyPr>
          <a:lstStyle/>
          <a:p>
            <a:r>
              <a:rPr lang="en-NZ" sz="3600" b="1" dirty="0"/>
              <a:t>Learn God’s word—The Consequences…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120" y="1214194"/>
            <a:ext cx="4001869" cy="250976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3600" dirty="0"/>
              <a:t>Proverbs 3:2a—</a:t>
            </a:r>
            <a:r>
              <a:rPr lang="en-NZ" sz="3600" dirty="0">
                <a:cs typeface="Times New Roman" pitchFamily="18" charset="0"/>
              </a:rPr>
              <a:t>“For they will prolong your life many years,…”</a:t>
            </a:r>
          </a:p>
        </p:txBody>
      </p:sp>
      <p:pic>
        <p:nvPicPr>
          <p:cNvPr id="7" name="Content Placeholder 6" descr="i12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06170" y="1196752"/>
            <a:ext cx="3771503" cy="2509764"/>
          </a:xfrm>
        </p:spPr>
      </p:pic>
    </p:spTree>
    <p:extLst>
      <p:ext uri="{BB962C8B-B14F-4D97-AF65-F5344CB8AC3E}">
        <p14:creationId xmlns:p14="http://schemas.microsoft.com/office/powerpoint/2010/main" val="388166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2984992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ather carrying son on shoulders silhouette Vector Image">
            <a:extLst>
              <a:ext uri="{FF2B5EF4-FFF2-40B4-BE49-F238E27FC236}">
                <a16:creationId xmlns:a16="http://schemas.microsoft.com/office/drawing/2014/main" id="{DD539700-9487-4E1F-94CA-FEA59F85D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74" t="-3" r="13074" b="8625"/>
          <a:stretch/>
        </p:blipFill>
        <p:spPr bwMode="auto">
          <a:xfrm>
            <a:off x="4768945" y="692696"/>
            <a:ext cx="387787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0B7AAFC-EA59-4EB8-97BE-B18AE8D32D54}"/>
              </a:ext>
            </a:extLst>
          </p:cNvPr>
          <p:cNvSpPr txBox="1">
            <a:spLocks/>
          </p:cNvSpPr>
          <p:nvPr/>
        </p:nvSpPr>
        <p:spPr>
          <a:xfrm>
            <a:off x="602620" y="420143"/>
            <a:ext cx="5770984" cy="6017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sz="3600" spc="-100" dirty="0">
                <a:solidFill>
                  <a:srgbClr val="000000"/>
                </a:solidFill>
                <a:latin typeface="system-ui"/>
              </a:rPr>
              <a:t>Proverbs 3:1-3—</a:t>
            </a:r>
            <a:br>
              <a:rPr lang="en-NZ" sz="3600" spc="-100" dirty="0">
                <a:solidFill>
                  <a:srgbClr val="000000"/>
                </a:solidFill>
                <a:latin typeface="system-ui"/>
              </a:rPr>
            </a:br>
            <a:r>
              <a:rPr lang="en-NZ" sz="3600" b="1" spc="-100" baseline="30000" dirty="0">
                <a:solidFill>
                  <a:srgbClr val="000000"/>
                </a:solidFill>
                <a:latin typeface="system-ui"/>
              </a:rPr>
              <a:t>1</a:t>
            </a:r>
            <a:r>
              <a:rPr lang="en-NZ" sz="3600" spc="-100" dirty="0">
                <a:solidFill>
                  <a:srgbClr val="000000"/>
                </a:solidFill>
                <a:latin typeface="system-ui"/>
              </a:rPr>
              <a:t>My son, do not forget my teaching,</a:t>
            </a:r>
            <a:br>
              <a:rPr lang="en-NZ" sz="3600" spc="-100" dirty="0">
                <a:solidFill>
                  <a:srgbClr val="000000"/>
                </a:solidFill>
                <a:latin typeface="system-ui"/>
              </a:rPr>
            </a:br>
            <a:r>
              <a:rPr lang="en-NZ" sz="3600" spc="-100" dirty="0">
                <a:solidFill>
                  <a:srgbClr val="000000"/>
                </a:solidFill>
                <a:latin typeface="system-ui"/>
              </a:rPr>
              <a:t>But let your heart keep my commandments;</a:t>
            </a:r>
            <a:br>
              <a:rPr lang="en-NZ" sz="3600" spc="-100" dirty="0">
                <a:solidFill>
                  <a:srgbClr val="000000"/>
                </a:solidFill>
                <a:latin typeface="system-ui"/>
              </a:rPr>
            </a:br>
            <a:r>
              <a:rPr lang="en-NZ" sz="3600" b="1" spc="-100" baseline="30000" dirty="0">
                <a:solidFill>
                  <a:srgbClr val="000000"/>
                </a:solidFill>
                <a:latin typeface="system-ui"/>
              </a:rPr>
              <a:t>2 </a:t>
            </a:r>
            <a:r>
              <a:rPr lang="en-NZ" sz="3600" spc="-100" dirty="0">
                <a:solidFill>
                  <a:srgbClr val="000000"/>
                </a:solidFill>
                <a:latin typeface="system-ui"/>
              </a:rPr>
              <a:t>For length of days and years of life</a:t>
            </a:r>
            <a:br>
              <a:rPr lang="en-NZ" sz="3600" spc="-100" dirty="0">
                <a:solidFill>
                  <a:srgbClr val="000000"/>
                </a:solidFill>
                <a:latin typeface="system-ui"/>
              </a:rPr>
            </a:br>
            <a:r>
              <a:rPr lang="en-NZ" sz="3600" spc="-100" dirty="0">
                <a:solidFill>
                  <a:srgbClr val="000000"/>
                </a:solidFill>
                <a:latin typeface="system-ui"/>
              </a:rPr>
              <a:t>And peace they will add to you.</a:t>
            </a:r>
            <a:br>
              <a:rPr lang="en-NZ" sz="3600" spc="-100" dirty="0">
                <a:solidFill>
                  <a:srgbClr val="000000"/>
                </a:solidFill>
                <a:latin typeface="system-ui"/>
              </a:rPr>
            </a:br>
            <a:r>
              <a:rPr lang="en-NZ" sz="3600" b="1" spc="-100" baseline="30000" dirty="0">
                <a:solidFill>
                  <a:srgbClr val="000000"/>
                </a:solidFill>
                <a:latin typeface="system-ui"/>
              </a:rPr>
              <a:t>3 </a:t>
            </a:r>
            <a:r>
              <a:rPr lang="en-NZ" sz="3600" spc="-100" dirty="0">
                <a:solidFill>
                  <a:srgbClr val="000000"/>
                </a:solidFill>
                <a:latin typeface="system-ui"/>
              </a:rPr>
              <a:t>Do not let kindness and truth leave you;</a:t>
            </a:r>
            <a:br>
              <a:rPr lang="en-NZ" sz="3600" spc="-100" dirty="0">
                <a:solidFill>
                  <a:srgbClr val="000000"/>
                </a:solidFill>
                <a:latin typeface="system-ui"/>
              </a:rPr>
            </a:br>
            <a:r>
              <a:rPr lang="en-NZ" sz="3600" spc="-100" dirty="0">
                <a:solidFill>
                  <a:srgbClr val="000000"/>
                </a:solidFill>
                <a:latin typeface="system-ui"/>
              </a:rPr>
              <a:t>Bind them around your neck,</a:t>
            </a:r>
            <a:br>
              <a:rPr lang="en-NZ" sz="3600" spc="-100" dirty="0">
                <a:solidFill>
                  <a:srgbClr val="000000"/>
                </a:solidFill>
                <a:latin typeface="system-ui"/>
              </a:rPr>
            </a:br>
            <a:r>
              <a:rPr lang="en-NZ" sz="3600" spc="-100" dirty="0">
                <a:solidFill>
                  <a:srgbClr val="000000"/>
                </a:solidFill>
                <a:latin typeface="system-ui"/>
              </a:rPr>
              <a:t>Write them on the tablet of your heart. </a:t>
            </a:r>
            <a:r>
              <a:rPr lang="en-NZ" sz="1200" spc="-100" dirty="0">
                <a:solidFill>
                  <a:srgbClr val="000000"/>
                </a:solidFill>
                <a:latin typeface="system-ui"/>
              </a:rPr>
              <a:t>(NASB95)</a:t>
            </a:r>
            <a:endParaRPr lang="en-NZ" sz="1200" spc="-100" dirty="0"/>
          </a:p>
        </p:txBody>
      </p:sp>
    </p:spTree>
    <p:extLst>
      <p:ext uri="{BB962C8B-B14F-4D97-AF65-F5344CB8AC3E}">
        <p14:creationId xmlns:p14="http://schemas.microsoft.com/office/powerpoint/2010/main" val="1271228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953"/>
            <a:ext cx="9144000" cy="957783"/>
          </a:xfrm>
        </p:spPr>
        <p:txBody>
          <a:bodyPr>
            <a:normAutofit/>
          </a:bodyPr>
          <a:lstStyle/>
          <a:p>
            <a:r>
              <a:rPr lang="en-NZ" sz="3600" b="1" dirty="0"/>
              <a:t>Learn God’s word—The Consequences…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120" y="1214194"/>
            <a:ext cx="4001869" cy="250976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3600" dirty="0"/>
              <a:t>Proverbs 3:2a—</a:t>
            </a:r>
            <a:r>
              <a:rPr lang="en-NZ" sz="3600" dirty="0">
                <a:cs typeface="Times New Roman" pitchFamily="18" charset="0"/>
              </a:rPr>
              <a:t>“For they will prolong your life many years,…”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706516"/>
            <a:ext cx="8107581" cy="2881683"/>
          </a:xfrm>
        </p:spPr>
        <p:txBody>
          <a:bodyPr>
            <a:noAutofit/>
          </a:bodyPr>
          <a:lstStyle/>
          <a:p>
            <a:r>
              <a:rPr lang="en-NZ" sz="3600" spc="-200" dirty="0">
                <a:latin typeface="Times New Roman" pitchFamily="18" charset="0"/>
                <a:cs typeface="Times New Roman" pitchFamily="18" charset="0"/>
              </a:rPr>
              <a:t>Some good people die young.</a:t>
            </a:r>
          </a:p>
          <a:p>
            <a:r>
              <a:rPr lang="en-NZ" sz="3600" spc="-200" dirty="0">
                <a:latin typeface="Times New Roman" pitchFamily="18" charset="0"/>
                <a:cs typeface="Times New Roman" pitchFamily="18" charset="0"/>
              </a:rPr>
              <a:t>Some wicked people live long healthy lives.</a:t>
            </a:r>
          </a:p>
          <a:p>
            <a:r>
              <a:rPr lang="en-NZ" sz="3600" spc="-200" dirty="0">
                <a:latin typeface="Times New Roman" pitchFamily="18" charset="0"/>
                <a:cs typeface="Times New Roman" pitchFamily="18" charset="0"/>
              </a:rPr>
              <a:t>The point isn’t found in ‘Calendar Years.’</a:t>
            </a:r>
          </a:p>
          <a:p>
            <a:r>
              <a:rPr lang="en-NZ" sz="3600" spc="-200" dirty="0">
                <a:latin typeface="Times New Roman" pitchFamily="18" charset="0"/>
                <a:cs typeface="Times New Roman" pitchFamily="18" charset="0"/>
              </a:rPr>
              <a:t>This is a life well lived despite circumstances.</a:t>
            </a:r>
          </a:p>
        </p:txBody>
      </p:sp>
      <p:pic>
        <p:nvPicPr>
          <p:cNvPr id="7" name="Content Placeholder 6" descr="i12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06170" y="1196752"/>
            <a:ext cx="3771503" cy="2509764"/>
          </a:xfrm>
        </p:spPr>
      </p:pic>
    </p:spTree>
    <p:extLst>
      <p:ext uri="{BB962C8B-B14F-4D97-AF65-F5344CB8AC3E}">
        <p14:creationId xmlns:p14="http://schemas.microsoft.com/office/powerpoint/2010/main" val="793845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953"/>
            <a:ext cx="9144000" cy="957783"/>
          </a:xfrm>
        </p:spPr>
        <p:txBody>
          <a:bodyPr>
            <a:normAutofit/>
          </a:bodyPr>
          <a:lstStyle/>
          <a:p>
            <a:r>
              <a:rPr lang="en-NZ" sz="3600" b="1" dirty="0"/>
              <a:t>Learn God’s word—The Consequences…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120" y="1214194"/>
            <a:ext cx="4001869" cy="250976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3600" dirty="0"/>
              <a:t>Proverbs 3:2a—</a:t>
            </a:r>
            <a:r>
              <a:rPr lang="en-NZ" sz="3600" dirty="0">
                <a:cs typeface="Times New Roman" pitchFamily="18" charset="0"/>
              </a:rPr>
              <a:t>“For they will prolong your life many years,…”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706516"/>
            <a:ext cx="8107581" cy="2881683"/>
          </a:xfrm>
        </p:spPr>
        <p:txBody>
          <a:bodyPr>
            <a:noAutofit/>
          </a:bodyPr>
          <a:lstStyle/>
          <a:p>
            <a:r>
              <a:rPr lang="en-NZ" sz="3600" dirty="0"/>
              <a:t>All of God’s Commands are designed to bring Spiritual, Mental and Physical wellbeing:</a:t>
            </a:r>
          </a:p>
          <a:p>
            <a:r>
              <a:rPr lang="en-NZ" sz="3600" dirty="0"/>
              <a:t>Worship / Bible instruction / Brotherhood / Diet / Family / Work</a:t>
            </a:r>
          </a:p>
        </p:txBody>
      </p:sp>
      <p:pic>
        <p:nvPicPr>
          <p:cNvPr id="7" name="Content Placeholder 6" descr="i12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06170" y="1196752"/>
            <a:ext cx="3771503" cy="2509764"/>
          </a:xfrm>
        </p:spPr>
      </p:pic>
    </p:spTree>
    <p:extLst>
      <p:ext uri="{BB962C8B-B14F-4D97-AF65-F5344CB8AC3E}">
        <p14:creationId xmlns:p14="http://schemas.microsoft.com/office/powerpoint/2010/main" val="4057930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786210"/>
          </a:xfrm>
        </p:spPr>
        <p:txBody>
          <a:bodyPr>
            <a:normAutofit/>
          </a:bodyPr>
          <a:lstStyle/>
          <a:p>
            <a:r>
              <a:rPr lang="en-NZ" dirty="0"/>
              <a:t>God’s Word—Saves.</a:t>
            </a:r>
          </a:p>
        </p:txBody>
      </p:sp>
      <p:pic>
        <p:nvPicPr>
          <p:cNvPr id="8" name="Content Placeholder 7" descr="i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58" y="2276872"/>
            <a:ext cx="4998989" cy="3744416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82710-F9F1-4A0C-B873-6CC429515E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8026" y="503237"/>
            <a:ext cx="4041775" cy="5851525"/>
          </a:xfrm>
        </p:spPr>
        <p:txBody>
          <a:bodyPr>
            <a:noAutofit/>
          </a:bodyPr>
          <a:lstStyle/>
          <a:p>
            <a:pPr algn="l"/>
            <a:r>
              <a:rPr lang="en-NZ" sz="3600" b="0" i="0" spc="-200" dirty="0">
                <a:solidFill>
                  <a:srgbClr val="000000"/>
                </a:solidFill>
                <a:effectLst/>
                <a:latin typeface="system-ui"/>
              </a:rPr>
              <a:t>Acts 2:38</a:t>
            </a:r>
          </a:p>
          <a:p>
            <a:pPr algn="l"/>
            <a:r>
              <a:rPr lang="en-NZ" sz="36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38</a:t>
            </a:r>
            <a:r>
              <a:rPr lang="en-NZ" sz="3600" b="0" i="0" spc="-200" dirty="0">
                <a:solidFill>
                  <a:srgbClr val="000000"/>
                </a:solidFill>
                <a:effectLst/>
                <a:latin typeface="system-ui"/>
              </a:rPr>
              <a:t>Peter </a:t>
            </a:r>
            <a:r>
              <a:rPr lang="en-NZ" sz="3600" b="0" i="1" spc="-200" dirty="0">
                <a:solidFill>
                  <a:srgbClr val="000000"/>
                </a:solidFill>
                <a:effectLst/>
                <a:latin typeface="system-ui"/>
              </a:rPr>
              <a:t>said</a:t>
            </a:r>
            <a:r>
              <a:rPr lang="en-NZ" sz="3600" b="0" i="0" spc="-200" dirty="0">
                <a:solidFill>
                  <a:srgbClr val="000000"/>
                </a:solidFill>
                <a:effectLst/>
                <a:latin typeface="system-ui"/>
              </a:rPr>
              <a:t> to them, “Repent, and each of you be baptized in the name of Jesus Christ for the forgiveness of your sins; and you will receive the gift of the Holy Spirit.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3648" cy="1143000"/>
          </a:xfrm>
        </p:spPr>
        <p:txBody>
          <a:bodyPr>
            <a:normAutofit/>
          </a:bodyPr>
          <a:lstStyle/>
          <a:p>
            <a:r>
              <a:rPr lang="en-NZ" dirty="0"/>
              <a:t>Parent’s Advice—How did you do?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7" name="Content Placeholder 6" descr="i3.jpg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/>
          <a:srcRect b="21428"/>
          <a:stretch/>
        </p:blipFill>
        <p:spPr>
          <a:xfrm>
            <a:off x="4666976" y="1535113"/>
            <a:ext cx="4043872" cy="475252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3648" cy="1143000"/>
          </a:xfrm>
        </p:spPr>
        <p:txBody>
          <a:bodyPr>
            <a:normAutofit/>
          </a:bodyPr>
          <a:lstStyle/>
          <a:p>
            <a:r>
              <a:rPr lang="en-NZ" dirty="0"/>
              <a:t>Parent’s Advice—How did you do?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</p:spPr>
        <p:txBody>
          <a:bodyPr>
            <a:normAutofit/>
          </a:bodyPr>
          <a:lstStyle/>
          <a:p>
            <a:r>
              <a:rPr lang="en-NZ" sz="3600" dirty="0"/>
              <a:t>A famous man once said, “Older people love to give advice, because it saves them the trouble of being a good example.”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7" name="Content Placeholder 6" descr="i3.jpg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/>
          <a:srcRect b="21428"/>
          <a:stretch/>
        </p:blipFill>
        <p:spPr>
          <a:xfrm>
            <a:off x="4666976" y="1535113"/>
            <a:ext cx="4043872" cy="4752528"/>
          </a:xfrm>
        </p:spPr>
      </p:pic>
    </p:spTree>
    <p:extLst>
      <p:ext uri="{BB962C8B-B14F-4D97-AF65-F5344CB8AC3E}">
        <p14:creationId xmlns:p14="http://schemas.microsoft.com/office/powerpoint/2010/main" val="332519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816655" y="410493"/>
            <a:ext cx="5510689" cy="644750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NZ" dirty="0"/>
              <a:t>My son…</a:t>
            </a:r>
          </a:p>
        </p:txBody>
      </p:sp>
      <p:pic>
        <p:nvPicPr>
          <p:cNvPr id="2050" name="Picture 2" descr="Typical Teenage Behavior: 10 Things Teenagers Just Can't Do">
            <a:extLst>
              <a:ext uri="{FF2B5EF4-FFF2-40B4-BE49-F238E27FC236}">
                <a16:creationId xmlns:a16="http://schemas.microsoft.com/office/drawing/2014/main" id="{DD80853F-7E87-45BD-A3D0-00457EEA59A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20" y="4664798"/>
            <a:ext cx="4041775" cy="19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914F92-2494-4AAC-8703-33B515AFA791}"/>
              </a:ext>
            </a:extLst>
          </p:cNvPr>
          <p:cNvSpPr txBox="1"/>
          <p:nvPr/>
        </p:nvSpPr>
        <p:spPr>
          <a:xfrm>
            <a:off x="323528" y="1268760"/>
            <a:ext cx="88204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spc="-200" dirty="0"/>
              <a:t>27 times in the Book of Proverbs he says, “My son(s)…”</a:t>
            </a:r>
          </a:p>
          <a:p>
            <a:r>
              <a:rPr lang="en-NZ" sz="3600" spc="-200" dirty="0"/>
              <a:t>1:10—My son, if sinful men entice you, do not give in to them.</a:t>
            </a:r>
          </a:p>
          <a:p>
            <a:r>
              <a:rPr lang="en-NZ" sz="3600" spc="-200" dirty="0"/>
              <a:t>3:11—My son, do not despise the Lord’s discipline…</a:t>
            </a:r>
          </a:p>
          <a:p>
            <a:r>
              <a:rPr lang="en-NZ" sz="3600" spc="-200" dirty="0"/>
              <a:t>3:31—My son, do not let wisdom and understanding out of your sight…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en-NZ" dirty="0"/>
              <a:t>Going off to seek his fortune—Just 10 minutes is all you have…</a:t>
            </a:r>
          </a:p>
        </p:txBody>
      </p:sp>
      <p:pic>
        <p:nvPicPr>
          <p:cNvPr id="8" name="Picture 2" descr="Typical Teenage Behavior: 10 Things Teenagers Just Can't Do">
            <a:extLst>
              <a:ext uri="{FF2B5EF4-FFF2-40B4-BE49-F238E27FC236}">
                <a16:creationId xmlns:a16="http://schemas.microsoft.com/office/drawing/2014/main" id="{CDF8CC06-BABF-4CEA-B2B8-13AA5AF2A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20" y="4664798"/>
            <a:ext cx="4041775" cy="19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1969 Doomsday Clock Time: 10 Minutes To Midnight">
            <a:extLst>
              <a:ext uri="{FF2B5EF4-FFF2-40B4-BE49-F238E27FC236}">
                <a16:creationId xmlns:a16="http://schemas.microsoft.com/office/drawing/2014/main" id="{2C9DEF8F-8545-41DA-BD2E-6CA8F04E7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39" y="1417638"/>
            <a:ext cx="3173735" cy="317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33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en-NZ" dirty="0"/>
              <a:t>Going off to seek his fortune—Just 10 minutes is all you have…</a:t>
            </a:r>
          </a:p>
        </p:txBody>
      </p:sp>
      <p:pic>
        <p:nvPicPr>
          <p:cNvPr id="8" name="Picture 2" descr="Typical Teenage Behavior: 10 Things Teenagers Just Can't Do">
            <a:extLst>
              <a:ext uri="{FF2B5EF4-FFF2-40B4-BE49-F238E27FC236}">
                <a16:creationId xmlns:a16="http://schemas.microsoft.com/office/drawing/2014/main" id="{CDF8CC06-BABF-4CEA-B2B8-13AA5AF2A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20" y="4664798"/>
            <a:ext cx="4041775" cy="19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1969 Doomsday Clock Time: 10 Minutes To Midnight">
            <a:extLst>
              <a:ext uri="{FF2B5EF4-FFF2-40B4-BE49-F238E27FC236}">
                <a16:creationId xmlns:a16="http://schemas.microsoft.com/office/drawing/2014/main" id="{2C9DEF8F-8545-41DA-BD2E-6CA8F04E7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39" y="1417638"/>
            <a:ext cx="3173735" cy="317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94ADC4F-3107-4C96-A9C1-AA5B8447A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330825" cy="4708525"/>
          </a:xfrm>
        </p:spPr>
        <p:txBody>
          <a:bodyPr>
            <a:normAutofit/>
          </a:bodyPr>
          <a:lstStyle/>
          <a:p>
            <a:r>
              <a:rPr lang="en-NZ" sz="3600" spc="-200" dirty="0"/>
              <a:t>What ‘last words of wisdom’ would you impart?</a:t>
            </a:r>
          </a:p>
          <a:p>
            <a:r>
              <a:rPr lang="en-NZ" sz="3600" spc="-200" dirty="0"/>
              <a:t>What would come to mind?</a:t>
            </a:r>
          </a:p>
          <a:p>
            <a:r>
              <a:rPr lang="en-NZ" sz="3600" spc="-200" dirty="0"/>
              <a:t>How important would it be?</a:t>
            </a:r>
          </a:p>
        </p:txBody>
      </p:sp>
    </p:spTree>
    <p:extLst>
      <p:ext uri="{BB962C8B-B14F-4D97-AF65-F5344CB8AC3E}">
        <p14:creationId xmlns:p14="http://schemas.microsoft.com/office/powerpoint/2010/main" val="674250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941</Words>
  <Application>Microsoft Office PowerPoint</Application>
  <PresentationFormat>On-screen Show (4:3)</PresentationFormat>
  <Paragraphs>95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system-ui</vt:lpstr>
      <vt:lpstr>Times New Roman</vt:lpstr>
      <vt:lpstr>Office Theme</vt:lpstr>
      <vt:lpstr>PowerPoint Presentation</vt:lpstr>
      <vt:lpstr>Advice of the Ages…Again?</vt:lpstr>
      <vt:lpstr>PowerPoint Presentation</vt:lpstr>
      <vt:lpstr>Parent’s Advice—How did you do?</vt:lpstr>
      <vt:lpstr>Parent’s Advice—How did you do?</vt:lpstr>
      <vt:lpstr>PowerPoint Presentation</vt:lpstr>
      <vt:lpstr>My son…</vt:lpstr>
      <vt:lpstr>Going off to seek his fortune—Just 10 minutes is all you have…</vt:lpstr>
      <vt:lpstr>Going off to seek his fortune—Just 10 minutes is all you have…</vt:lpstr>
      <vt:lpstr>Just 10 minutes is all you have…</vt:lpstr>
      <vt:lpstr>Wise counsel brings a full life</vt:lpstr>
      <vt:lpstr>Learn God’s word.</vt:lpstr>
      <vt:lpstr>Learn God’s word—Don’t fight the Law.</vt:lpstr>
      <vt:lpstr>Learn God’s word—Don’t fight the Law.</vt:lpstr>
      <vt:lpstr>Learn God’s word—Don’t fight the Law.</vt:lpstr>
      <vt:lpstr>Learn God’s word—Don’t fight the Law.</vt:lpstr>
      <vt:lpstr>Learn God’s word—Don’t fight the Law.</vt:lpstr>
      <vt:lpstr>Learn God’s word—Don’t fight the Law.</vt:lpstr>
      <vt:lpstr>Learn God’s word—Don’t fight the Law.</vt:lpstr>
      <vt:lpstr>Learn God’s word—Don’t fight the Law.</vt:lpstr>
      <vt:lpstr>Learn God’s word—Don’t fight the Law.</vt:lpstr>
      <vt:lpstr>Learn God’s word—From the Heart.</vt:lpstr>
      <vt:lpstr>Learn God’s word—From the Heart.</vt:lpstr>
      <vt:lpstr>Learn God’s word—From the Heart.</vt:lpstr>
      <vt:lpstr>Learn God’s word—From the Heart.</vt:lpstr>
      <vt:lpstr>Learn God’s word—From the Heart.</vt:lpstr>
      <vt:lpstr>Learn God’s word—Beyond Theory.</vt:lpstr>
      <vt:lpstr>Learn God’s word —Tied Down.</vt:lpstr>
      <vt:lpstr>Learn God’s word—The Consequences…</vt:lpstr>
      <vt:lpstr>Learn God’s word—The Consequences…</vt:lpstr>
      <vt:lpstr>Learn God’s word—The Consequences…</vt:lpstr>
      <vt:lpstr>God’s Word—Saves.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Advice of the Ages</dc:title>
  <dc:creator>John</dc:creator>
  <cp:lastModifiedBy>Morningside Church of Christ</cp:lastModifiedBy>
  <cp:revision>8</cp:revision>
  <dcterms:created xsi:type="dcterms:W3CDTF">2015-09-19T08:14:20Z</dcterms:created>
  <dcterms:modified xsi:type="dcterms:W3CDTF">2021-08-29T05:54:28Z</dcterms:modified>
</cp:coreProperties>
</file>