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342" r:id="rId3"/>
    <p:sldId id="343" r:id="rId4"/>
    <p:sldId id="389" r:id="rId5"/>
    <p:sldId id="341" r:id="rId6"/>
    <p:sldId id="344" r:id="rId7"/>
    <p:sldId id="345" r:id="rId8"/>
    <p:sldId id="346" r:id="rId9"/>
    <p:sldId id="319" r:id="rId10"/>
    <p:sldId id="378" r:id="rId11"/>
    <p:sldId id="379" r:id="rId12"/>
    <p:sldId id="380" r:id="rId13"/>
    <p:sldId id="381" r:id="rId14"/>
    <p:sldId id="315" r:id="rId15"/>
    <p:sldId id="382" r:id="rId16"/>
    <p:sldId id="383" r:id="rId17"/>
    <p:sldId id="384" r:id="rId18"/>
    <p:sldId id="385" r:id="rId19"/>
    <p:sldId id="386" r:id="rId20"/>
    <p:sldId id="387" r:id="rId21"/>
    <p:sldId id="320" r:id="rId22"/>
    <p:sldId id="289" r:id="rId23"/>
    <p:sldId id="388" r:id="rId24"/>
    <p:sldId id="321" r:id="rId25"/>
    <p:sldId id="322" r:id="rId26"/>
    <p:sldId id="323" r:id="rId27"/>
    <p:sldId id="290" r:id="rId28"/>
    <p:sldId id="30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114" d="100"/>
          <a:sy n="114" d="100"/>
        </p:scale>
        <p:origin x="15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A0B4A3-5CF8-4D0F-A137-B45415B4C5D8}"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72978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0B4A3-5CF8-4D0F-A137-B45415B4C5D8}"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359778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0B4A3-5CF8-4D0F-A137-B45415B4C5D8}"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263183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0B4A3-5CF8-4D0F-A137-B45415B4C5D8}"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46502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A0B4A3-5CF8-4D0F-A137-B45415B4C5D8}"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241786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A0B4A3-5CF8-4D0F-A137-B45415B4C5D8}" type="datetimeFigureOut">
              <a:rPr lang="en-NZ" smtClean="0"/>
              <a:t>22/08/2021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363196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A0B4A3-5CF8-4D0F-A137-B45415B4C5D8}" type="datetimeFigureOut">
              <a:rPr lang="en-NZ" smtClean="0"/>
              <a:t>22/08/2021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211958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A0B4A3-5CF8-4D0F-A137-B45415B4C5D8}" type="datetimeFigureOut">
              <a:rPr lang="en-NZ" smtClean="0"/>
              <a:t>22/08/2021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389454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0B4A3-5CF8-4D0F-A137-B45415B4C5D8}" type="datetimeFigureOut">
              <a:rPr lang="en-NZ" smtClean="0"/>
              <a:t>22/08/2021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140653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A0B4A3-5CF8-4D0F-A137-B45415B4C5D8}" type="datetimeFigureOut">
              <a:rPr lang="en-NZ" smtClean="0"/>
              <a:t>22/08/2021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281066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A0B4A3-5CF8-4D0F-A137-B45415B4C5D8}" type="datetimeFigureOut">
              <a:rPr lang="en-NZ" smtClean="0"/>
              <a:t>22/08/2021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410460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0B4A3-5CF8-4D0F-A137-B45415B4C5D8}" type="datetimeFigureOut">
              <a:rPr lang="en-NZ" smtClean="0"/>
              <a:t>22/08/2021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DAC3C-EC3D-4114-A040-2F02231D8264}" type="slidenum">
              <a:rPr lang="en-NZ" smtClean="0"/>
              <a:t>‹#›</a:t>
            </a:fld>
            <a:endParaRPr lang="en-NZ"/>
          </a:p>
        </p:txBody>
      </p:sp>
    </p:spTree>
    <p:extLst>
      <p:ext uri="{BB962C8B-B14F-4D97-AF65-F5344CB8AC3E}">
        <p14:creationId xmlns:p14="http://schemas.microsoft.com/office/powerpoint/2010/main" val="1078351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5" name="Content Placeholder 4" descr="A picture containing object, chessman, thing, sitting&#10;&#10;Description generated with very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7" y="-20878"/>
            <a:ext cx="9171837" cy="6878878"/>
          </a:xfrm>
        </p:spPr>
      </p:pic>
      <p:sp>
        <p:nvSpPr>
          <p:cNvPr id="6" name="TextBox 5">
            <a:extLst>
              <a:ext uri="{FF2B5EF4-FFF2-40B4-BE49-F238E27FC236}">
                <a16:creationId xmlns:a16="http://schemas.microsoft.com/office/drawing/2014/main" id="{35AA54E9-C48B-4D08-BF30-EE39A64CBA26}"/>
              </a:ext>
            </a:extLst>
          </p:cNvPr>
          <p:cNvSpPr txBox="1"/>
          <p:nvPr/>
        </p:nvSpPr>
        <p:spPr>
          <a:xfrm>
            <a:off x="3432517" y="2076693"/>
            <a:ext cx="113948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b="1" baseline="30000" dirty="0">
                <a:solidFill>
                  <a:schemeClr val="bg1"/>
                </a:solidFill>
              </a:rPr>
              <a:t>for the</a:t>
            </a:r>
            <a:endParaRPr lang="en-NZ" sz="4000" dirty="0">
              <a:solidFill>
                <a:schemeClr val="bg1"/>
              </a:solidFill>
            </a:endParaRPr>
          </a:p>
        </p:txBody>
      </p:sp>
      <p:sp>
        <p:nvSpPr>
          <p:cNvPr id="7" name="TextBox 6">
            <a:extLst>
              <a:ext uri="{FF2B5EF4-FFF2-40B4-BE49-F238E27FC236}">
                <a16:creationId xmlns:a16="http://schemas.microsoft.com/office/drawing/2014/main" id="{D3B69FA0-2BE0-4C9F-8B81-2087E9F7421E}"/>
              </a:ext>
            </a:extLst>
          </p:cNvPr>
          <p:cNvSpPr txBox="1"/>
          <p:nvPr/>
        </p:nvSpPr>
        <p:spPr>
          <a:xfrm>
            <a:off x="-27837" y="5989173"/>
            <a:ext cx="9171836"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Part 2. “Taking Captive Every Thought.”</a:t>
            </a:r>
          </a:p>
        </p:txBody>
      </p:sp>
    </p:spTree>
    <p:extLst>
      <p:ext uri="{BB962C8B-B14F-4D97-AF65-F5344CB8AC3E}">
        <p14:creationId xmlns:p14="http://schemas.microsoft.com/office/powerpoint/2010/main" val="238825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119270" y="0"/>
            <a:ext cx="4002157" cy="1732156"/>
          </a:xfrm>
        </p:spPr>
        <p:txBody>
          <a:bodyPr vert="horz" lIns="91440" tIns="45720" rIns="91440" bIns="45720" rtlCol="0" anchor="ctr">
            <a:normAutofit fontScale="90000"/>
          </a:bodyPr>
          <a:lstStyle/>
          <a:p>
            <a:r>
              <a:rPr lang="en-US" sz="4000" dirty="0"/>
              <a:t>Take captive your thoughts and examine them…</a:t>
            </a:r>
          </a:p>
        </p:txBody>
      </p:sp>
      <p:sp>
        <p:nvSpPr>
          <p:cNvPr id="13" name="Content Placeholder 3"/>
          <p:cNvSpPr txBox="1">
            <a:spLocks/>
          </p:cNvSpPr>
          <p:nvPr/>
        </p:nvSpPr>
        <p:spPr>
          <a:xfrm>
            <a:off x="4639230" y="3023644"/>
            <a:ext cx="4333461" cy="214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15" name="Content Placeholder 5" descr="A horse drawn carriage&#10;&#10;Description generated with very high confidence">
            <a:extLst>
              <a:ext uri="{FF2B5EF4-FFF2-40B4-BE49-F238E27FC236}">
                <a16:creationId xmlns:a16="http://schemas.microsoft.com/office/drawing/2014/main" id="{86CF1438-838C-4B3A-BE38-F2B2A48757BD}"/>
              </a:ext>
            </a:extLst>
          </p:cNvPr>
          <p:cNvPicPr>
            <a:picLocks noChangeAspect="1"/>
          </p:cNvPicPr>
          <p:nvPr/>
        </p:nvPicPr>
        <p:blipFill rotWithShape="1">
          <a:blip r:embed="rId2">
            <a:extLst>
              <a:ext uri="{28A0092B-C50C-407E-A947-70E740481C1C}">
                <a14:useLocalDpi xmlns:a14="http://schemas.microsoft.com/office/drawing/2010/main" val="0"/>
              </a:ext>
            </a:extLst>
          </a:blip>
          <a:srcRect t="13304"/>
          <a:stretch/>
        </p:blipFill>
        <p:spPr>
          <a:xfrm>
            <a:off x="5936973" y="-1"/>
            <a:ext cx="3207027" cy="1737727"/>
          </a:xfrm>
          <a:prstGeom prst="rect">
            <a:avLst/>
          </a:prstGeom>
        </p:spPr>
      </p:pic>
    </p:spTree>
    <p:extLst>
      <p:ext uri="{BB962C8B-B14F-4D97-AF65-F5344CB8AC3E}">
        <p14:creationId xmlns:p14="http://schemas.microsoft.com/office/powerpoint/2010/main" val="318485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119270" y="0"/>
            <a:ext cx="4002157" cy="1732156"/>
          </a:xfrm>
        </p:spPr>
        <p:txBody>
          <a:bodyPr vert="horz" lIns="91440" tIns="45720" rIns="91440" bIns="45720" rtlCol="0" anchor="ctr">
            <a:normAutofit fontScale="90000"/>
          </a:bodyPr>
          <a:lstStyle/>
          <a:p>
            <a:r>
              <a:rPr lang="en-US" sz="4000" dirty="0"/>
              <a:t>Take captive your thoughts and examine them…</a:t>
            </a:r>
          </a:p>
        </p:txBody>
      </p:sp>
      <p:pic>
        <p:nvPicPr>
          <p:cNvPr id="12" name="Content Placeholder 5" descr="A horse drawn carriage&#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3304"/>
          <a:stretch/>
        </p:blipFill>
        <p:spPr>
          <a:xfrm>
            <a:off x="5936973" y="-1"/>
            <a:ext cx="3207027" cy="1737727"/>
          </a:xfrm>
        </p:spPr>
      </p:pic>
      <p:sp>
        <p:nvSpPr>
          <p:cNvPr id="13" name="Content Placeholder 3"/>
          <p:cNvSpPr txBox="1">
            <a:spLocks/>
          </p:cNvSpPr>
          <p:nvPr/>
        </p:nvSpPr>
        <p:spPr>
          <a:xfrm>
            <a:off x="4639230" y="3023644"/>
            <a:ext cx="4333461" cy="214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10" name="Picture 9" descr="A sign in front of a brick building&#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726" y="2398644"/>
            <a:ext cx="4324966" cy="4260574"/>
          </a:xfrm>
          <a:prstGeom prst="rect">
            <a:avLst/>
          </a:prstGeom>
        </p:spPr>
      </p:pic>
    </p:spTree>
    <p:extLst>
      <p:ext uri="{BB962C8B-B14F-4D97-AF65-F5344CB8AC3E}">
        <p14:creationId xmlns:p14="http://schemas.microsoft.com/office/powerpoint/2010/main" val="428495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119270" y="0"/>
            <a:ext cx="4002157" cy="1732156"/>
          </a:xfrm>
        </p:spPr>
        <p:txBody>
          <a:bodyPr vert="horz" lIns="91440" tIns="45720" rIns="91440" bIns="45720" rtlCol="0" anchor="ctr">
            <a:normAutofit fontScale="90000"/>
          </a:bodyPr>
          <a:lstStyle/>
          <a:p>
            <a:r>
              <a:rPr lang="en-US" sz="4000" dirty="0"/>
              <a:t>Take captive your thoughts and examine them…</a:t>
            </a:r>
          </a:p>
        </p:txBody>
      </p:sp>
      <p:sp>
        <p:nvSpPr>
          <p:cNvPr id="3" name="Content Placeholder 2"/>
          <p:cNvSpPr>
            <a:spLocks noGrp="1"/>
          </p:cNvSpPr>
          <p:nvPr>
            <p:ph sz="half" idx="1"/>
          </p:nvPr>
        </p:nvSpPr>
        <p:spPr>
          <a:xfrm>
            <a:off x="32657" y="1732156"/>
            <a:ext cx="3331029" cy="5125844"/>
          </a:xfrm>
        </p:spPr>
        <p:txBody>
          <a:bodyPr vert="horz" lIns="91440" tIns="45720" rIns="91440" bIns="45720" rtlCol="0" anchor="ctr">
            <a:noAutofit/>
          </a:bodyPr>
          <a:lstStyle/>
          <a:p>
            <a:r>
              <a:rPr lang="en-US" dirty="0">
                <a:solidFill>
                  <a:schemeClr val="bg1"/>
                </a:solidFill>
              </a:rPr>
              <a:t>1. Capture:</a:t>
            </a:r>
          </a:p>
          <a:p>
            <a:pPr lvl="1">
              <a:buFont typeface="Wingdings" panose="05000000000000000000" pitchFamily="2" charset="2"/>
              <a:buChar char="Ø"/>
            </a:pPr>
            <a:r>
              <a:rPr lang="en-US" sz="2800" dirty="0">
                <a:solidFill>
                  <a:schemeClr val="bg1"/>
                </a:solidFill>
              </a:rPr>
              <a:t>Control them.</a:t>
            </a:r>
          </a:p>
          <a:p>
            <a:pPr lvl="1">
              <a:buFont typeface="Wingdings" panose="05000000000000000000" pitchFamily="2" charset="2"/>
              <a:buChar char="Ø"/>
            </a:pPr>
            <a:r>
              <a:rPr lang="en-US" sz="2800" dirty="0">
                <a:solidFill>
                  <a:schemeClr val="bg1"/>
                </a:solidFill>
              </a:rPr>
              <a:t>Sort them.</a:t>
            </a:r>
          </a:p>
          <a:p>
            <a:pPr lvl="1">
              <a:buFont typeface="Wingdings" panose="05000000000000000000" pitchFamily="2" charset="2"/>
              <a:buChar char="Ø"/>
            </a:pPr>
            <a:r>
              <a:rPr lang="en-US" sz="2800" dirty="0">
                <a:solidFill>
                  <a:schemeClr val="bg1"/>
                </a:solidFill>
              </a:rPr>
              <a:t>‘Slow to speak.’</a:t>
            </a:r>
          </a:p>
          <a:p>
            <a:pPr lvl="1">
              <a:buFont typeface="Wingdings" panose="05000000000000000000" pitchFamily="2" charset="2"/>
              <a:buChar char="Ø"/>
            </a:pPr>
            <a:r>
              <a:rPr lang="en-US" sz="2800" dirty="0">
                <a:solidFill>
                  <a:schemeClr val="bg1"/>
                </a:solidFill>
              </a:rPr>
              <a:t>‘Slow to become angry.’</a:t>
            </a:r>
          </a:p>
          <a:p>
            <a:pPr lvl="1">
              <a:buFont typeface="Wingdings" panose="05000000000000000000" pitchFamily="2" charset="2"/>
              <a:buChar char="Ø"/>
            </a:pPr>
            <a:r>
              <a:rPr lang="en-US" sz="2800" dirty="0">
                <a:solidFill>
                  <a:schemeClr val="bg1"/>
                </a:solidFill>
              </a:rPr>
              <a:t>Lust.</a:t>
            </a:r>
          </a:p>
          <a:p>
            <a:pPr lvl="1">
              <a:buFont typeface="Wingdings" panose="05000000000000000000" pitchFamily="2" charset="2"/>
              <a:buChar char="Ø"/>
            </a:pPr>
            <a:r>
              <a:rPr lang="en-US" sz="2800" dirty="0">
                <a:solidFill>
                  <a:schemeClr val="bg1"/>
                </a:solidFill>
              </a:rPr>
              <a:t>Envy.</a:t>
            </a:r>
          </a:p>
          <a:p>
            <a:pPr lvl="1">
              <a:buFont typeface="Wingdings" panose="05000000000000000000" pitchFamily="2" charset="2"/>
              <a:buChar char="Ø"/>
            </a:pPr>
            <a:r>
              <a:rPr lang="en-US" sz="2800" dirty="0">
                <a:solidFill>
                  <a:schemeClr val="bg1"/>
                </a:solidFill>
              </a:rPr>
              <a:t>Spite.</a:t>
            </a:r>
          </a:p>
        </p:txBody>
      </p:sp>
      <p:pic>
        <p:nvPicPr>
          <p:cNvPr id="12" name="Content Placeholder 5" descr="A horse drawn carriage&#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3304"/>
          <a:stretch/>
        </p:blipFill>
        <p:spPr>
          <a:xfrm>
            <a:off x="5936973" y="-1"/>
            <a:ext cx="3207027" cy="1737727"/>
          </a:xfrm>
        </p:spPr>
      </p:pic>
      <p:sp>
        <p:nvSpPr>
          <p:cNvPr id="13" name="Content Placeholder 3"/>
          <p:cNvSpPr txBox="1">
            <a:spLocks/>
          </p:cNvSpPr>
          <p:nvPr/>
        </p:nvSpPr>
        <p:spPr>
          <a:xfrm>
            <a:off x="4639230" y="3023644"/>
            <a:ext cx="4333461" cy="214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10" name="Picture 9" descr="A sign in front of a brick building&#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726" y="2398644"/>
            <a:ext cx="4324966" cy="4260574"/>
          </a:xfrm>
          <a:prstGeom prst="rect">
            <a:avLst/>
          </a:prstGeom>
        </p:spPr>
      </p:pic>
    </p:spTree>
    <p:extLst>
      <p:ext uri="{BB962C8B-B14F-4D97-AF65-F5344CB8AC3E}">
        <p14:creationId xmlns:p14="http://schemas.microsoft.com/office/powerpoint/2010/main" val="287964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119270" y="0"/>
            <a:ext cx="4002157" cy="1732156"/>
          </a:xfrm>
        </p:spPr>
        <p:txBody>
          <a:bodyPr vert="horz" lIns="91440" tIns="45720" rIns="91440" bIns="45720" rtlCol="0" anchor="ctr">
            <a:normAutofit fontScale="90000"/>
          </a:bodyPr>
          <a:lstStyle/>
          <a:p>
            <a:r>
              <a:rPr lang="en-US" sz="4000" dirty="0"/>
              <a:t>Take captive your thoughts and examine them... </a:t>
            </a:r>
          </a:p>
        </p:txBody>
      </p:sp>
      <p:sp>
        <p:nvSpPr>
          <p:cNvPr id="3" name="Content Placeholder 2"/>
          <p:cNvSpPr>
            <a:spLocks noGrp="1"/>
          </p:cNvSpPr>
          <p:nvPr>
            <p:ph sz="half" idx="1"/>
          </p:nvPr>
        </p:nvSpPr>
        <p:spPr>
          <a:xfrm>
            <a:off x="13725" y="1732156"/>
            <a:ext cx="3331029" cy="5125844"/>
          </a:xfrm>
        </p:spPr>
        <p:txBody>
          <a:bodyPr vert="horz" lIns="91440" tIns="45720" rIns="91440" bIns="45720" rtlCol="0" anchor="ctr">
            <a:noAutofit/>
          </a:bodyPr>
          <a:lstStyle/>
          <a:p>
            <a:r>
              <a:rPr lang="en-US" dirty="0">
                <a:solidFill>
                  <a:schemeClr val="bg1"/>
                </a:solidFill>
              </a:rPr>
              <a:t>2. Examine:</a:t>
            </a:r>
          </a:p>
          <a:p>
            <a:r>
              <a:rPr lang="en-US" dirty="0">
                <a:solidFill>
                  <a:schemeClr val="bg1"/>
                </a:solidFill>
              </a:rPr>
              <a:t>A closer look— </a:t>
            </a:r>
          </a:p>
          <a:p>
            <a:pPr lvl="1">
              <a:buFont typeface="Wingdings" panose="05000000000000000000" pitchFamily="2" charset="2"/>
              <a:buChar char="Ø"/>
            </a:pPr>
            <a:r>
              <a:rPr lang="en-US" sz="2800" dirty="0">
                <a:solidFill>
                  <a:schemeClr val="bg1"/>
                </a:solidFill>
              </a:rPr>
              <a:t>“Where did THAT come from?”</a:t>
            </a:r>
          </a:p>
          <a:p>
            <a:pPr lvl="1">
              <a:buFont typeface="Wingdings" panose="05000000000000000000" pitchFamily="2" charset="2"/>
              <a:buChar char="Ø"/>
            </a:pPr>
            <a:r>
              <a:rPr lang="en-US" sz="2800" dirty="0">
                <a:solidFill>
                  <a:schemeClr val="bg1"/>
                </a:solidFill>
              </a:rPr>
              <a:t>“What are these thoughts saying about my claim to faith in Jesus?”</a:t>
            </a:r>
            <a:endParaRPr lang="en-NZ" sz="2800" dirty="0">
              <a:solidFill>
                <a:schemeClr val="bg1"/>
              </a:solidFill>
            </a:endParaRPr>
          </a:p>
        </p:txBody>
      </p:sp>
      <p:pic>
        <p:nvPicPr>
          <p:cNvPr id="12" name="Content Placeholder 5" descr="A horse drawn carriage&#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3304"/>
          <a:stretch/>
        </p:blipFill>
        <p:spPr>
          <a:xfrm>
            <a:off x="5936973" y="-1"/>
            <a:ext cx="3207027" cy="1737727"/>
          </a:xfrm>
        </p:spPr>
      </p:pic>
      <p:sp>
        <p:nvSpPr>
          <p:cNvPr id="13" name="Content Placeholder 3"/>
          <p:cNvSpPr txBox="1">
            <a:spLocks/>
          </p:cNvSpPr>
          <p:nvPr/>
        </p:nvSpPr>
        <p:spPr>
          <a:xfrm>
            <a:off x="4639230" y="3023644"/>
            <a:ext cx="4333461" cy="214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10" name="Picture 9" descr="A sign in front of a brick building&#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726" y="2398644"/>
            <a:ext cx="4324966" cy="4260574"/>
          </a:xfrm>
          <a:prstGeom prst="rect">
            <a:avLst/>
          </a:prstGeom>
        </p:spPr>
      </p:pic>
    </p:spTree>
    <p:extLst>
      <p:ext uri="{BB962C8B-B14F-4D97-AF65-F5344CB8AC3E}">
        <p14:creationId xmlns:p14="http://schemas.microsoft.com/office/powerpoint/2010/main" val="310211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190" y="3137603"/>
            <a:ext cx="4635828" cy="2708059"/>
          </a:xfrm>
          <a:prstGeom prst="rect">
            <a:avLst/>
          </a:prstGeom>
        </p:spPr>
      </p:pic>
    </p:spTree>
    <p:extLst>
      <p:ext uri="{BB962C8B-B14F-4D97-AF65-F5344CB8AC3E}">
        <p14:creationId xmlns:p14="http://schemas.microsoft.com/office/powerpoint/2010/main" val="176251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Consider the evidence…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299" y="246156"/>
            <a:ext cx="2565079" cy="1498413"/>
          </a:xfrm>
          <a:prstGeom prst="rect">
            <a:avLst/>
          </a:prstGeom>
        </p:spPr>
      </p:pic>
    </p:spTree>
    <p:extLst>
      <p:ext uri="{BB962C8B-B14F-4D97-AF65-F5344CB8AC3E}">
        <p14:creationId xmlns:p14="http://schemas.microsoft.com/office/powerpoint/2010/main" val="264220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descr="A cup of coffee&#10;&#10;Description generated with very high confidenc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63615" y="3325397"/>
            <a:ext cx="4566442" cy="320792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Consider the evidence…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299" y="246156"/>
            <a:ext cx="2565079" cy="1498413"/>
          </a:xfrm>
          <a:prstGeom prst="rect">
            <a:avLst/>
          </a:prstGeom>
        </p:spPr>
      </p:pic>
      <p:sp>
        <p:nvSpPr>
          <p:cNvPr id="14" name="TextBox 13">
            <a:extLst>
              <a:ext uri="{FF2B5EF4-FFF2-40B4-BE49-F238E27FC236}">
                <a16:creationId xmlns:a16="http://schemas.microsoft.com/office/drawing/2014/main" id="{4F69C1C3-91C2-40AB-A1B9-E931AF286EB8}"/>
              </a:ext>
            </a:extLst>
          </p:cNvPr>
          <p:cNvSpPr txBox="1"/>
          <p:nvPr/>
        </p:nvSpPr>
        <p:spPr>
          <a:xfrm>
            <a:off x="4467177" y="2473298"/>
            <a:ext cx="4362880" cy="523220"/>
          </a:xfrm>
          <a:prstGeom prst="rect">
            <a:avLst/>
          </a:prstGeom>
          <a:noFill/>
        </p:spPr>
        <p:txBody>
          <a:bodyPr wrap="square">
            <a:spAutoFit/>
          </a:bodyPr>
          <a:lstStyle/>
          <a:p>
            <a:r>
              <a:rPr lang="en-US" sz="2800" dirty="0"/>
              <a:t>Jesus asked His disciples…</a:t>
            </a:r>
            <a:endParaRPr lang="en-NZ" sz="2800" dirty="0"/>
          </a:p>
        </p:txBody>
      </p:sp>
      <p:sp>
        <p:nvSpPr>
          <p:cNvPr id="16" name="TextBox 15">
            <a:extLst>
              <a:ext uri="{FF2B5EF4-FFF2-40B4-BE49-F238E27FC236}">
                <a16:creationId xmlns:a16="http://schemas.microsoft.com/office/drawing/2014/main" id="{368D71E9-F460-47F1-AD28-76DAA639A9E7}"/>
              </a:ext>
            </a:extLst>
          </p:cNvPr>
          <p:cNvSpPr txBox="1"/>
          <p:nvPr/>
        </p:nvSpPr>
        <p:spPr>
          <a:xfrm>
            <a:off x="4873838" y="5125888"/>
            <a:ext cx="2539836" cy="523220"/>
          </a:xfrm>
          <a:prstGeom prst="rect">
            <a:avLst/>
          </a:prstGeom>
          <a:noFill/>
        </p:spPr>
        <p:txBody>
          <a:bodyPr wrap="square">
            <a:spAutoFit/>
          </a:bodyPr>
          <a:lstStyle/>
          <a:p>
            <a:r>
              <a:rPr lang="en-NZ" sz="2800" dirty="0">
                <a:solidFill>
                  <a:schemeClr val="bg1"/>
                </a:solidFill>
                <a:latin typeface="system-ui"/>
              </a:rPr>
              <a:t>Matthew 16:15</a:t>
            </a:r>
            <a:endParaRPr lang="en-NZ" sz="2800" dirty="0">
              <a:solidFill>
                <a:schemeClr val="bg1"/>
              </a:solidFill>
            </a:endParaRPr>
          </a:p>
        </p:txBody>
      </p:sp>
    </p:spTree>
    <p:extLst>
      <p:ext uri="{BB962C8B-B14F-4D97-AF65-F5344CB8AC3E}">
        <p14:creationId xmlns:p14="http://schemas.microsoft.com/office/powerpoint/2010/main" val="65722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descr="A cup of coffee&#10;&#10;Description generated with very high confidenc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63615" y="3325397"/>
            <a:ext cx="4566442" cy="320792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Consider the evidence…</a:t>
            </a:r>
          </a:p>
        </p:txBody>
      </p:sp>
      <p:sp>
        <p:nvSpPr>
          <p:cNvPr id="4" name="Content Placeholder 3"/>
          <p:cNvSpPr>
            <a:spLocks noGrp="1"/>
          </p:cNvSpPr>
          <p:nvPr>
            <p:ph sz="half" idx="2"/>
          </p:nvPr>
        </p:nvSpPr>
        <p:spPr>
          <a:xfrm>
            <a:off x="79432" y="2133600"/>
            <a:ext cx="3310882" cy="4625008"/>
          </a:xfrm>
        </p:spPr>
        <p:txBody>
          <a:bodyPr vert="horz" lIns="91440" tIns="45720" rIns="91440" bIns="45720" rtlCol="0" anchor="ctr">
            <a:normAutofit/>
          </a:bodyPr>
          <a:lstStyle/>
          <a:p>
            <a:r>
              <a:rPr lang="en-US" dirty="0">
                <a:solidFill>
                  <a:schemeClr val="bg1"/>
                </a:solidFill>
              </a:rPr>
              <a:t>‘Has Jesus changed me?’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299" y="246156"/>
            <a:ext cx="2565079" cy="1498413"/>
          </a:xfrm>
          <a:prstGeom prst="rect">
            <a:avLst/>
          </a:prstGeom>
        </p:spPr>
      </p:pic>
      <p:sp>
        <p:nvSpPr>
          <p:cNvPr id="10" name="TextBox 9">
            <a:extLst>
              <a:ext uri="{FF2B5EF4-FFF2-40B4-BE49-F238E27FC236}">
                <a16:creationId xmlns:a16="http://schemas.microsoft.com/office/drawing/2014/main" id="{8B6344EA-0803-4B0C-B12D-0BEE80A65BE6}"/>
              </a:ext>
            </a:extLst>
          </p:cNvPr>
          <p:cNvSpPr txBox="1"/>
          <p:nvPr/>
        </p:nvSpPr>
        <p:spPr>
          <a:xfrm>
            <a:off x="4873838" y="5125888"/>
            <a:ext cx="2539836" cy="523220"/>
          </a:xfrm>
          <a:prstGeom prst="rect">
            <a:avLst/>
          </a:prstGeom>
          <a:noFill/>
        </p:spPr>
        <p:txBody>
          <a:bodyPr wrap="square">
            <a:spAutoFit/>
          </a:bodyPr>
          <a:lstStyle/>
          <a:p>
            <a:r>
              <a:rPr lang="en-NZ" sz="2800" dirty="0">
                <a:solidFill>
                  <a:schemeClr val="bg1"/>
                </a:solidFill>
                <a:latin typeface="system-ui"/>
              </a:rPr>
              <a:t>Matthew 16:15</a:t>
            </a:r>
            <a:endParaRPr lang="en-NZ" sz="2800" dirty="0">
              <a:solidFill>
                <a:schemeClr val="bg1"/>
              </a:solidFill>
            </a:endParaRPr>
          </a:p>
        </p:txBody>
      </p:sp>
      <p:sp>
        <p:nvSpPr>
          <p:cNvPr id="12" name="TextBox 11">
            <a:extLst>
              <a:ext uri="{FF2B5EF4-FFF2-40B4-BE49-F238E27FC236}">
                <a16:creationId xmlns:a16="http://schemas.microsoft.com/office/drawing/2014/main" id="{8A34E1EB-5E7A-4B18-90E9-EDB66CB39A89}"/>
              </a:ext>
            </a:extLst>
          </p:cNvPr>
          <p:cNvSpPr txBox="1"/>
          <p:nvPr/>
        </p:nvSpPr>
        <p:spPr>
          <a:xfrm>
            <a:off x="4467177" y="2473298"/>
            <a:ext cx="4362880" cy="523220"/>
          </a:xfrm>
          <a:prstGeom prst="rect">
            <a:avLst/>
          </a:prstGeom>
          <a:noFill/>
        </p:spPr>
        <p:txBody>
          <a:bodyPr wrap="square">
            <a:spAutoFit/>
          </a:bodyPr>
          <a:lstStyle/>
          <a:p>
            <a:r>
              <a:rPr lang="en-US" sz="2800" dirty="0"/>
              <a:t>Jesus asked His disciples…</a:t>
            </a:r>
            <a:endParaRPr lang="en-NZ" sz="2800" dirty="0"/>
          </a:p>
        </p:txBody>
      </p:sp>
    </p:spTree>
    <p:extLst>
      <p:ext uri="{BB962C8B-B14F-4D97-AF65-F5344CB8AC3E}">
        <p14:creationId xmlns:p14="http://schemas.microsoft.com/office/powerpoint/2010/main" val="131147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descr="A cup of coffee&#10;&#10;Description generated with very high confidenc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63615" y="3325397"/>
            <a:ext cx="4566442" cy="320792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Consider the evidence…</a:t>
            </a:r>
          </a:p>
        </p:txBody>
      </p:sp>
      <p:sp>
        <p:nvSpPr>
          <p:cNvPr id="4" name="Content Placeholder 3"/>
          <p:cNvSpPr>
            <a:spLocks noGrp="1"/>
          </p:cNvSpPr>
          <p:nvPr>
            <p:ph sz="half" idx="2"/>
          </p:nvPr>
        </p:nvSpPr>
        <p:spPr>
          <a:xfrm>
            <a:off x="79432" y="2133600"/>
            <a:ext cx="3310882" cy="4625008"/>
          </a:xfrm>
        </p:spPr>
        <p:txBody>
          <a:bodyPr vert="horz" lIns="91440" tIns="45720" rIns="91440" bIns="45720" rtlCol="0" anchor="ctr">
            <a:normAutofit/>
          </a:bodyPr>
          <a:lstStyle/>
          <a:p>
            <a:r>
              <a:rPr lang="en-US" dirty="0">
                <a:solidFill>
                  <a:schemeClr val="bg1"/>
                </a:solidFill>
              </a:rPr>
              <a:t>‘Who am I ‘NOW’ because of what Jesus means to me?’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299" y="246156"/>
            <a:ext cx="2565079" cy="1498413"/>
          </a:xfrm>
          <a:prstGeom prst="rect">
            <a:avLst/>
          </a:prstGeom>
        </p:spPr>
      </p:pic>
      <p:sp>
        <p:nvSpPr>
          <p:cNvPr id="10" name="TextBox 9">
            <a:extLst>
              <a:ext uri="{FF2B5EF4-FFF2-40B4-BE49-F238E27FC236}">
                <a16:creationId xmlns:a16="http://schemas.microsoft.com/office/drawing/2014/main" id="{B9B58BF1-1976-42B4-9AE4-1A9CA01735AC}"/>
              </a:ext>
            </a:extLst>
          </p:cNvPr>
          <p:cNvSpPr txBox="1"/>
          <p:nvPr/>
        </p:nvSpPr>
        <p:spPr>
          <a:xfrm>
            <a:off x="4873838" y="5125888"/>
            <a:ext cx="2539836" cy="523220"/>
          </a:xfrm>
          <a:prstGeom prst="rect">
            <a:avLst/>
          </a:prstGeom>
          <a:noFill/>
        </p:spPr>
        <p:txBody>
          <a:bodyPr wrap="square">
            <a:spAutoFit/>
          </a:bodyPr>
          <a:lstStyle/>
          <a:p>
            <a:r>
              <a:rPr lang="en-NZ" sz="2800" dirty="0">
                <a:solidFill>
                  <a:schemeClr val="bg1"/>
                </a:solidFill>
                <a:latin typeface="system-ui"/>
              </a:rPr>
              <a:t>Matthew 16:15</a:t>
            </a:r>
            <a:endParaRPr lang="en-NZ" sz="2800" dirty="0">
              <a:solidFill>
                <a:schemeClr val="bg1"/>
              </a:solidFill>
            </a:endParaRPr>
          </a:p>
        </p:txBody>
      </p:sp>
      <p:sp>
        <p:nvSpPr>
          <p:cNvPr id="12" name="TextBox 11">
            <a:extLst>
              <a:ext uri="{FF2B5EF4-FFF2-40B4-BE49-F238E27FC236}">
                <a16:creationId xmlns:a16="http://schemas.microsoft.com/office/drawing/2014/main" id="{10EB394C-1C7D-4166-A927-7BDC0D5B872E}"/>
              </a:ext>
            </a:extLst>
          </p:cNvPr>
          <p:cNvSpPr txBox="1"/>
          <p:nvPr/>
        </p:nvSpPr>
        <p:spPr>
          <a:xfrm>
            <a:off x="4467177" y="2473298"/>
            <a:ext cx="4362880" cy="523220"/>
          </a:xfrm>
          <a:prstGeom prst="rect">
            <a:avLst/>
          </a:prstGeom>
          <a:noFill/>
        </p:spPr>
        <p:txBody>
          <a:bodyPr wrap="square">
            <a:spAutoFit/>
          </a:bodyPr>
          <a:lstStyle/>
          <a:p>
            <a:r>
              <a:rPr lang="en-US" sz="2800" dirty="0"/>
              <a:t>Jesus asked His disciples…</a:t>
            </a:r>
            <a:endParaRPr lang="en-NZ" sz="2800" dirty="0"/>
          </a:p>
        </p:txBody>
      </p:sp>
    </p:spTree>
    <p:extLst>
      <p:ext uri="{BB962C8B-B14F-4D97-AF65-F5344CB8AC3E}">
        <p14:creationId xmlns:p14="http://schemas.microsoft.com/office/powerpoint/2010/main" val="289638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descr="A cup of coffee&#10;&#10;Description generated with very high confidenc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63615" y="3325397"/>
            <a:ext cx="4566442" cy="320792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Consider the evidence…</a:t>
            </a:r>
          </a:p>
        </p:txBody>
      </p:sp>
      <p:sp>
        <p:nvSpPr>
          <p:cNvPr id="4" name="Content Placeholder 3"/>
          <p:cNvSpPr>
            <a:spLocks noGrp="1"/>
          </p:cNvSpPr>
          <p:nvPr>
            <p:ph sz="half" idx="2"/>
          </p:nvPr>
        </p:nvSpPr>
        <p:spPr>
          <a:xfrm>
            <a:off x="79432" y="2133600"/>
            <a:ext cx="3310882" cy="4625008"/>
          </a:xfrm>
        </p:spPr>
        <p:txBody>
          <a:bodyPr vert="horz" lIns="91440" tIns="45720" rIns="91440" bIns="45720" rtlCol="0" anchor="ctr">
            <a:normAutofit/>
          </a:bodyPr>
          <a:lstStyle/>
          <a:p>
            <a:r>
              <a:rPr lang="en-US" dirty="0">
                <a:solidFill>
                  <a:schemeClr val="bg1"/>
                </a:solidFill>
              </a:rPr>
              <a:t>‘How do I come across?’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299" y="246156"/>
            <a:ext cx="2565079" cy="1498413"/>
          </a:xfrm>
          <a:prstGeom prst="rect">
            <a:avLst/>
          </a:prstGeom>
        </p:spPr>
      </p:pic>
      <p:sp>
        <p:nvSpPr>
          <p:cNvPr id="10" name="TextBox 9">
            <a:extLst>
              <a:ext uri="{FF2B5EF4-FFF2-40B4-BE49-F238E27FC236}">
                <a16:creationId xmlns:a16="http://schemas.microsoft.com/office/drawing/2014/main" id="{BC6D99F8-66E1-4672-8D15-7A9D0B458F03}"/>
              </a:ext>
            </a:extLst>
          </p:cNvPr>
          <p:cNvSpPr txBox="1"/>
          <p:nvPr/>
        </p:nvSpPr>
        <p:spPr>
          <a:xfrm>
            <a:off x="4873838" y="5125888"/>
            <a:ext cx="2539836" cy="523220"/>
          </a:xfrm>
          <a:prstGeom prst="rect">
            <a:avLst/>
          </a:prstGeom>
          <a:noFill/>
        </p:spPr>
        <p:txBody>
          <a:bodyPr wrap="square">
            <a:spAutoFit/>
          </a:bodyPr>
          <a:lstStyle/>
          <a:p>
            <a:r>
              <a:rPr lang="en-NZ" sz="2800" dirty="0">
                <a:solidFill>
                  <a:schemeClr val="bg1"/>
                </a:solidFill>
                <a:latin typeface="system-ui"/>
              </a:rPr>
              <a:t>Matthew 16:15</a:t>
            </a:r>
            <a:endParaRPr lang="en-NZ" sz="2800" dirty="0">
              <a:solidFill>
                <a:schemeClr val="bg1"/>
              </a:solidFill>
            </a:endParaRPr>
          </a:p>
        </p:txBody>
      </p:sp>
      <p:sp>
        <p:nvSpPr>
          <p:cNvPr id="12" name="TextBox 11">
            <a:extLst>
              <a:ext uri="{FF2B5EF4-FFF2-40B4-BE49-F238E27FC236}">
                <a16:creationId xmlns:a16="http://schemas.microsoft.com/office/drawing/2014/main" id="{43F09C5F-A1CA-46CD-8D64-EE81550AE016}"/>
              </a:ext>
            </a:extLst>
          </p:cNvPr>
          <p:cNvSpPr txBox="1"/>
          <p:nvPr/>
        </p:nvSpPr>
        <p:spPr>
          <a:xfrm>
            <a:off x="4467177" y="2473298"/>
            <a:ext cx="4362880" cy="523220"/>
          </a:xfrm>
          <a:prstGeom prst="rect">
            <a:avLst/>
          </a:prstGeom>
          <a:noFill/>
        </p:spPr>
        <p:txBody>
          <a:bodyPr wrap="square">
            <a:spAutoFit/>
          </a:bodyPr>
          <a:lstStyle/>
          <a:p>
            <a:r>
              <a:rPr lang="en-US" sz="2800" dirty="0"/>
              <a:t>Jesus asked His disciples…</a:t>
            </a:r>
            <a:endParaRPr lang="en-NZ" sz="2800" dirty="0"/>
          </a:p>
        </p:txBody>
      </p:sp>
    </p:spTree>
    <p:extLst>
      <p:ext uri="{BB962C8B-B14F-4D97-AF65-F5344CB8AC3E}">
        <p14:creationId xmlns:p14="http://schemas.microsoft.com/office/powerpoint/2010/main" val="187109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0609"/>
          <a:stretch/>
        </p:blipFill>
        <p:spPr>
          <a:xfrm>
            <a:off x="1452959" y="2953972"/>
            <a:ext cx="6446241" cy="238787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4067848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descr="A cup of coffee&#10;&#10;Description generated with very high confidenc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63615" y="3325397"/>
            <a:ext cx="4566442" cy="320792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Consider the evidence…</a:t>
            </a:r>
          </a:p>
        </p:txBody>
      </p:sp>
      <p:sp>
        <p:nvSpPr>
          <p:cNvPr id="4" name="Content Placeholder 3"/>
          <p:cNvSpPr>
            <a:spLocks noGrp="1"/>
          </p:cNvSpPr>
          <p:nvPr>
            <p:ph sz="half" idx="2"/>
          </p:nvPr>
        </p:nvSpPr>
        <p:spPr>
          <a:xfrm>
            <a:off x="79432" y="2133600"/>
            <a:ext cx="3310882" cy="4625008"/>
          </a:xfrm>
        </p:spPr>
        <p:txBody>
          <a:bodyPr vert="horz" lIns="91440" tIns="45720" rIns="91440" bIns="45720" rtlCol="0" anchor="ctr">
            <a:normAutofit/>
          </a:bodyPr>
          <a:lstStyle/>
          <a:p>
            <a:r>
              <a:rPr lang="en-US" dirty="0">
                <a:solidFill>
                  <a:schemeClr val="bg1"/>
                </a:solidFill>
              </a:rPr>
              <a:t>‘What does everyone </a:t>
            </a:r>
          </a:p>
          <a:p>
            <a:pPr lvl="1">
              <a:buFont typeface="Wingdings" panose="05000000000000000000" pitchFamily="2" charset="2"/>
              <a:buChar char="Ø"/>
            </a:pPr>
            <a:r>
              <a:rPr lang="en-US" sz="2800" dirty="0">
                <a:solidFill>
                  <a:schemeClr val="bg1"/>
                </a:solidFill>
              </a:rPr>
              <a:t>‘See in me,’ </a:t>
            </a:r>
          </a:p>
          <a:p>
            <a:pPr marL="457200" lvl="1" indent="0">
              <a:buNone/>
            </a:pPr>
            <a:r>
              <a:rPr lang="en-US" sz="2800" dirty="0">
                <a:solidFill>
                  <a:schemeClr val="bg1"/>
                </a:solidFill>
              </a:rPr>
              <a:t>and</a:t>
            </a:r>
          </a:p>
          <a:p>
            <a:pPr lvl="1">
              <a:buFont typeface="Wingdings" panose="05000000000000000000" pitchFamily="2" charset="2"/>
              <a:buChar char="Ø"/>
            </a:pPr>
            <a:r>
              <a:rPr lang="en-US" sz="2800" dirty="0">
                <a:solidFill>
                  <a:schemeClr val="bg1"/>
                </a:solidFill>
              </a:rPr>
              <a:t>‘see happening around 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299" y="246156"/>
            <a:ext cx="2565079" cy="1498413"/>
          </a:xfrm>
          <a:prstGeom prst="rect">
            <a:avLst/>
          </a:prstGeom>
        </p:spPr>
      </p:pic>
      <p:sp>
        <p:nvSpPr>
          <p:cNvPr id="10" name="TextBox 9">
            <a:extLst>
              <a:ext uri="{FF2B5EF4-FFF2-40B4-BE49-F238E27FC236}">
                <a16:creationId xmlns:a16="http://schemas.microsoft.com/office/drawing/2014/main" id="{D432E39F-E132-431B-A77D-D5304A7BCCF0}"/>
              </a:ext>
            </a:extLst>
          </p:cNvPr>
          <p:cNvSpPr txBox="1"/>
          <p:nvPr/>
        </p:nvSpPr>
        <p:spPr>
          <a:xfrm>
            <a:off x="4873838" y="5125888"/>
            <a:ext cx="2539836" cy="523220"/>
          </a:xfrm>
          <a:prstGeom prst="rect">
            <a:avLst/>
          </a:prstGeom>
          <a:noFill/>
        </p:spPr>
        <p:txBody>
          <a:bodyPr wrap="square">
            <a:spAutoFit/>
          </a:bodyPr>
          <a:lstStyle/>
          <a:p>
            <a:r>
              <a:rPr lang="en-NZ" sz="2800" dirty="0">
                <a:solidFill>
                  <a:schemeClr val="bg1"/>
                </a:solidFill>
                <a:latin typeface="system-ui"/>
              </a:rPr>
              <a:t>Matthew 16:15</a:t>
            </a:r>
            <a:endParaRPr lang="en-NZ" sz="2800" dirty="0">
              <a:solidFill>
                <a:schemeClr val="bg1"/>
              </a:solidFill>
            </a:endParaRPr>
          </a:p>
        </p:txBody>
      </p:sp>
      <p:sp>
        <p:nvSpPr>
          <p:cNvPr id="12" name="TextBox 11">
            <a:extLst>
              <a:ext uri="{FF2B5EF4-FFF2-40B4-BE49-F238E27FC236}">
                <a16:creationId xmlns:a16="http://schemas.microsoft.com/office/drawing/2014/main" id="{1A8A838D-CDB2-4994-916D-2D762F174C74}"/>
              </a:ext>
            </a:extLst>
          </p:cNvPr>
          <p:cNvSpPr txBox="1"/>
          <p:nvPr/>
        </p:nvSpPr>
        <p:spPr>
          <a:xfrm>
            <a:off x="4467177" y="2473298"/>
            <a:ext cx="4362880" cy="523220"/>
          </a:xfrm>
          <a:prstGeom prst="rect">
            <a:avLst/>
          </a:prstGeom>
          <a:noFill/>
        </p:spPr>
        <p:txBody>
          <a:bodyPr wrap="square">
            <a:spAutoFit/>
          </a:bodyPr>
          <a:lstStyle/>
          <a:p>
            <a:r>
              <a:rPr lang="en-US" sz="2800" dirty="0"/>
              <a:t>Jesus asked His disciples…</a:t>
            </a:r>
            <a:endParaRPr lang="en-NZ" sz="2800" dirty="0"/>
          </a:p>
        </p:txBody>
      </p:sp>
    </p:spTree>
    <p:extLst>
      <p:ext uri="{BB962C8B-B14F-4D97-AF65-F5344CB8AC3E}">
        <p14:creationId xmlns:p14="http://schemas.microsoft.com/office/powerpoint/2010/main" val="120684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Questions to ask God to address: </a:t>
            </a:r>
          </a:p>
        </p:txBody>
      </p:sp>
    </p:spTree>
    <p:extLst>
      <p:ext uri="{BB962C8B-B14F-4D97-AF65-F5344CB8AC3E}">
        <p14:creationId xmlns:p14="http://schemas.microsoft.com/office/powerpoint/2010/main" val="179137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Questions to ask God to address: </a:t>
            </a:r>
          </a:p>
        </p:txBody>
      </p:sp>
      <p:sp>
        <p:nvSpPr>
          <p:cNvPr id="3" name="Content Placeholder 2"/>
          <p:cNvSpPr>
            <a:spLocks noGrp="1"/>
          </p:cNvSpPr>
          <p:nvPr>
            <p:ph sz="half" idx="1"/>
          </p:nvPr>
        </p:nvSpPr>
        <p:spPr>
          <a:xfrm>
            <a:off x="0" y="2133601"/>
            <a:ext cx="3219867" cy="4724242"/>
          </a:xfrm>
        </p:spPr>
        <p:txBody>
          <a:bodyPr vert="horz" lIns="91440" tIns="45720" rIns="91440" bIns="45720" rtlCol="0" anchor="ctr">
            <a:normAutofit/>
          </a:bodyPr>
          <a:lstStyle/>
          <a:p>
            <a:pPr>
              <a:lnSpc>
                <a:spcPct val="70000"/>
              </a:lnSpc>
            </a:pPr>
            <a:r>
              <a:rPr lang="en-US" sz="3200" dirty="0">
                <a:solidFill>
                  <a:schemeClr val="bg1"/>
                </a:solidFill>
              </a:rPr>
              <a:t>Will this thinking produce qualities that reflect the presence of the Holy Spirit in me?</a:t>
            </a:r>
          </a:p>
        </p:txBody>
      </p:sp>
      <p:pic>
        <p:nvPicPr>
          <p:cNvPr id="9" name="Content Placeholder 5" descr="A close up of a blackboard&#10;&#10;Description generated with high confidence">
            <a:extLst>
              <a:ext uri="{FF2B5EF4-FFF2-40B4-BE49-F238E27FC236}">
                <a16:creationId xmlns:a16="http://schemas.microsoft.com/office/drawing/2014/main" id="{415DDC44-6B34-4594-8404-814C0B516AFC}"/>
              </a:ext>
            </a:extLst>
          </p:cNvPr>
          <p:cNvPicPr>
            <a:picLocks noChangeAspect="1"/>
          </p:cNvPicPr>
          <p:nvPr/>
        </p:nvPicPr>
        <p:blipFill rotWithShape="1">
          <a:blip r:embed="rId2">
            <a:extLst>
              <a:ext uri="{28A0092B-C50C-407E-A947-70E740481C1C}">
                <a14:useLocalDpi xmlns:a14="http://schemas.microsoft.com/office/drawing/2010/main" val="0"/>
              </a:ext>
            </a:extLst>
          </a:blip>
          <a:srcRect l="2828" r="6507"/>
          <a:stretch/>
        </p:blipFill>
        <p:spPr>
          <a:xfrm>
            <a:off x="4448592" y="0"/>
            <a:ext cx="4695408" cy="685784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425495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Questions to ask God to address: </a:t>
            </a:r>
          </a:p>
        </p:txBody>
      </p:sp>
      <p:sp>
        <p:nvSpPr>
          <p:cNvPr id="3" name="Content Placeholder 2"/>
          <p:cNvSpPr>
            <a:spLocks noGrp="1"/>
          </p:cNvSpPr>
          <p:nvPr>
            <p:ph sz="half" idx="1"/>
          </p:nvPr>
        </p:nvSpPr>
        <p:spPr>
          <a:xfrm>
            <a:off x="0" y="2133601"/>
            <a:ext cx="3219867" cy="4724242"/>
          </a:xfrm>
        </p:spPr>
        <p:txBody>
          <a:bodyPr vert="horz" lIns="91440" tIns="45720" rIns="91440" bIns="45720" rtlCol="0" anchor="ctr">
            <a:normAutofit/>
          </a:bodyPr>
          <a:lstStyle/>
          <a:p>
            <a:pPr>
              <a:lnSpc>
                <a:spcPct val="70000"/>
              </a:lnSpc>
            </a:pPr>
            <a:r>
              <a:rPr lang="en-US" sz="3200" dirty="0">
                <a:solidFill>
                  <a:schemeClr val="bg1"/>
                </a:solidFill>
              </a:rPr>
              <a:t>Does this kind of thinking sound like: </a:t>
            </a:r>
          </a:p>
          <a:p>
            <a:pPr lvl="1">
              <a:lnSpc>
                <a:spcPct val="70000"/>
              </a:lnSpc>
              <a:buFont typeface="Wingdings" panose="05000000000000000000" pitchFamily="2" charset="2"/>
              <a:buChar char="Ø"/>
            </a:pPr>
            <a:r>
              <a:rPr lang="en-US" sz="2800" dirty="0">
                <a:solidFill>
                  <a:schemeClr val="bg1"/>
                </a:solidFill>
              </a:rPr>
              <a:t>The devil’s accusations, </a:t>
            </a:r>
          </a:p>
          <a:p>
            <a:pPr lvl="1">
              <a:lnSpc>
                <a:spcPct val="70000"/>
              </a:lnSpc>
              <a:buFont typeface="Wingdings" panose="05000000000000000000" pitchFamily="2" charset="2"/>
              <a:buChar char="Ø"/>
            </a:pPr>
            <a:r>
              <a:rPr lang="en-US" sz="2800" dirty="0">
                <a:solidFill>
                  <a:schemeClr val="bg1"/>
                </a:solidFill>
              </a:rPr>
              <a:t>or the Spirit’s conviction?</a:t>
            </a:r>
          </a:p>
          <a:p>
            <a:pPr lvl="1">
              <a:lnSpc>
                <a:spcPct val="70000"/>
              </a:lnSpc>
              <a:buFont typeface="Wingdings" panose="05000000000000000000" pitchFamily="2" charset="2"/>
              <a:buChar char="Ø"/>
            </a:pPr>
            <a:r>
              <a:rPr lang="en-US" sz="2800" dirty="0">
                <a:solidFill>
                  <a:schemeClr val="bg1"/>
                </a:solidFill>
              </a:rPr>
              <a:t>Despair or Victory</a:t>
            </a:r>
          </a:p>
        </p:txBody>
      </p:sp>
      <p:pic>
        <p:nvPicPr>
          <p:cNvPr id="12" name="Content Placeholder 11" descr="A picture containing indoor, animal, tabl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511"/>
          <a:stretch/>
        </p:blipFill>
        <p:spPr>
          <a:xfrm>
            <a:off x="4730214" y="2316930"/>
            <a:ext cx="4132163" cy="3339547"/>
          </a:xfrm>
          <a:prstGeom prst="rect">
            <a:avLst/>
          </a:prstGeom>
        </p:spPr>
      </p:pic>
      <p:sp>
        <p:nvSpPr>
          <p:cNvPr id="10" name="TextBox 9">
            <a:extLst>
              <a:ext uri="{FF2B5EF4-FFF2-40B4-BE49-F238E27FC236}">
                <a16:creationId xmlns:a16="http://schemas.microsoft.com/office/drawing/2014/main" id="{7543A521-45A5-4B78-9CDC-DA9D73AB5D31}"/>
              </a:ext>
            </a:extLst>
          </p:cNvPr>
          <p:cNvSpPr txBox="1"/>
          <p:nvPr/>
        </p:nvSpPr>
        <p:spPr>
          <a:xfrm>
            <a:off x="2892548" y="5780185"/>
            <a:ext cx="6063174" cy="954107"/>
          </a:xfrm>
          <a:prstGeom prst="rect">
            <a:avLst/>
          </a:prstGeom>
          <a:noFill/>
        </p:spPr>
        <p:txBody>
          <a:bodyPr wrap="square">
            <a:spAutoFit/>
          </a:bodyPr>
          <a:lstStyle/>
          <a:p>
            <a:r>
              <a:rPr lang="en-US" sz="2800" b="0" i="0" dirty="0">
                <a:solidFill>
                  <a:srgbClr val="000000"/>
                </a:solidFill>
                <a:effectLst/>
                <a:latin typeface="system-ui"/>
              </a:rPr>
              <a:t>“Where, O death, is your victory?</a:t>
            </a:r>
            <a:br>
              <a:rPr lang="en-US" sz="2800" dirty="0"/>
            </a:br>
            <a:r>
              <a:rPr lang="en-US" sz="2800" b="0" i="0" dirty="0">
                <a:solidFill>
                  <a:srgbClr val="000000"/>
                </a:solidFill>
                <a:effectLst/>
                <a:latin typeface="system-ui"/>
              </a:rPr>
              <a:t>Where, O death, is your sting?”</a:t>
            </a:r>
            <a:r>
              <a:rPr lang="en-US" sz="2800" baseline="30000" dirty="0">
                <a:solidFill>
                  <a:srgbClr val="000000"/>
                </a:solidFill>
                <a:latin typeface="system-ui"/>
              </a:rPr>
              <a:t> (1Cor.15:55)</a:t>
            </a:r>
            <a:endParaRPr lang="en-NZ" sz="2800" dirty="0"/>
          </a:p>
        </p:txBody>
      </p:sp>
    </p:spTree>
    <p:extLst>
      <p:ext uri="{BB962C8B-B14F-4D97-AF65-F5344CB8AC3E}">
        <p14:creationId xmlns:p14="http://schemas.microsoft.com/office/powerpoint/2010/main" val="142324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Questions to ask God to address: </a:t>
            </a:r>
          </a:p>
        </p:txBody>
      </p:sp>
      <p:sp>
        <p:nvSpPr>
          <p:cNvPr id="3" name="Content Placeholder 2"/>
          <p:cNvSpPr>
            <a:spLocks noGrp="1"/>
          </p:cNvSpPr>
          <p:nvPr>
            <p:ph sz="half" idx="1"/>
          </p:nvPr>
        </p:nvSpPr>
        <p:spPr>
          <a:xfrm>
            <a:off x="0" y="2133601"/>
            <a:ext cx="3219867" cy="4724242"/>
          </a:xfrm>
        </p:spPr>
        <p:txBody>
          <a:bodyPr vert="horz" lIns="91440" tIns="45720" rIns="91440" bIns="45720" rtlCol="0" anchor="ctr">
            <a:normAutofit/>
          </a:bodyPr>
          <a:lstStyle/>
          <a:p>
            <a:pPr>
              <a:lnSpc>
                <a:spcPct val="70000"/>
              </a:lnSpc>
            </a:pPr>
            <a:r>
              <a:rPr lang="en-US" sz="3200" dirty="0">
                <a:solidFill>
                  <a:schemeClr val="bg1"/>
                </a:solidFill>
              </a:rPr>
              <a:t>What am I putting my hope in now: </a:t>
            </a:r>
          </a:p>
          <a:p>
            <a:pPr lvl="1">
              <a:lnSpc>
                <a:spcPct val="70000"/>
              </a:lnSpc>
              <a:buFont typeface="Wingdings" panose="05000000000000000000" pitchFamily="2" charset="2"/>
              <a:buChar char="Ø"/>
            </a:pPr>
            <a:r>
              <a:rPr lang="en-US" sz="2800" dirty="0">
                <a:solidFill>
                  <a:schemeClr val="bg1"/>
                </a:solidFill>
              </a:rPr>
              <a:t>God’s Word and work, </a:t>
            </a:r>
          </a:p>
          <a:p>
            <a:pPr lvl="1">
              <a:lnSpc>
                <a:spcPct val="70000"/>
              </a:lnSpc>
              <a:buFont typeface="Wingdings" panose="05000000000000000000" pitchFamily="2" charset="2"/>
              <a:buChar char="Ø"/>
            </a:pPr>
            <a:r>
              <a:rPr lang="en-US" sz="2800" dirty="0">
                <a:solidFill>
                  <a:schemeClr val="bg1"/>
                </a:solidFill>
              </a:rPr>
              <a:t>myself,</a:t>
            </a:r>
          </a:p>
          <a:p>
            <a:pPr lvl="1">
              <a:lnSpc>
                <a:spcPct val="70000"/>
              </a:lnSpc>
              <a:buFont typeface="Wingdings" panose="05000000000000000000" pitchFamily="2" charset="2"/>
              <a:buChar char="Ø"/>
            </a:pPr>
            <a:r>
              <a:rPr lang="en-US" sz="2800" dirty="0">
                <a:solidFill>
                  <a:schemeClr val="bg1"/>
                </a:solidFill>
              </a:rPr>
              <a:t>or someone else’s ideas?</a:t>
            </a:r>
          </a:p>
        </p:txBody>
      </p:sp>
      <p:pic>
        <p:nvPicPr>
          <p:cNvPr id="9" name="Content Placeholder 8"/>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754" b="20540"/>
          <a:stretch/>
        </p:blipFill>
        <p:spPr>
          <a:xfrm>
            <a:off x="4420622" y="2728686"/>
            <a:ext cx="4436689" cy="3860800"/>
          </a:xfrm>
        </p:spPr>
      </p:pic>
    </p:spTree>
    <p:extLst>
      <p:ext uri="{BB962C8B-B14F-4D97-AF65-F5344CB8AC3E}">
        <p14:creationId xmlns:p14="http://schemas.microsoft.com/office/powerpoint/2010/main" val="1735306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Questions to ask God to address: </a:t>
            </a:r>
          </a:p>
        </p:txBody>
      </p:sp>
      <p:sp>
        <p:nvSpPr>
          <p:cNvPr id="3" name="Content Placeholder 2"/>
          <p:cNvSpPr>
            <a:spLocks noGrp="1"/>
          </p:cNvSpPr>
          <p:nvPr>
            <p:ph sz="half" idx="1"/>
          </p:nvPr>
        </p:nvSpPr>
        <p:spPr>
          <a:xfrm>
            <a:off x="0" y="2133601"/>
            <a:ext cx="3319975" cy="4724242"/>
          </a:xfrm>
        </p:spPr>
        <p:txBody>
          <a:bodyPr vert="horz" lIns="91440" tIns="45720" rIns="91440" bIns="45720" rtlCol="0" anchor="ctr">
            <a:normAutofit/>
          </a:bodyPr>
          <a:lstStyle/>
          <a:p>
            <a:pPr>
              <a:lnSpc>
                <a:spcPct val="70000"/>
              </a:lnSpc>
            </a:pPr>
            <a:r>
              <a:rPr lang="en-US" sz="3200" dirty="0">
                <a:solidFill>
                  <a:schemeClr val="bg1"/>
                </a:solidFill>
              </a:rPr>
              <a:t>How can I grasp the full impact of the Jesus’ </a:t>
            </a:r>
          </a:p>
          <a:p>
            <a:pPr marL="0" indent="0" algn="ctr">
              <a:lnSpc>
                <a:spcPct val="70000"/>
              </a:lnSpc>
              <a:buNone/>
            </a:pPr>
            <a:r>
              <a:rPr lang="en-US" sz="3200" dirty="0">
                <a:solidFill>
                  <a:schemeClr val="bg1"/>
                </a:solidFill>
              </a:rPr>
              <a:t>life</a:t>
            </a:r>
          </a:p>
          <a:p>
            <a:pPr marL="0" indent="0" algn="ctr">
              <a:lnSpc>
                <a:spcPct val="70000"/>
              </a:lnSpc>
              <a:buNone/>
            </a:pPr>
            <a:r>
              <a:rPr lang="en-US" sz="3200" dirty="0">
                <a:solidFill>
                  <a:schemeClr val="bg1"/>
                </a:solidFill>
              </a:rPr>
              <a:t>death</a:t>
            </a:r>
          </a:p>
          <a:p>
            <a:pPr marL="0" indent="0" algn="ctr">
              <a:lnSpc>
                <a:spcPct val="70000"/>
              </a:lnSpc>
              <a:buNone/>
            </a:pPr>
            <a:r>
              <a:rPr lang="en-US" sz="3200" dirty="0">
                <a:solidFill>
                  <a:schemeClr val="bg1"/>
                </a:solidFill>
              </a:rPr>
              <a:t>burial and</a:t>
            </a:r>
          </a:p>
          <a:p>
            <a:pPr marL="0" indent="0" algn="ctr">
              <a:lnSpc>
                <a:spcPct val="70000"/>
              </a:lnSpc>
              <a:buNone/>
            </a:pPr>
            <a:r>
              <a:rPr lang="en-US" sz="3200" dirty="0">
                <a:solidFill>
                  <a:schemeClr val="bg1"/>
                </a:solidFill>
              </a:rPr>
              <a:t>resurrection? </a:t>
            </a:r>
          </a:p>
        </p:txBody>
      </p:sp>
      <p:pic>
        <p:nvPicPr>
          <p:cNvPr id="1026" name="Picture 2" descr="The Living... — John 11:25 (NIV) - Jesus said to her, “I am the...">
            <a:extLst>
              <a:ext uri="{FF2B5EF4-FFF2-40B4-BE49-F238E27FC236}">
                <a16:creationId xmlns:a16="http://schemas.microsoft.com/office/drawing/2014/main" id="{A0E4CD24-7539-49BE-B99E-368298CE3E0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2570397"/>
            <a:ext cx="4287445" cy="428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50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8" y="2125266"/>
            <a:ext cx="6533402" cy="4732734"/>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4448591" cy="473186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4" y="0"/>
            <a:ext cx="4509896" cy="1990727"/>
          </a:xfrm>
          <a:custGeom>
            <a:avLst/>
            <a:gdLst>
              <a:gd name="connsiteX0" fmla="*/ 3409105 w 4509896"/>
              <a:gd name="connsiteY0" fmla="*/ 0 h 1990727"/>
              <a:gd name="connsiteX1" fmla="*/ 4509896 w 4509896"/>
              <a:gd name="connsiteY1" fmla="*/ 0 h 1990727"/>
              <a:gd name="connsiteX2" fmla="*/ 4509896 w 4509896"/>
              <a:gd name="connsiteY2" fmla="*/ 1987376 h 1990727"/>
              <a:gd name="connsiteX3" fmla="*/ 3409106 w 4509896"/>
              <a:gd name="connsiteY3" fmla="*/ 1987376 h 1990727"/>
              <a:gd name="connsiteX4" fmla="*/ 3409106 w 4509896"/>
              <a:gd name="connsiteY4" fmla="*/ 1990727 h 1990727"/>
              <a:gd name="connsiteX5" fmla="*/ 0 w 4509896"/>
              <a:gd name="connsiteY5" fmla="*/ 1990727 h 1990727"/>
              <a:gd name="connsiteX6" fmla="*/ 21666 w 4509896"/>
              <a:gd name="connsiteY6" fmla="*/ 1908295 h 1990727"/>
              <a:gd name="connsiteX7" fmla="*/ 745728 w 4509896"/>
              <a:gd name="connsiteY7" fmla="*/ 4 h 1990727"/>
              <a:gd name="connsiteX8" fmla="*/ 3409105 w 4509896"/>
              <a:gd name="connsiteY8" fmla="*/ 4 h 19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896" h="1990727">
                <a:moveTo>
                  <a:pt x="3409105" y="0"/>
                </a:moveTo>
                <a:lnTo>
                  <a:pt x="4509896" y="0"/>
                </a:lnTo>
                <a:lnTo>
                  <a:pt x="4509896" y="1987376"/>
                </a:lnTo>
                <a:lnTo>
                  <a:pt x="3409106" y="1987376"/>
                </a:lnTo>
                <a:lnTo>
                  <a:pt x="3409106" y="1990727"/>
                </a:lnTo>
                <a:lnTo>
                  <a:pt x="0" y="1990727"/>
                </a:lnTo>
                <a:lnTo>
                  <a:pt x="21666" y="1908295"/>
                </a:lnTo>
                <a:lnTo>
                  <a:pt x="745728" y="4"/>
                </a:lnTo>
                <a:lnTo>
                  <a:pt x="3409105" y="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28650" y="334537"/>
            <a:ext cx="4005454" cy="1464526"/>
          </a:xfrm>
        </p:spPr>
        <p:txBody>
          <a:bodyPr vert="horz" lIns="91440" tIns="45720" rIns="91440" bIns="45720" rtlCol="0" anchor="ctr">
            <a:normAutofit/>
          </a:bodyPr>
          <a:lstStyle/>
          <a:p>
            <a:r>
              <a:rPr lang="en-US" sz="4000" dirty="0"/>
              <a:t>Questions to ask God to address: </a:t>
            </a:r>
          </a:p>
        </p:txBody>
      </p:sp>
      <p:sp>
        <p:nvSpPr>
          <p:cNvPr id="3" name="Content Placeholder 2"/>
          <p:cNvSpPr>
            <a:spLocks noGrp="1"/>
          </p:cNvSpPr>
          <p:nvPr>
            <p:ph sz="half" idx="1"/>
          </p:nvPr>
        </p:nvSpPr>
        <p:spPr>
          <a:xfrm>
            <a:off x="0" y="2133601"/>
            <a:ext cx="3219867" cy="4724242"/>
          </a:xfrm>
        </p:spPr>
        <p:txBody>
          <a:bodyPr vert="horz" lIns="91440" tIns="45720" rIns="91440" bIns="45720" rtlCol="0" anchor="ctr">
            <a:normAutofit/>
          </a:bodyPr>
          <a:lstStyle/>
          <a:p>
            <a:pPr>
              <a:lnSpc>
                <a:spcPct val="70000"/>
              </a:lnSpc>
            </a:pPr>
            <a:r>
              <a:rPr lang="en-US" sz="3200" dirty="0">
                <a:solidFill>
                  <a:schemeClr val="bg1"/>
                </a:solidFill>
              </a:rPr>
              <a:t>What things about Jesus do I need to know right now to…?</a:t>
            </a:r>
          </a:p>
          <a:p>
            <a:pPr marL="0" indent="0" algn="ctr">
              <a:lnSpc>
                <a:spcPct val="70000"/>
              </a:lnSpc>
              <a:buNone/>
            </a:pPr>
            <a:endParaRPr lang="en-US" sz="3200" dirty="0">
              <a:solidFill>
                <a:schemeClr val="bg1"/>
              </a:solidFill>
            </a:endParaRPr>
          </a:p>
          <a:p>
            <a:pPr marL="0" indent="0" algn="ctr">
              <a:lnSpc>
                <a:spcPct val="70000"/>
              </a:lnSpc>
              <a:buNone/>
            </a:pPr>
            <a:r>
              <a:rPr lang="en-US" sz="3200" dirty="0">
                <a:solidFill>
                  <a:schemeClr val="bg1"/>
                </a:solidFill>
              </a:rPr>
              <a:t>Mature</a:t>
            </a:r>
          </a:p>
          <a:p>
            <a:pPr marL="0" indent="0" algn="ctr">
              <a:lnSpc>
                <a:spcPct val="70000"/>
              </a:lnSpc>
              <a:buNone/>
            </a:pPr>
            <a:r>
              <a:rPr lang="en-US" sz="3200" dirty="0">
                <a:solidFill>
                  <a:schemeClr val="bg1"/>
                </a:solidFill>
              </a:rPr>
              <a:t>Serve</a:t>
            </a:r>
          </a:p>
          <a:p>
            <a:pPr marL="0" indent="0" algn="ctr">
              <a:lnSpc>
                <a:spcPct val="70000"/>
              </a:lnSpc>
              <a:buNone/>
            </a:pPr>
            <a:r>
              <a:rPr lang="en-US" sz="3200" dirty="0">
                <a:solidFill>
                  <a:schemeClr val="bg1"/>
                </a:solidFill>
              </a:rPr>
              <a:t>Teach</a:t>
            </a:r>
          </a:p>
        </p:txBody>
      </p:sp>
      <p:pic>
        <p:nvPicPr>
          <p:cNvPr id="12" name="Content Placeholder 11" descr="A blue sky&#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761" t="16074"/>
          <a:stretch/>
        </p:blipFill>
        <p:spPr>
          <a:xfrm>
            <a:off x="4266775" y="3319974"/>
            <a:ext cx="4735514" cy="3340183"/>
          </a:xfrm>
        </p:spPr>
      </p:pic>
    </p:spTree>
    <p:extLst>
      <p:ext uri="{BB962C8B-B14F-4D97-AF65-F5344CB8AC3E}">
        <p14:creationId xmlns:p14="http://schemas.microsoft.com/office/powerpoint/2010/main" val="3312238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6" name="Content Placeholder 5" descr="A picture containing sky, outdoor, kite, cloudy&#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39" t="553" r="18573" b="2"/>
          <a:stretch/>
        </p:blipFill>
        <p:spPr>
          <a:xfrm>
            <a:off x="20" y="10"/>
            <a:ext cx="9143980" cy="685799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752" y="320041"/>
            <a:ext cx="4150476" cy="586130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264" y="478241"/>
            <a:ext cx="3911452" cy="1325563"/>
          </a:xfrm>
        </p:spPr>
        <p:txBody>
          <a:bodyPr vert="horz" lIns="91440" tIns="45720" rIns="91440" bIns="45720" rtlCol="0" anchor="ctr">
            <a:normAutofit/>
          </a:bodyPr>
          <a:lstStyle/>
          <a:p>
            <a:endParaRPr lang="en-US" sz="4000"/>
          </a:p>
        </p:txBody>
      </p:sp>
      <p:sp>
        <p:nvSpPr>
          <p:cNvPr id="3" name="Content Placeholder 2"/>
          <p:cNvSpPr>
            <a:spLocks noGrp="1"/>
          </p:cNvSpPr>
          <p:nvPr>
            <p:ph sz="half" idx="1"/>
          </p:nvPr>
        </p:nvSpPr>
        <p:spPr>
          <a:xfrm>
            <a:off x="437264" y="478241"/>
            <a:ext cx="3879555" cy="5550419"/>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r>
              <a:rPr lang="en-US" sz="3200" dirty="0"/>
              <a:t>Pray:</a:t>
            </a:r>
          </a:p>
          <a:p>
            <a:endParaRPr lang="en-US" sz="800" dirty="0"/>
          </a:p>
          <a:p>
            <a:r>
              <a:rPr lang="en-US" sz="3200" dirty="0"/>
              <a:t>“Lord, I submit my thoughts and beliefs to you...</a:t>
            </a:r>
          </a:p>
          <a:p>
            <a:endParaRPr lang="en-US" sz="800" dirty="0"/>
          </a:p>
          <a:p>
            <a:r>
              <a:rPr lang="en-US" sz="3200" dirty="0"/>
              <a:t>I will obey you in order to be renewed in my mind by Your truths…</a:t>
            </a:r>
          </a:p>
          <a:p>
            <a:endParaRPr lang="en-US" sz="800" dirty="0"/>
          </a:p>
          <a:p>
            <a:r>
              <a:rPr lang="en-US" sz="3200" dirty="0"/>
              <a:t>Teach me in the reading of Your Bible.”</a:t>
            </a:r>
          </a:p>
        </p:txBody>
      </p:sp>
    </p:spTree>
    <p:extLst>
      <p:ext uri="{BB962C8B-B14F-4D97-AF65-F5344CB8AC3E}">
        <p14:creationId xmlns:p14="http://schemas.microsoft.com/office/powerpoint/2010/main" val="365202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46344"/>
          </a:xfrm>
        </p:spPr>
        <p:txBody>
          <a:bodyPr>
            <a:noAutofit/>
          </a:bodyPr>
          <a:lstStyle/>
          <a:p>
            <a:r>
              <a:rPr lang="en-US" sz="2400" b="1" dirty="0"/>
              <a:t>Matthew 28:19-20—</a:t>
            </a:r>
            <a:r>
              <a:rPr lang="en-US" sz="2400" b="1" baseline="30000" dirty="0"/>
              <a:t>19 </a:t>
            </a:r>
            <a:r>
              <a:rPr lang="en-US" sz="2400" b="1" dirty="0"/>
              <a:t>Therefore go and make disciples of all nations, baptizing them in the name of the Father and of the Son and of the Holy Spirit, </a:t>
            </a:r>
            <a:r>
              <a:rPr lang="en-US" sz="2400" b="1" baseline="30000" dirty="0"/>
              <a:t>20 </a:t>
            </a:r>
            <a:r>
              <a:rPr lang="en-US" sz="2400" b="1" dirty="0"/>
              <a:t>and teaching them to obey everything I have commanded you. And surely I am with you always, to the very end of the age.”  (NIV)</a:t>
            </a:r>
            <a:endParaRPr lang="en-NZ" sz="2400" b="1"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6345"/>
            <a:ext cx="9144000" cy="5133973"/>
          </a:xfrm>
          <a:prstGeom prst="rect">
            <a:avLst/>
          </a:prstGeom>
        </p:spPr>
      </p:pic>
    </p:spTree>
    <p:extLst>
      <p:ext uri="{BB962C8B-B14F-4D97-AF65-F5344CB8AC3E}">
        <p14:creationId xmlns:p14="http://schemas.microsoft.com/office/powerpoint/2010/main" val="382241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0609"/>
          <a:stretch/>
        </p:blipFill>
        <p:spPr>
          <a:xfrm>
            <a:off x="4467922" y="1"/>
            <a:ext cx="4676078" cy="173215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119270" y="280328"/>
            <a:ext cx="4900822" cy="1186806"/>
          </a:xfrm>
        </p:spPr>
        <p:txBody>
          <a:bodyPr vert="horz" lIns="91440" tIns="45720" rIns="91440" bIns="45720" rtlCol="0" anchor="ctr">
            <a:normAutofit fontScale="90000"/>
          </a:bodyPr>
          <a:lstStyle/>
          <a:p>
            <a:r>
              <a:rPr lang="en-US" sz="4000" dirty="0"/>
              <a:t>The enemy of our soul tells lies about God…</a:t>
            </a:r>
          </a:p>
        </p:txBody>
      </p:sp>
    </p:spTree>
    <p:extLst>
      <p:ext uri="{BB962C8B-B14F-4D97-AF65-F5344CB8AC3E}">
        <p14:creationId xmlns:p14="http://schemas.microsoft.com/office/powerpoint/2010/main" val="309873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0609"/>
          <a:stretch/>
        </p:blipFill>
        <p:spPr>
          <a:xfrm>
            <a:off x="4467922" y="1"/>
            <a:ext cx="4676078" cy="173215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119270" y="280328"/>
            <a:ext cx="4900822" cy="1186806"/>
          </a:xfrm>
        </p:spPr>
        <p:txBody>
          <a:bodyPr vert="horz" lIns="91440" tIns="45720" rIns="91440" bIns="45720" rtlCol="0" anchor="ctr">
            <a:normAutofit fontScale="90000"/>
          </a:bodyPr>
          <a:lstStyle/>
          <a:p>
            <a:r>
              <a:rPr lang="en-US" sz="4000" dirty="0"/>
              <a:t>The enemy of our soul tells lies about God…</a:t>
            </a:r>
          </a:p>
        </p:txBody>
      </p:sp>
      <p:sp>
        <p:nvSpPr>
          <p:cNvPr id="7" name="TextBox 6"/>
          <p:cNvSpPr txBox="1"/>
          <p:nvPr/>
        </p:nvSpPr>
        <p:spPr>
          <a:xfrm>
            <a:off x="4467921" y="2063728"/>
            <a:ext cx="4464043" cy="4832092"/>
          </a:xfrm>
          <a:prstGeom prst="rect">
            <a:avLst/>
          </a:prstGeom>
          <a:noFill/>
        </p:spPr>
        <p:txBody>
          <a:bodyPr wrap="square" rtlCol="0">
            <a:spAutoFit/>
          </a:bodyPr>
          <a:lstStyle/>
          <a:p>
            <a:r>
              <a:rPr lang="en-US" sz="2800" b="1" dirty="0"/>
              <a:t>John 8:44—</a:t>
            </a:r>
            <a:r>
              <a:rPr lang="en-US" sz="2800" baseline="30000" dirty="0"/>
              <a:t>44</a:t>
            </a:r>
            <a:r>
              <a:rPr lang="en-US" sz="2800" dirty="0"/>
              <a:t>You belong to your father, the devil, and you want to carry out your father’s desires. He was a murderer from the beginning, not holding to the truth, for there is no truth in him. When he lies, he speaks his native language, for he is a liar and the father of lies.</a:t>
            </a:r>
            <a:r>
              <a:rPr lang="en-NZ" sz="2800" dirty="0"/>
              <a:t> </a:t>
            </a:r>
            <a:r>
              <a:rPr lang="en-NZ" dirty="0"/>
              <a:t>(NIV)</a:t>
            </a:r>
            <a:endParaRPr lang="en-US" dirty="0"/>
          </a:p>
        </p:txBody>
      </p:sp>
    </p:spTree>
    <p:extLst>
      <p:ext uri="{BB962C8B-B14F-4D97-AF65-F5344CB8AC3E}">
        <p14:creationId xmlns:p14="http://schemas.microsoft.com/office/powerpoint/2010/main" val="259483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0609"/>
          <a:stretch/>
        </p:blipFill>
        <p:spPr>
          <a:xfrm>
            <a:off x="4467922" y="1"/>
            <a:ext cx="4676078" cy="173215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119270" y="280328"/>
            <a:ext cx="4900822" cy="1186806"/>
          </a:xfrm>
        </p:spPr>
        <p:txBody>
          <a:bodyPr vert="horz" lIns="91440" tIns="45720" rIns="91440" bIns="45720" rtlCol="0" anchor="ctr">
            <a:normAutofit fontScale="90000"/>
          </a:bodyPr>
          <a:lstStyle/>
          <a:p>
            <a:r>
              <a:rPr lang="en-US" sz="4000" dirty="0"/>
              <a:t>The enemy of our soul tells lies about God…</a:t>
            </a:r>
          </a:p>
        </p:txBody>
      </p:sp>
      <p:sp>
        <p:nvSpPr>
          <p:cNvPr id="3" name="Content Placeholder 2"/>
          <p:cNvSpPr>
            <a:spLocks noGrp="1"/>
          </p:cNvSpPr>
          <p:nvPr>
            <p:ph sz="half" idx="1"/>
          </p:nvPr>
        </p:nvSpPr>
        <p:spPr>
          <a:xfrm>
            <a:off x="0" y="1886104"/>
            <a:ext cx="3331029" cy="4971896"/>
          </a:xfrm>
        </p:spPr>
        <p:txBody>
          <a:bodyPr vert="horz" lIns="91440" tIns="45720" rIns="91440" bIns="45720" rtlCol="0" anchor="ctr">
            <a:noAutofit/>
          </a:bodyPr>
          <a:lstStyle/>
          <a:p>
            <a:pPr lvl="1"/>
            <a:r>
              <a:rPr lang="en-US" sz="2800" dirty="0">
                <a:solidFill>
                  <a:schemeClr val="bg1"/>
                </a:solidFill>
              </a:rPr>
              <a:t>To tempt us.</a:t>
            </a:r>
          </a:p>
        </p:txBody>
      </p:sp>
      <p:sp>
        <p:nvSpPr>
          <p:cNvPr id="7" name="TextBox 6"/>
          <p:cNvSpPr txBox="1"/>
          <p:nvPr/>
        </p:nvSpPr>
        <p:spPr>
          <a:xfrm>
            <a:off x="4467921" y="2063728"/>
            <a:ext cx="4464043" cy="4832092"/>
          </a:xfrm>
          <a:prstGeom prst="rect">
            <a:avLst/>
          </a:prstGeom>
          <a:noFill/>
        </p:spPr>
        <p:txBody>
          <a:bodyPr wrap="square" rtlCol="0">
            <a:spAutoFit/>
          </a:bodyPr>
          <a:lstStyle/>
          <a:p>
            <a:r>
              <a:rPr lang="en-US" sz="2800" b="1" dirty="0"/>
              <a:t>John 8:44—</a:t>
            </a:r>
            <a:r>
              <a:rPr lang="en-US" sz="2800" baseline="30000" dirty="0"/>
              <a:t>44</a:t>
            </a:r>
            <a:r>
              <a:rPr lang="en-US" sz="2800" dirty="0"/>
              <a:t>You belong to your father, the devil, and you want to carry out your father’s desires. He was a murderer from the beginning, not holding to the truth, for there is no truth in him. When he lies, he speaks his native language, for he is a liar and the father of lies.</a:t>
            </a:r>
            <a:r>
              <a:rPr lang="en-NZ" sz="2800" dirty="0"/>
              <a:t> </a:t>
            </a:r>
            <a:r>
              <a:rPr lang="en-NZ" dirty="0"/>
              <a:t>(NIV)</a:t>
            </a:r>
            <a:endParaRPr lang="en-US" dirty="0"/>
          </a:p>
        </p:txBody>
      </p:sp>
    </p:spTree>
    <p:extLst>
      <p:ext uri="{BB962C8B-B14F-4D97-AF65-F5344CB8AC3E}">
        <p14:creationId xmlns:p14="http://schemas.microsoft.com/office/powerpoint/2010/main" val="129395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0609"/>
          <a:stretch/>
        </p:blipFill>
        <p:spPr>
          <a:xfrm>
            <a:off x="4467922" y="1"/>
            <a:ext cx="4676078" cy="173215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119270" y="280328"/>
            <a:ext cx="4900822" cy="1186806"/>
          </a:xfrm>
        </p:spPr>
        <p:txBody>
          <a:bodyPr vert="horz" lIns="91440" tIns="45720" rIns="91440" bIns="45720" rtlCol="0" anchor="ctr">
            <a:normAutofit fontScale="90000"/>
          </a:bodyPr>
          <a:lstStyle/>
          <a:p>
            <a:r>
              <a:rPr lang="en-US" sz="4000" dirty="0"/>
              <a:t>The enemy of our soul tells lies about God…</a:t>
            </a:r>
          </a:p>
        </p:txBody>
      </p:sp>
      <p:sp>
        <p:nvSpPr>
          <p:cNvPr id="3" name="Content Placeholder 2"/>
          <p:cNvSpPr>
            <a:spLocks noGrp="1"/>
          </p:cNvSpPr>
          <p:nvPr>
            <p:ph sz="half" idx="1"/>
          </p:nvPr>
        </p:nvSpPr>
        <p:spPr>
          <a:xfrm>
            <a:off x="0" y="1886104"/>
            <a:ext cx="3331029" cy="4971896"/>
          </a:xfrm>
        </p:spPr>
        <p:txBody>
          <a:bodyPr vert="horz" lIns="91440" tIns="45720" rIns="91440" bIns="45720" rtlCol="0" anchor="ctr">
            <a:noAutofit/>
          </a:bodyPr>
          <a:lstStyle/>
          <a:p>
            <a:pPr lvl="1"/>
            <a:r>
              <a:rPr lang="en-US" sz="2800" dirty="0">
                <a:solidFill>
                  <a:schemeClr val="bg1"/>
                </a:solidFill>
              </a:rPr>
              <a:t>To breed distrust in relationships.</a:t>
            </a:r>
          </a:p>
        </p:txBody>
      </p:sp>
      <p:pic>
        <p:nvPicPr>
          <p:cNvPr id="4098" name="Picture 2">
            <a:extLst>
              <a:ext uri="{FF2B5EF4-FFF2-40B4-BE49-F238E27FC236}">
                <a16:creationId xmlns:a16="http://schemas.microsoft.com/office/drawing/2014/main" id="{1D94BF8C-D765-4D13-BC51-F7B0705FD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240" y="3429000"/>
            <a:ext cx="4572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43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0609"/>
          <a:stretch/>
        </p:blipFill>
        <p:spPr>
          <a:xfrm>
            <a:off x="4467922" y="1"/>
            <a:ext cx="4676078" cy="173215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119270" y="280328"/>
            <a:ext cx="4900822" cy="1186806"/>
          </a:xfrm>
        </p:spPr>
        <p:txBody>
          <a:bodyPr vert="horz" lIns="91440" tIns="45720" rIns="91440" bIns="45720" rtlCol="0" anchor="ctr">
            <a:normAutofit fontScale="90000"/>
          </a:bodyPr>
          <a:lstStyle/>
          <a:p>
            <a:r>
              <a:rPr lang="en-US" sz="4000" dirty="0"/>
              <a:t>The enemy of our soul tells lies about God…</a:t>
            </a:r>
          </a:p>
        </p:txBody>
      </p:sp>
      <p:sp>
        <p:nvSpPr>
          <p:cNvPr id="3" name="Content Placeholder 2"/>
          <p:cNvSpPr>
            <a:spLocks noGrp="1"/>
          </p:cNvSpPr>
          <p:nvPr>
            <p:ph sz="half" idx="1"/>
          </p:nvPr>
        </p:nvSpPr>
        <p:spPr>
          <a:xfrm>
            <a:off x="0" y="1886104"/>
            <a:ext cx="3331029" cy="4971896"/>
          </a:xfrm>
        </p:spPr>
        <p:txBody>
          <a:bodyPr vert="horz" lIns="91440" tIns="45720" rIns="91440" bIns="45720" rtlCol="0" anchor="ctr">
            <a:noAutofit/>
          </a:bodyPr>
          <a:lstStyle/>
          <a:p>
            <a:pPr lvl="1"/>
            <a:r>
              <a:rPr lang="en-US" sz="2800" dirty="0">
                <a:solidFill>
                  <a:schemeClr val="bg1"/>
                </a:solidFill>
              </a:rPr>
              <a:t>To divide us.</a:t>
            </a:r>
          </a:p>
        </p:txBody>
      </p:sp>
      <p:pic>
        <p:nvPicPr>
          <p:cNvPr id="3074" name="Picture 2" descr="A Kingdom Mind-Set in Divided Times – Evangel Magazine">
            <a:extLst>
              <a:ext uri="{FF2B5EF4-FFF2-40B4-BE49-F238E27FC236}">
                <a16:creationId xmlns:a16="http://schemas.microsoft.com/office/drawing/2014/main" id="{B3EA5996-4585-4587-96B1-8A0CAB3D7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574" y="2982350"/>
            <a:ext cx="4754546" cy="320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42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0609"/>
          <a:stretch/>
        </p:blipFill>
        <p:spPr>
          <a:xfrm>
            <a:off x="4467922" y="1"/>
            <a:ext cx="4676078" cy="173215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119270" y="280328"/>
            <a:ext cx="4900822" cy="1186806"/>
          </a:xfrm>
        </p:spPr>
        <p:txBody>
          <a:bodyPr vert="horz" lIns="91440" tIns="45720" rIns="91440" bIns="45720" rtlCol="0" anchor="ctr">
            <a:normAutofit fontScale="90000"/>
          </a:bodyPr>
          <a:lstStyle/>
          <a:p>
            <a:r>
              <a:rPr lang="en-US" sz="4000" dirty="0"/>
              <a:t>The enemy of our soul tells lies about God </a:t>
            </a:r>
          </a:p>
        </p:txBody>
      </p:sp>
      <p:sp>
        <p:nvSpPr>
          <p:cNvPr id="3" name="Content Placeholder 2"/>
          <p:cNvSpPr>
            <a:spLocks noGrp="1"/>
          </p:cNvSpPr>
          <p:nvPr>
            <p:ph sz="half" idx="1"/>
          </p:nvPr>
        </p:nvSpPr>
        <p:spPr>
          <a:xfrm>
            <a:off x="0" y="1886104"/>
            <a:ext cx="3331029" cy="4971896"/>
          </a:xfrm>
        </p:spPr>
        <p:txBody>
          <a:bodyPr vert="horz" lIns="91440" tIns="45720" rIns="91440" bIns="45720" rtlCol="0" anchor="ctr">
            <a:noAutofit/>
          </a:bodyPr>
          <a:lstStyle/>
          <a:p>
            <a:pPr lvl="1"/>
            <a:r>
              <a:rPr lang="en-US" sz="2800" dirty="0">
                <a:solidFill>
                  <a:schemeClr val="bg1"/>
                </a:solidFill>
              </a:rPr>
              <a:t>To ‘Loop’ accusing words in our minds to destroy us.</a:t>
            </a:r>
          </a:p>
        </p:txBody>
      </p:sp>
      <p:pic>
        <p:nvPicPr>
          <p:cNvPr id="2050" name="Picture 2" descr="Audio Cassette Loop : 13 Steps (with Pictures) - Instructables">
            <a:extLst>
              <a:ext uri="{FF2B5EF4-FFF2-40B4-BE49-F238E27FC236}">
                <a16:creationId xmlns:a16="http://schemas.microsoft.com/office/drawing/2014/main" id="{F38360F3-9D37-490B-91E7-90719D16C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686" y="3070004"/>
            <a:ext cx="4676078" cy="35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8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8"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20091" cy="160577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32156"/>
            <a:ext cx="4467921" cy="5125844"/>
          </a:xfrm>
          <a:custGeom>
            <a:avLst/>
            <a:gdLst>
              <a:gd name="connsiteX0" fmla="*/ 0 w 4467921"/>
              <a:gd name="connsiteY0" fmla="*/ 0 h 5125844"/>
              <a:gd name="connsiteX1" fmla="*/ 4467921 w 4467921"/>
              <a:gd name="connsiteY1" fmla="*/ 0 h 5125844"/>
              <a:gd name="connsiteX2" fmla="*/ 2747309 w 4467921"/>
              <a:gd name="connsiteY2" fmla="*/ 5125844 h 5125844"/>
              <a:gd name="connsiteX3" fmla="*/ 0 w 4467921"/>
              <a:gd name="connsiteY3" fmla="*/ 5125844 h 5125844"/>
            </a:gdLst>
            <a:ahLst/>
            <a:cxnLst>
              <a:cxn ang="0">
                <a:pos x="connsiteX0" y="connsiteY0"/>
              </a:cxn>
              <a:cxn ang="0">
                <a:pos x="connsiteX1" y="connsiteY1"/>
              </a:cxn>
              <a:cxn ang="0">
                <a:pos x="connsiteX2" y="connsiteY2"/>
              </a:cxn>
              <a:cxn ang="0">
                <a:pos x="connsiteX3" y="connsiteY3"/>
              </a:cxn>
            </a:cxnLst>
            <a:rect l="l" t="t" r="r" b="b"/>
            <a:pathLst>
              <a:path w="4467921" h="5125844">
                <a:moveTo>
                  <a:pt x="0" y="0"/>
                </a:moveTo>
                <a:lnTo>
                  <a:pt x="4467921" y="0"/>
                </a:lnTo>
                <a:lnTo>
                  <a:pt x="2747309" y="5125844"/>
                </a:lnTo>
                <a:lnTo>
                  <a:pt x="0" y="5125844"/>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2" name="Content Placeholder 5" descr="A horse drawn carriage&#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3304"/>
          <a:stretch/>
        </p:blipFill>
        <p:spPr>
          <a:xfrm>
            <a:off x="809782" y="1732156"/>
            <a:ext cx="7658893" cy="4149970"/>
          </a:xfrm>
        </p:spPr>
      </p:pic>
      <p:sp>
        <p:nvSpPr>
          <p:cNvPr id="13" name="Content Placeholder 3"/>
          <p:cNvSpPr txBox="1">
            <a:spLocks/>
          </p:cNvSpPr>
          <p:nvPr/>
        </p:nvSpPr>
        <p:spPr>
          <a:xfrm>
            <a:off x="4639230" y="3023644"/>
            <a:ext cx="4333461" cy="214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Tree>
    <p:extLst>
      <p:ext uri="{BB962C8B-B14F-4D97-AF65-F5344CB8AC3E}">
        <p14:creationId xmlns:p14="http://schemas.microsoft.com/office/powerpoint/2010/main" val="2358033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TotalTime>
  <Words>676</Words>
  <Application>Microsoft Office PowerPoint</Application>
  <PresentationFormat>On-screen Show (4:3)</PresentationFormat>
  <Paragraphs>87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system-ui</vt:lpstr>
      <vt:lpstr>Wingdings</vt:lpstr>
      <vt:lpstr>Office Theme</vt:lpstr>
      <vt:lpstr>PowerPoint Presentation</vt:lpstr>
      <vt:lpstr>PowerPoint Presentation</vt:lpstr>
      <vt:lpstr>The enemy of our soul tells lies about God…</vt:lpstr>
      <vt:lpstr>The enemy of our soul tells lies about God…</vt:lpstr>
      <vt:lpstr>The enemy of our soul tells lies about God…</vt:lpstr>
      <vt:lpstr>The enemy of our soul tells lies about God…</vt:lpstr>
      <vt:lpstr>The enemy of our soul tells lies about God…</vt:lpstr>
      <vt:lpstr>The enemy of our soul tells lies about God </vt:lpstr>
      <vt:lpstr>PowerPoint Presentation</vt:lpstr>
      <vt:lpstr>Take captive your thoughts and examine them…</vt:lpstr>
      <vt:lpstr>Take captive your thoughts and examine them…</vt:lpstr>
      <vt:lpstr>Take captive your thoughts and examine them…</vt:lpstr>
      <vt:lpstr>Take captive your thoughts and examine them... </vt:lpstr>
      <vt:lpstr>PowerPoint Presentation</vt:lpstr>
      <vt:lpstr>Consider the evidence…</vt:lpstr>
      <vt:lpstr>Consider the evidence…</vt:lpstr>
      <vt:lpstr>Consider the evidence…</vt:lpstr>
      <vt:lpstr>Consider the evidence…</vt:lpstr>
      <vt:lpstr>Consider the evidence…</vt:lpstr>
      <vt:lpstr>Consider the evidence…</vt:lpstr>
      <vt:lpstr>Questions to ask God to address: </vt:lpstr>
      <vt:lpstr>Questions to ask God to address: </vt:lpstr>
      <vt:lpstr>Questions to ask God to address: </vt:lpstr>
      <vt:lpstr>Questions to ask God to address: </vt:lpstr>
      <vt:lpstr>Questions to ask God to address: </vt:lpstr>
      <vt:lpstr>Questions to ask God to address: </vt:lpstr>
      <vt:lpstr>PowerPoint Presentation</vt:lpstr>
      <vt:lpstr>Matthew 28:19-20—19 Therefore go and make disciples of all nations, baptizing them in the name of the Father and of the Son and of the Holy Spirit, 20 and teaching them to obey everything I have commanded you. And surely I am with you always, to the very end of the age.”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Morningside Church</dc:creator>
  <cp:lastModifiedBy>HODGMAN, Geoff (BOSTSC)</cp:lastModifiedBy>
  <cp:revision>71</cp:revision>
  <dcterms:created xsi:type="dcterms:W3CDTF">2017-05-27T04:11:35Z</dcterms:created>
  <dcterms:modified xsi:type="dcterms:W3CDTF">2021-08-21T19:52:54Z</dcterms:modified>
</cp:coreProperties>
</file>