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7"/>
  </p:notesMasterIdLst>
  <p:sldIdLst>
    <p:sldId id="256" r:id="rId2"/>
    <p:sldId id="259" r:id="rId3"/>
    <p:sldId id="260" r:id="rId4"/>
    <p:sldId id="261" r:id="rId5"/>
    <p:sldId id="315" r:id="rId6"/>
    <p:sldId id="286" r:id="rId7"/>
    <p:sldId id="316" r:id="rId8"/>
    <p:sldId id="317" r:id="rId9"/>
    <p:sldId id="292" r:id="rId10"/>
    <p:sldId id="319" r:id="rId11"/>
    <p:sldId id="293" r:id="rId12"/>
    <p:sldId id="294" r:id="rId13"/>
    <p:sldId id="318" r:id="rId14"/>
    <p:sldId id="320" r:id="rId15"/>
    <p:sldId id="298" r:id="rId16"/>
    <p:sldId id="321" r:id="rId17"/>
    <p:sldId id="322" r:id="rId18"/>
    <p:sldId id="301" r:id="rId19"/>
    <p:sldId id="302" r:id="rId20"/>
    <p:sldId id="324" r:id="rId21"/>
    <p:sldId id="325" r:id="rId22"/>
    <p:sldId id="326" r:id="rId23"/>
    <p:sldId id="327" r:id="rId24"/>
    <p:sldId id="336" r:id="rId25"/>
    <p:sldId id="328" r:id="rId26"/>
    <p:sldId id="329" r:id="rId27"/>
    <p:sldId id="330" r:id="rId28"/>
    <p:sldId id="331" r:id="rId29"/>
    <p:sldId id="332" r:id="rId30"/>
    <p:sldId id="333" r:id="rId31"/>
    <p:sldId id="337" r:id="rId32"/>
    <p:sldId id="334" r:id="rId33"/>
    <p:sldId id="312" r:id="rId34"/>
    <p:sldId id="335" r:id="rId35"/>
    <p:sldId id="314"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7F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05" autoAdjust="0"/>
    <p:restoredTop sz="86427" autoAdjust="0"/>
  </p:normalViewPr>
  <p:slideViewPr>
    <p:cSldViewPr snapToGrid="0">
      <p:cViewPr varScale="1">
        <p:scale>
          <a:sx n="65" d="100"/>
          <a:sy n="65" d="100"/>
        </p:scale>
        <p:origin x="1434" y="78"/>
      </p:cViewPr>
      <p:guideLst/>
    </p:cSldViewPr>
  </p:slideViewPr>
  <p:outlineViewPr>
    <p:cViewPr>
      <p:scale>
        <a:sx n="33" d="100"/>
        <a:sy n="33" d="100"/>
      </p:scale>
      <p:origin x="0" y="-8412"/>
    </p:cViewPr>
  </p:outlineViewPr>
  <p:notesTextViewPr>
    <p:cViewPr>
      <p:scale>
        <a:sx n="1" d="1"/>
        <a:sy n="1" d="1"/>
      </p:scale>
      <p:origin x="0" y="0"/>
    </p:cViewPr>
  </p:notesTextViewPr>
  <p:notesViewPr>
    <p:cSldViewPr snapToGrid="0">
      <p:cViewPr varScale="1">
        <p:scale>
          <a:sx n="88" d="100"/>
          <a:sy n="88" d="100"/>
        </p:scale>
        <p:origin x="382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F57434-710F-48A5-A94B-39BC85AE2AC9}" type="datetimeFigureOut">
              <a:rPr lang="en-GB" smtClean="0"/>
              <a:t>24/08/2021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591391-4332-4C84-8538-2C41F3DF6D2E}" type="slidenum">
              <a:rPr lang="en-GB" smtClean="0"/>
              <a:t>‹#›</a:t>
            </a:fld>
            <a:endParaRPr lang="en-GB"/>
          </a:p>
        </p:txBody>
      </p:sp>
    </p:spTree>
    <p:extLst>
      <p:ext uri="{BB962C8B-B14F-4D97-AF65-F5344CB8AC3E}">
        <p14:creationId xmlns:p14="http://schemas.microsoft.com/office/powerpoint/2010/main" val="2832938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a:t>
            </a:fld>
            <a:endParaRPr lang="en-GB"/>
          </a:p>
        </p:txBody>
      </p:sp>
    </p:spTree>
    <p:extLst>
      <p:ext uri="{BB962C8B-B14F-4D97-AF65-F5344CB8AC3E}">
        <p14:creationId xmlns:p14="http://schemas.microsoft.com/office/powerpoint/2010/main" val="3892934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10</a:t>
            </a:fld>
            <a:endParaRPr lang="en-GB"/>
          </a:p>
        </p:txBody>
      </p:sp>
    </p:spTree>
    <p:extLst>
      <p:ext uri="{BB962C8B-B14F-4D97-AF65-F5344CB8AC3E}">
        <p14:creationId xmlns:p14="http://schemas.microsoft.com/office/powerpoint/2010/main" val="274711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11</a:t>
            </a:fld>
            <a:endParaRPr lang="en-GB"/>
          </a:p>
        </p:txBody>
      </p:sp>
    </p:spTree>
    <p:extLst>
      <p:ext uri="{BB962C8B-B14F-4D97-AF65-F5344CB8AC3E}">
        <p14:creationId xmlns:p14="http://schemas.microsoft.com/office/powerpoint/2010/main" val="41750102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12</a:t>
            </a:fld>
            <a:endParaRPr lang="en-GB"/>
          </a:p>
        </p:txBody>
      </p:sp>
    </p:spTree>
    <p:extLst>
      <p:ext uri="{BB962C8B-B14F-4D97-AF65-F5344CB8AC3E}">
        <p14:creationId xmlns:p14="http://schemas.microsoft.com/office/powerpoint/2010/main" val="32798806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13</a:t>
            </a:fld>
            <a:endParaRPr lang="en-GB"/>
          </a:p>
        </p:txBody>
      </p:sp>
    </p:spTree>
    <p:extLst>
      <p:ext uri="{BB962C8B-B14F-4D97-AF65-F5344CB8AC3E}">
        <p14:creationId xmlns:p14="http://schemas.microsoft.com/office/powerpoint/2010/main" val="19913274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14</a:t>
            </a:fld>
            <a:endParaRPr lang="en-GB"/>
          </a:p>
        </p:txBody>
      </p:sp>
    </p:spTree>
    <p:extLst>
      <p:ext uri="{BB962C8B-B14F-4D97-AF65-F5344CB8AC3E}">
        <p14:creationId xmlns:p14="http://schemas.microsoft.com/office/powerpoint/2010/main" val="22713214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15</a:t>
            </a:fld>
            <a:endParaRPr lang="en-GB"/>
          </a:p>
        </p:txBody>
      </p:sp>
    </p:spTree>
    <p:extLst>
      <p:ext uri="{BB962C8B-B14F-4D97-AF65-F5344CB8AC3E}">
        <p14:creationId xmlns:p14="http://schemas.microsoft.com/office/powerpoint/2010/main" val="33350609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16</a:t>
            </a:fld>
            <a:endParaRPr lang="en-GB"/>
          </a:p>
        </p:txBody>
      </p:sp>
    </p:spTree>
    <p:extLst>
      <p:ext uri="{BB962C8B-B14F-4D97-AF65-F5344CB8AC3E}">
        <p14:creationId xmlns:p14="http://schemas.microsoft.com/office/powerpoint/2010/main" val="181485832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17</a:t>
            </a:fld>
            <a:endParaRPr lang="en-GB"/>
          </a:p>
        </p:txBody>
      </p:sp>
    </p:spTree>
    <p:extLst>
      <p:ext uri="{BB962C8B-B14F-4D97-AF65-F5344CB8AC3E}">
        <p14:creationId xmlns:p14="http://schemas.microsoft.com/office/powerpoint/2010/main" val="1048145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18</a:t>
            </a:fld>
            <a:endParaRPr lang="en-GB"/>
          </a:p>
        </p:txBody>
      </p:sp>
    </p:spTree>
    <p:extLst>
      <p:ext uri="{BB962C8B-B14F-4D97-AF65-F5344CB8AC3E}">
        <p14:creationId xmlns:p14="http://schemas.microsoft.com/office/powerpoint/2010/main" val="13469478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19</a:t>
            </a:fld>
            <a:endParaRPr lang="en-GB"/>
          </a:p>
        </p:txBody>
      </p:sp>
    </p:spTree>
    <p:extLst>
      <p:ext uri="{BB962C8B-B14F-4D97-AF65-F5344CB8AC3E}">
        <p14:creationId xmlns:p14="http://schemas.microsoft.com/office/powerpoint/2010/main" val="39169622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a:t>
            </a:fld>
            <a:endParaRPr lang="en-GB"/>
          </a:p>
        </p:txBody>
      </p:sp>
    </p:spTree>
    <p:extLst>
      <p:ext uri="{BB962C8B-B14F-4D97-AF65-F5344CB8AC3E}">
        <p14:creationId xmlns:p14="http://schemas.microsoft.com/office/powerpoint/2010/main" val="366570600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20</a:t>
            </a:fld>
            <a:endParaRPr lang="en-GB"/>
          </a:p>
        </p:txBody>
      </p:sp>
    </p:spTree>
    <p:extLst>
      <p:ext uri="{BB962C8B-B14F-4D97-AF65-F5344CB8AC3E}">
        <p14:creationId xmlns:p14="http://schemas.microsoft.com/office/powerpoint/2010/main" val="33492527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21</a:t>
            </a:fld>
            <a:endParaRPr lang="en-GB"/>
          </a:p>
        </p:txBody>
      </p:sp>
    </p:spTree>
    <p:extLst>
      <p:ext uri="{BB962C8B-B14F-4D97-AF65-F5344CB8AC3E}">
        <p14:creationId xmlns:p14="http://schemas.microsoft.com/office/powerpoint/2010/main" val="1897687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22</a:t>
            </a:fld>
            <a:endParaRPr lang="en-GB"/>
          </a:p>
        </p:txBody>
      </p:sp>
    </p:spTree>
    <p:extLst>
      <p:ext uri="{BB962C8B-B14F-4D97-AF65-F5344CB8AC3E}">
        <p14:creationId xmlns:p14="http://schemas.microsoft.com/office/powerpoint/2010/main" val="171000312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23</a:t>
            </a:fld>
            <a:endParaRPr lang="en-GB"/>
          </a:p>
        </p:txBody>
      </p:sp>
    </p:spTree>
    <p:extLst>
      <p:ext uri="{BB962C8B-B14F-4D97-AF65-F5344CB8AC3E}">
        <p14:creationId xmlns:p14="http://schemas.microsoft.com/office/powerpoint/2010/main" val="292321025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24</a:t>
            </a:fld>
            <a:endParaRPr lang="en-GB"/>
          </a:p>
        </p:txBody>
      </p:sp>
    </p:spTree>
    <p:extLst>
      <p:ext uri="{BB962C8B-B14F-4D97-AF65-F5344CB8AC3E}">
        <p14:creationId xmlns:p14="http://schemas.microsoft.com/office/powerpoint/2010/main" val="42615724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25</a:t>
            </a:fld>
            <a:endParaRPr lang="en-GB"/>
          </a:p>
        </p:txBody>
      </p:sp>
    </p:spTree>
    <p:extLst>
      <p:ext uri="{BB962C8B-B14F-4D97-AF65-F5344CB8AC3E}">
        <p14:creationId xmlns:p14="http://schemas.microsoft.com/office/powerpoint/2010/main" val="20911234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26</a:t>
            </a:fld>
            <a:endParaRPr lang="en-GB"/>
          </a:p>
        </p:txBody>
      </p:sp>
    </p:spTree>
    <p:extLst>
      <p:ext uri="{BB962C8B-B14F-4D97-AF65-F5344CB8AC3E}">
        <p14:creationId xmlns:p14="http://schemas.microsoft.com/office/powerpoint/2010/main" val="33697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27</a:t>
            </a:fld>
            <a:endParaRPr lang="en-GB"/>
          </a:p>
        </p:txBody>
      </p:sp>
    </p:spTree>
    <p:extLst>
      <p:ext uri="{BB962C8B-B14F-4D97-AF65-F5344CB8AC3E}">
        <p14:creationId xmlns:p14="http://schemas.microsoft.com/office/powerpoint/2010/main" val="151883404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28</a:t>
            </a:fld>
            <a:endParaRPr lang="en-GB"/>
          </a:p>
        </p:txBody>
      </p:sp>
    </p:spTree>
    <p:extLst>
      <p:ext uri="{BB962C8B-B14F-4D97-AF65-F5344CB8AC3E}">
        <p14:creationId xmlns:p14="http://schemas.microsoft.com/office/powerpoint/2010/main" val="338406681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29</a:t>
            </a:fld>
            <a:endParaRPr lang="en-GB"/>
          </a:p>
        </p:txBody>
      </p:sp>
    </p:spTree>
    <p:extLst>
      <p:ext uri="{BB962C8B-B14F-4D97-AF65-F5344CB8AC3E}">
        <p14:creationId xmlns:p14="http://schemas.microsoft.com/office/powerpoint/2010/main" val="24461006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a:t>
            </a:fld>
            <a:endParaRPr lang="en-GB"/>
          </a:p>
        </p:txBody>
      </p:sp>
    </p:spTree>
    <p:extLst>
      <p:ext uri="{BB962C8B-B14F-4D97-AF65-F5344CB8AC3E}">
        <p14:creationId xmlns:p14="http://schemas.microsoft.com/office/powerpoint/2010/main" val="33809862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30</a:t>
            </a:fld>
            <a:endParaRPr lang="en-GB"/>
          </a:p>
        </p:txBody>
      </p:sp>
    </p:spTree>
    <p:extLst>
      <p:ext uri="{BB962C8B-B14F-4D97-AF65-F5344CB8AC3E}">
        <p14:creationId xmlns:p14="http://schemas.microsoft.com/office/powerpoint/2010/main" val="370760926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31</a:t>
            </a:fld>
            <a:endParaRPr lang="en-GB"/>
          </a:p>
        </p:txBody>
      </p:sp>
    </p:spTree>
    <p:extLst>
      <p:ext uri="{BB962C8B-B14F-4D97-AF65-F5344CB8AC3E}">
        <p14:creationId xmlns:p14="http://schemas.microsoft.com/office/powerpoint/2010/main" val="82443479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32</a:t>
            </a:fld>
            <a:endParaRPr lang="en-GB"/>
          </a:p>
        </p:txBody>
      </p:sp>
    </p:spTree>
    <p:extLst>
      <p:ext uri="{BB962C8B-B14F-4D97-AF65-F5344CB8AC3E}">
        <p14:creationId xmlns:p14="http://schemas.microsoft.com/office/powerpoint/2010/main" val="35135332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33</a:t>
            </a:fld>
            <a:endParaRPr lang="en-GB"/>
          </a:p>
        </p:txBody>
      </p:sp>
    </p:spTree>
    <p:extLst>
      <p:ext uri="{BB962C8B-B14F-4D97-AF65-F5344CB8AC3E}">
        <p14:creationId xmlns:p14="http://schemas.microsoft.com/office/powerpoint/2010/main" val="184020853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34</a:t>
            </a:fld>
            <a:endParaRPr lang="en-GB"/>
          </a:p>
        </p:txBody>
      </p:sp>
    </p:spTree>
    <p:extLst>
      <p:ext uri="{BB962C8B-B14F-4D97-AF65-F5344CB8AC3E}">
        <p14:creationId xmlns:p14="http://schemas.microsoft.com/office/powerpoint/2010/main" val="36635479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35</a:t>
            </a:fld>
            <a:endParaRPr lang="en-GB"/>
          </a:p>
        </p:txBody>
      </p:sp>
    </p:spTree>
    <p:extLst>
      <p:ext uri="{BB962C8B-B14F-4D97-AF65-F5344CB8AC3E}">
        <p14:creationId xmlns:p14="http://schemas.microsoft.com/office/powerpoint/2010/main" val="3962135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4</a:t>
            </a:fld>
            <a:endParaRPr lang="en-GB"/>
          </a:p>
        </p:txBody>
      </p:sp>
    </p:spTree>
    <p:extLst>
      <p:ext uri="{BB962C8B-B14F-4D97-AF65-F5344CB8AC3E}">
        <p14:creationId xmlns:p14="http://schemas.microsoft.com/office/powerpoint/2010/main" val="1913595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5</a:t>
            </a:fld>
            <a:endParaRPr lang="en-GB"/>
          </a:p>
        </p:txBody>
      </p:sp>
    </p:spTree>
    <p:extLst>
      <p:ext uri="{BB962C8B-B14F-4D97-AF65-F5344CB8AC3E}">
        <p14:creationId xmlns:p14="http://schemas.microsoft.com/office/powerpoint/2010/main" val="310074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6</a:t>
            </a:fld>
            <a:endParaRPr lang="en-GB"/>
          </a:p>
        </p:txBody>
      </p:sp>
    </p:spTree>
    <p:extLst>
      <p:ext uri="{BB962C8B-B14F-4D97-AF65-F5344CB8AC3E}">
        <p14:creationId xmlns:p14="http://schemas.microsoft.com/office/powerpoint/2010/main" val="34566482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7</a:t>
            </a:fld>
            <a:endParaRPr lang="en-GB"/>
          </a:p>
        </p:txBody>
      </p:sp>
    </p:spTree>
    <p:extLst>
      <p:ext uri="{BB962C8B-B14F-4D97-AF65-F5344CB8AC3E}">
        <p14:creationId xmlns:p14="http://schemas.microsoft.com/office/powerpoint/2010/main" val="22623871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8</a:t>
            </a:fld>
            <a:endParaRPr lang="en-GB"/>
          </a:p>
        </p:txBody>
      </p:sp>
    </p:spTree>
    <p:extLst>
      <p:ext uri="{BB962C8B-B14F-4D97-AF65-F5344CB8AC3E}">
        <p14:creationId xmlns:p14="http://schemas.microsoft.com/office/powerpoint/2010/main" val="39810485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143000"/>
            <a:ext cx="4114800" cy="30861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3C591391-4332-4C84-8538-2C41F3DF6D2E}" type="slidenum">
              <a:rPr lang="en-GB" smtClean="0"/>
              <a:t>9</a:t>
            </a:fld>
            <a:endParaRPr lang="en-GB"/>
          </a:p>
        </p:txBody>
      </p:sp>
    </p:spTree>
    <p:extLst>
      <p:ext uri="{BB962C8B-B14F-4D97-AF65-F5344CB8AC3E}">
        <p14:creationId xmlns:p14="http://schemas.microsoft.com/office/powerpoint/2010/main" val="2530312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1B947720-ADC8-40FF-ADB8-9AA071604429}"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0" y="-1"/>
            <a:ext cx="9144000" cy="4572001"/>
          </a:xfrm>
          <a:prstGeom prst="rect">
            <a:avLst/>
          </a:prstGeom>
          <a:blipFill dpi="0" rotWithShape="1">
            <a:blip r:embed="rId2">
              <a:duotone>
                <a:schemeClr val="accent1">
                  <a:shade val="45000"/>
                  <a:satMod val="135000"/>
                </a:schemeClr>
                <a:prstClr val="white"/>
              </a:duotone>
            </a:blip>
            <a:srcRect/>
            <a:tile tx="-64135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94450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947720-ADC8-40FF-ADB8-9AA071604429}"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10236907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947720-ADC8-40FF-ADB8-9AA071604429}"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1259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B947720-ADC8-40FF-ADB8-9AA071604429}"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334044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B947720-ADC8-40FF-ADB8-9AA071604429}" type="datetimeFigureOut">
              <a:rPr lang="en-GB" smtClean="0"/>
              <a:t>24/08/2021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41A7AB9-0FE9-4616-B757-DE3400CD1E8B}" type="slidenum">
              <a:rPr lang="en-GB" smtClean="0"/>
              <a:t>‹#›</a:t>
            </a:fld>
            <a:endParaRPr lang="en-GB"/>
          </a:p>
        </p:txBody>
      </p:sp>
      <p:sp>
        <p:nvSpPr>
          <p:cNvPr id="10" name="Rectangle 9"/>
          <p:cNvSpPr/>
          <p:nvPr/>
        </p:nvSpPr>
        <p:spPr>
          <a:xfrm>
            <a:off x="0" y="-1"/>
            <a:ext cx="9144000" cy="4572000"/>
          </a:xfrm>
          <a:prstGeom prst="rect">
            <a:avLst/>
          </a:prstGeom>
          <a:blipFill dpi="0" rotWithShape="1">
            <a:blip r:embed="rId2">
              <a:duotone>
                <a:schemeClr val="accent3">
                  <a:shade val="45000"/>
                  <a:satMod val="135000"/>
                </a:schemeClr>
                <a:prstClr val="white"/>
              </a:duotone>
            </a:blip>
            <a:srcRect/>
            <a:tile tx="-64135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629013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5696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B947720-ADC8-40FF-ADB8-9AA071604429}"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76561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947720-ADC8-40FF-ADB8-9AA071604429}" type="datetimeFigureOut">
              <a:rPr lang="en-GB" smtClean="0"/>
              <a:t>24/08/2021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3122228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B947720-ADC8-40FF-ADB8-9AA071604429}" type="datetimeFigureOut">
              <a:rPr lang="en-GB" smtClean="0"/>
              <a:t>24/08/2021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3051260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947720-ADC8-40FF-ADB8-9AA071604429}" type="datetimeFigureOut">
              <a:rPr lang="en-GB" smtClean="0"/>
              <a:t>24/08/2021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2749738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B947720-ADC8-40FF-ADB8-9AA071604429}"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A7AB9-0FE9-4616-B757-DE3400CD1E8B}" type="slidenum">
              <a:rPr lang="en-GB" smtClean="0"/>
              <a:t>‹#›</a:t>
            </a:fld>
            <a:endParaRPr lang="en-GB"/>
          </a:p>
        </p:txBody>
      </p:sp>
    </p:spTree>
    <p:extLst>
      <p:ext uri="{BB962C8B-B14F-4D97-AF65-F5344CB8AC3E}">
        <p14:creationId xmlns:p14="http://schemas.microsoft.com/office/powerpoint/2010/main" val="3853255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B947720-ADC8-40FF-ADB8-9AA071604429}" type="datetimeFigureOut">
              <a:rPr lang="en-GB" smtClean="0"/>
              <a:t>24/08/2021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41A7AB9-0FE9-4616-B757-DE3400CD1E8B}" type="slidenum">
              <a:rPr lang="en-GB" smtClean="0"/>
              <a:t>‹#›</a:t>
            </a:fld>
            <a:endParaRPr lang="en-GB"/>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536573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1B947720-ADC8-40FF-ADB8-9AA071604429}" type="datetimeFigureOut">
              <a:rPr lang="en-GB" smtClean="0"/>
              <a:t>24/08/2021</a:t>
            </a:fld>
            <a:endParaRPr lang="en-GB"/>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GB"/>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041A7AB9-0FE9-4616-B757-DE3400CD1E8B}" type="slidenum">
              <a:rPr lang="en-GB" smtClean="0"/>
              <a:t>‹#›</a:t>
            </a:fld>
            <a:endParaRPr lang="en-GB"/>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18949100"/>
      </p:ext>
    </p:extLst>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God’s Covenants</a:t>
            </a:r>
            <a:endParaRPr lang="en-GB" dirty="0"/>
          </a:p>
        </p:txBody>
      </p:sp>
      <p:sp>
        <p:nvSpPr>
          <p:cNvPr id="3" name="Subtitle 2"/>
          <p:cNvSpPr>
            <a:spLocks noGrp="1"/>
          </p:cNvSpPr>
          <p:nvPr>
            <p:ph type="subTitle" idx="1"/>
          </p:nvPr>
        </p:nvSpPr>
        <p:spPr/>
        <p:txBody>
          <a:bodyPr/>
          <a:lstStyle/>
          <a:p>
            <a:r>
              <a:rPr lang="en-US" dirty="0"/>
              <a:t>The Mosaic Covenant</a:t>
            </a:r>
            <a:endParaRPr lang="en-GB" dirty="0"/>
          </a:p>
        </p:txBody>
      </p:sp>
    </p:spTree>
    <p:extLst>
      <p:ext uri="{BB962C8B-B14F-4D97-AF65-F5344CB8AC3E}">
        <p14:creationId xmlns:p14="http://schemas.microsoft.com/office/powerpoint/2010/main" val="62364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b="1" dirty="0"/>
              <a:t>expects obedience.</a:t>
            </a:r>
          </a:p>
          <a:p>
            <a:pPr>
              <a:buFont typeface="Wingdings" panose="05000000000000000000" pitchFamily="2" charset="2"/>
              <a:buChar char="Ø"/>
            </a:pPr>
            <a:r>
              <a:rPr lang="en-US" sz="2800" b="1" dirty="0"/>
              <a:t>rewards obedience.</a:t>
            </a:r>
            <a:endParaRPr lang="en-GB" sz="2800" b="1" dirty="0"/>
          </a:p>
        </p:txBody>
      </p:sp>
    </p:spTree>
    <p:extLst>
      <p:ext uri="{BB962C8B-B14F-4D97-AF65-F5344CB8AC3E}">
        <p14:creationId xmlns:p14="http://schemas.microsoft.com/office/powerpoint/2010/main" val="24242571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sanctification</a:t>
            </a:r>
            <a:endParaRPr lang="en-GB" dirty="0"/>
          </a:p>
        </p:txBody>
      </p:sp>
      <p:sp>
        <p:nvSpPr>
          <p:cNvPr id="3" name="Text Placeholder 2"/>
          <p:cNvSpPr>
            <a:spLocks noGrp="1"/>
          </p:cNvSpPr>
          <p:nvPr>
            <p:ph type="body" idx="1"/>
          </p:nvPr>
        </p:nvSpPr>
        <p:spPr/>
        <p:txBody>
          <a:bodyPr/>
          <a:lstStyle/>
          <a:p>
            <a:r>
              <a:rPr lang="en-US" dirty="0"/>
              <a:t>Exodus 19</a:t>
            </a:r>
            <a:endParaRPr lang="en-GB" dirty="0"/>
          </a:p>
        </p:txBody>
      </p:sp>
    </p:spTree>
    <p:extLst>
      <p:ext uri="{BB962C8B-B14F-4D97-AF65-F5344CB8AC3E}">
        <p14:creationId xmlns:p14="http://schemas.microsoft.com/office/powerpoint/2010/main" val="33687114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19:10-13</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10 </a:t>
            </a:r>
            <a:r>
              <a:rPr lang="en-US" sz="2800" dirty="0"/>
              <a:t>the </a:t>
            </a:r>
            <a:r>
              <a:rPr lang="en-US" sz="2800" cap="small" dirty="0"/>
              <a:t>Lord</a:t>
            </a:r>
            <a:r>
              <a:rPr lang="en-US" sz="2800" dirty="0"/>
              <a:t> said to Moses, “Go to the people and consecrate them today and tomorrow, and let them wash their garments </a:t>
            </a:r>
            <a:r>
              <a:rPr lang="en-US" sz="2800" b="1" baseline="30000" dirty="0"/>
              <a:t>11 </a:t>
            </a:r>
            <a:r>
              <a:rPr lang="en-US" sz="2800" dirty="0"/>
              <a:t>and be ready for the third day. For on the third day the </a:t>
            </a:r>
            <a:r>
              <a:rPr lang="en-US" sz="2800" cap="small" dirty="0"/>
              <a:t>Lord</a:t>
            </a:r>
            <a:r>
              <a:rPr lang="en-US" sz="2800" dirty="0"/>
              <a:t> will come down on Mount Sinai in the sight of all the people. </a:t>
            </a:r>
            <a:endParaRPr lang="en-GB" sz="2800" dirty="0"/>
          </a:p>
        </p:txBody>
      </p:sp>
    </p:spTree>
    <p:extLst>
      <p:ext uri="{BB962C8B-B14F-4D97-AF65-F5344CB8AC3E}">
        <p14:creationId xmlns:p14="http://schemas.microsoft.com/office/powerpoint/2010/main" val="4036473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19:10-13</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12 </a:t>
            </a:r>
            <a:r>
              <a:rPr lang="en-US" sz="2800" dirty="0"/>
              <a:t>And you shall set limits for the people all around, saying, ‘Take care not to go up into the mountain or touch the edge of it. Whoever touches the mountain shall be put to death. </a:t>
            </a:r>
            <a:r>
              <a:rPr lang="en-US" sz="2800" b="1" baseline="30000" dirty="0"/>
              <a:t>13 </a:t>
            </a:r>
            <a:r>
              <a:rPr lang="en-US" sz="2800" dirty="0"/>
              <a:t>No hand shall touch him, but he shall be stoned or shot; whether beast or man, he shall not live.’ When the trumpet sounds a long blast, they shall come up to the mountain.” </a:t>
            </a:r>
            <a:endParaRPr lang="en-GB" sz="2800" dirty="0"/>
          </a:p>
        </p:txBody>
      </p:sp>
    </p:spTree>
    <p:extLst>
      <p:ext uri="{BB962C8B-B14F-4D97-AF65-F5344CB8AC3E}">
        <p14:creationId xmlns:p14="http://schemas.microsoft.com/office/powerpoint/2010/main" val="358131696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b="1" dirty="0"/>
              <a:t>is sacred.</a:t>
            </a:r>
            <a:endParaRPr lang="en-GB" sz="2800" b="1" dirty="0"/>
          </a:p>
        </p:txBody>
      </p:sp>
    </p:spTree>
    <p:extLst>
      <p:ext uri="{BB962C8B-B14F-4D97-AF65-F5344CB8AC3E}">
        <p14:creationId xmlns:p14="http://schemas.microsoft.com/office/powerpoint/2010/main" val="28174329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Genesis 3:8-13</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8 </a:t>
            </a:r>
            <a:r>
              <a:rPr lang="en-US" sz="2800" dirty="0"/>
              <a:t>And they heard the sound of the </a:t>
            </a:r>
            <a:r>
              <a:rPr lang="en-US" sz="2800" cap="small" dirty="0"/>
              <a:t>Lord</a:t>
            </a:r>
            <a:r>
              <a:rPr lang="en-US" sz="2800" dirty="0"/>
              <a:t> God walking in the garden in the cool of the day, and the man and his wife hid themselves from the presence of the </a:t>
            </a:r>
            <a:r>
              <a:rPr lang="en-US" sz="2800" cap="small" dirty="0"/>
              <a:t>Lord</a:t>
            </a:r>
            <a:r>
              <a:rPr lang="en-US" sz="2800" dirty="0"/>
              <a:t> God among the trees of the garden. </a:t>
            </a:r>
            <a:r>
              <a:rPr lang="en-US" sz="2800" b="1" baseline="30000" dirty="0"/>
              <a:t>9 </a:t>
            </a:r>
            <a:r>
              <a:rPr lang="en-US" sz="2800" dirty="0"/>
              <a:t>But the </a:t>
            </a:r>
            <a:r>
              <a:rPr lang="en-US" sz="2800" cap="small" dirty="0"/>
              <a:t>Lord</a:t>
            </a:r>
            <a:r>
              <a:rPr lang="en-US" sz="2800" dirty="0"/>
              <a:t> God called to the man and said to him, “Where are you?” </a:t>
            </a:r>
            <a:r>
              <a:rPr lang="en-US" sz="2800" b="1" baseline="30000" dirty="0"/>
              <a:t>10 </a:t>
            </a:r>
            <a:r>
              <a:rPr lang="en-US" sz="2800" dirty="0"/>
              <a:t>And he said, “I heard the sound of you in the garden, and I was afraid, because I was naked, and I hid myself.” </a:t>
            </a:r>
            <a:endParaRPr lang="en-GB" sz="2800" dirty="0"/>
          </a:p>
        </p:txBody>
      </p:sp>
    </p:spTree>
    <p:extLst>
      <p:ext uri="{BB962C8B-B14F-4D97-AF65-F5344CB8AC3E}">
        <p14:creationId xmlns:p14="http://schemas.microsoft.com/office/powerpoint/2010/main" val="199470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Genesis 3:8-13</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11 </a:t>
            </a:r>
            <a:r>
              <a:rPr lang="en-US" sz="2800" dirty="0"/>
              <a:t>He said, “Who told you that you were naked? Have you eaten of the tree of which I commanded you not to eat?” </a:t>
            </a:r>
            <a:r>
              <a:rPr lang="en-US" sz="2800" b="1" baseline="30000" dirty="0"/>
              <a:t>12 </a:t>
            </a:r>
            <a:r>
              <a:rPr lang="en-US" sz="2800" dirty="0"/>
              <a:t>The man said, “The woman whom you gave to be with me, she gave me fruit of the tree, and I ate.” </a:t>
            </a:r>
            <a:r>
              <a:rPr lang="en-US" sz="2800" b="1" baseline="30000" dirty="0"/>
              <a:t>13 </a:t>
            </a:r>
            <a:r>
              <a:rPr lang="en-US" sz="2800" dirty="0"/>
              <a:t>Then the </a:t>
            </a:r>
            <a:r>
              <a:rPr lang="en-US" sz="2800" cap="small" dirty="0"/>
              <a:t>Lord</a:t>
            </a:r>
            <a:r>
              <a:rPr lang="en-US" sz="2800" dirty="0"/>
              <a:t> God said to the woman, “What is this that you have done?” The woman said, “The serpent deceived me, and I ate.”</a:t>
            </a:r>
            <a:endParaRPr lang="en-GB" sz="2800" dirty="0"/>
          </a:p>
        </p:txBody>
      </p:sp>
    </p:spTree>
    <p:extLst>
      <p:ext uri="{BB962C8B-B14F-4D97-AF65-F5344CB8AC3E}">
        <p14:creationId xmlns:p14="http://schemas.microsoft.com/office/powerpoint/2010/main" val="23769225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dirty="0"/>
              <a:t>is sacred.</a:t>
            </a:r>
          </a:p>
          <a:p>
            <a:pPr>
              <a:buFont typeface="Wingdings" panose="05000000000000000000" pitchFamily="2" charset="2"/>
              <a:buChar char="Ø"/>
            </a:pPr>
            <a:r>
              <a:rPr lang="en-US" sz="2800" b="1" dirty="0"/>
              <a:t>is perfectly good.</a:t>
            </a:r>
            <a:endParaRPr lang="en-GB" sz="2800" b="1" dirty="0"/>
          </a:p>
        </p:txBody>
      </p:sp>
    </p:spTree>
    <p:extLst>
      <p:ext uri="{BB962C8B-B14F-4D97-AF65-F5344CB8AC3E}">
        <p14:creationId xmlns:p14="http://schemas.microsoft.com/office/powerpoint/2010/main" val="5475013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God’s commands</a:t>
            </a:r>
            <a:endParaRPr lang="en-GB" dirty="0"/>
          </a:p>
        </p:txBody>
      </p:sp>
      <p:sp>
        <p:nvSpPr>
          <p:cNvPr id="3" name="Text Placeholder 2"/>
          <p:cNvSpPr>
            <a:spLocks noGrp="1"/>
          </p:cNvSpPr>
          <p:nvPr>
            <p:ph type="body" idx="1"/>
          </p:nvPr>
        </p:nvSpPr>
        <p:spPr/>
        <p:txBody>
          <a:bodyPr/>
          <a:lstStyle/>
          <a:p>
            <a:r>
              <a:rPr lang="en-US" dirty="0"/>
              <a:t>Exodus 20</a:t>
            </a:r>
            <a:endParaRPr lang="en-GB" dirty="0"/>
          </a:p>
        </p:txBody>
      </p:sp>
    </p:spTree>
    <p:extLst>
      <p:ext uri="{BB962C8B-B14F-4D97-AF65-F5344CB8AC3E}">
        <p14:creationId xmlns:p14="http://schemas.microsoft.com/office/powerpoint/2010/main" val="1198924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20:1-3</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3200" b="1" baseline="30000" dirty="0"/>
              <a:t>1</a:t>
            </a:r>
            <a:r>
              <a:rPr lang="en-US" sz="3200" dirty="0"/>
              <a:t>And God spoke all these words, saying,</a:t>
            </a:r>
          </a:p>
          <a:p>
            <a:r>
              <a:rPr lang="en-US" sz="3200" b="1" baseline="30000" dirty="0"/>
              <a:t>2 </a:t>
            </a:r>
            <a:r>
              <a:rPr lang="en-US" sz="3200" dirty="0"/>
              <a:t>“I am the </a:t>
            </a:r>
            <a:r>
              <a:rPr lang="en-US" sz="3200" cap="small" dirty="0"/>
              <a:t>Lord</a:t>
            </a:r>
            <a:r>
              <a:rPr lang="en-US" sz="3200" dirty="0"/>
              <a:t> your God, who brought you out of the land of Egypt, out of the house of slavery.</a:t>
            </a:r>
          </a:p>
          <a:p>
            <a:r>
              <a:rPr lang="en-US" sz="3200" b="1" baseline="30000" dirty="0"/>
              <a:t>3 </a:t>
            </a:r>
            <a:r>
              <a:rPr lang="en-US" sz="3200" dirty="0"/>
              <a:t>“You shall have no other gods before me.</a:t>
            </a:r>
          </a:p>
        </p:txBody>
      </p:sp>
    </p:spTree>
    <p:extLst>
      <p:ext uri="{BB962C8B-B14F-4D97-AF65-F5344CB8AC3E}">
        <p14:creationId xmlns:p14="http://schemas.microsoft.com/office/powerpoint/2010/main" val="13030352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Covenant</a:t>
            </a:r>
            <a:endParaRPr lang="en-GB" dirty="0"/>
          </a:p>
        </p:txBody>
      </p:sp>
      <p:sp>
        <p:nvSpPr>
          <p:cNvPr id="3" name="Content Placeholder 2"/>
          <p:cNvSpPr>
            <a:spLocks noGrp="1"/>
          </p:cNvSpPr>
          <p:nvPr>
            <p:ph idx="1"/>
          </p:nvPr>
        </p:nvSpPr>
        <p:spPr/>
        <p:txBody>
          <a:bodyPr/>
          <a:lstStyle/>
          <a:p>
            <a:pPr algn="ctr"/>
            <a:br>
              <a:rPr lang="en-US" dirty="0"/>
            </a:br>
            <a:br>
              <a:rPr lang="en-US" dirty="0"/>
            </a:br>
            <a:br>
              <a:rPr lang="en-US" dirty="0"/>
            </a:br>
            <a:br>
              <a:rPr lang="en-US" dirty="0"/>
            </a:br>
            <a:br>
              <a:rPr lang="en-US" dirty="0"/>
            </a:br>
            <a:r>
              <a:rPr lang="en-US" sz="8000" dirty="0"/>
              <a:t>Contract + God</a:t>
            </a:r>
            <a:endParaRPr lang="en-GB" sz="8000" dirty="0"/>
          </a:p>
        </p:txBody>
      </p:sp>
    </p:spTree>
    <p:extLst>
      <p:ext uri="{BB962C8B-B14F-4D97-AF65-F5344CB8AC3E}">
        <p14:creationId xmlns:p14="http://schemas.microsoft.com/office/powerpoint/2010/main" val="41489147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dirty="0"/>
              <a:t>is sacred.</a:t>
            </a:r>
          </a:p>
          <a:p>
            <a:pPr>
              <a:buFont typeface="Wingdings" panose="05000000000000000000" pitchFamily="2" charset="2"/>
              <a:buChar char="Ø"/>
            </a:pPr>
            <a:r>
              <a:rPr lang="en-US" sz="2800" dirty="0"/>
              <a:t>is perfectly good.</a:t>
            </a:r>
          </a:p>
          <a:p>
            <a:pPr>
              <a:buFont typeface="Wingdings" panose="05000000000000000000" pitchFamily="2" charset="2"/>
              <a:buChar char="Ø"/>
            </a:pPr>
            <a:r>
              <a:rPr lang="en-US" sz="2800" b="1" dirty="0"/>
              <a:t>is sovereign.</a:t>
            </a:r>
          </a:p>
          <a:p>
            <a:pPr marL="0" indent="0">
              <a:buNone/>
            </a:pPr>
            <a:endParaRPr lang="en-GB" sz="2800" dirty="0"/>
          </a:p>
        </p:txBody>
      </p:sp>
    </p:spTree>
    <p:extLst>
      <p:ext uri="{BB962C8B-B14F-4D97-AF65-F5344CB8AC3E}">
        <p14:creationId xmlns:p14="http://schemas.microsoft.com/office/powerpoint/2010/main" val="15698689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20:4-6</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4 </a:t>
            </a:r>
            <a:r>
              <a:rPr lang="en-US" sz="2800" dirty="0"/>
              <a:t>“You shall not make for yourself a carved image, or any likeness of anything that is in heaven above, or that is in the earth beneath, or that is in the water under the earth. </a:t>
            </a:r>
            <a:r>
              <a:rPr lang="en-US" sz="2800" b="1" baseline="30000" dirty="0"/>
              <a:t>5 </a:t>
            </a:r>
            <a:r>
              <a:rPr lang="en-US" sz="2800" dirty="0"/>
              <a:t>You shall not bow down to them or serve them, for I the </a:t>
            </a:r>
            <a:r>
              <a:rPr lang="en-US" sz="2800" cap="small" dirty="0"/>
              <a:t>Lord</a:t>
            </a:r>
            <a:r>
              <a:rPr lang="en-US" sz="2800" dirty="0"/>
              <a:t> your God am a jealous God, visiting the iniquity of the fathers on the children to the third and the fourth generation of those who hate me, </a:t>
            </a:r>
            <a:r>
              <a:rPr lang="en-US" sz="2800" b="1" baseline="30000" dirty="0"/>
              <a:t>6 </a:t>
            </a:r>
            <a:r>
              <a:rPr lang="en-US" sz="2800" dirty="0"/>
              <a:t>but showing steadfast love to thousands of those who love me and keep my commandments.</a:t>
            </a:r>
          </a:p>
        </p:txBody>
      </p:sp>
    </p:spTree>
    <p:extLst>
      <p:ext uri="{BB962C8B-B14F-4D97-AF65-F5344CB8AC3E}">
        <p14:creationId xmlns:p14="http://schemas.microsoft.com/office/powerpoint/2010/main" val="2466734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dirty="0"/>
              <a:t>is sacred.</a:t>
            </a:r>
          </a:p>
          <a:p>
            <a:pPr>
              <a:buFont typeface="Wingdings" panose="05000000000000000000" pitchFamily="2" charset="2"/>
              <a:buChar char="Ø"/>
            </a:pPr>
            <a:r>
              <a:rPr lang="en-US" sz="2800" dirty="0"/>
              <a:t>is perfectly good.</a:t>
            </a:r>
          </a:p>
          <a:p>
            <a:pPr>
              <a:buFont typeface="Wingdings" panose="05000000000000000000" pitchFamily="2" charset="2"/>
              <a:buChar char="Ø"/>
            </a:pPr>
            <a:r>
              <a:rPr lang="en-US" sz="2800" dirty="0"/>
              <a:t>is sovereign.</a:t>
            </a:r>
          </a:p>
          <a:p>
            <a:pPr>
              <a:buFont typeface="Wingdings" panose="05000000000000000000" pitchFamily="2" charset="2"/>
              <a:buChar char="Ø"/>
            </a:pPr>
            <a:r>
              <a:rPr lang="en-US" sz="2800" b="1" dirty="0"/>
              <a:t>is transcendent.</a:t>
            </a:r>
          </a:p>
          <a:p>
            <a:pPr>
              <a:buFont typeface="Wingdings" panose="05000000000000000000" pitchFamily="2" charset="2"/>
              <a:buChar char="Ø"/>
            </a:pPr>
            <a:endParaRPr lang="en-US" sz="2800" dirty="0"/>
          </a:p>
          <a:p>
            <a:pPr marL="0" indent="0">
              <a:buNone/>
            </a:pPr>
            <a:endParaRPr lang="en-GB" sz="2800" dirty="0"/>
          </a:p>
        </p:txBody>
      </p:sp>
    </p:spTree>
    <p:extLst>
      <p:ext uri="{BB962C8B-B14F-4D97-AF65-F5344CB8AC3E}">
        <p14:creationId xmlns:p14="http://schemas.microsoft.com/office/powerpoint/2010/main" val="5952625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20:7</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3200" b="1" baseline="30000" dirty="0"/>
              <a:t>7 </a:t>
            </a:r>
            <a:r>
              <a:rPr lang="en-US" sz="3200" dirty="0"/>
              <a:t>“You shall not take the name of the </a:t>
            </a:r>
            <a:r>
              <a:rPr lang="en-US" sz="3200" cap="small" dirty="0"/>
              <a:t>Lord</a:t>
            </a:r>
            <a:r>
              <a:rPr lang="en-US" sz="3200" dirty="0"/>
              <a:t> your God in vain, for the </a:t>
            </a:r>
            <a:r>
              <a:rPr lang="en-US" sz="3200" cap="small" dirty="0"/>
              <a:t>Lord</a:t>
            </a:r>
            <a:r>
              <a:rPr lang="en-US" sz="3200" dirty="0"/>
              <a:t> will not hold him guiltless who takes his name in vain.</a:t>
            </a:r>
          </a:p>
        </p:txBody>
      </p:sp>
    </p:spTree>
    <p:extLst>
      <p:ext uri="{BB962C8B-B14F-4D97-AF65-F5344CB8AC3E}">
        <p14:creationId xmlns:p14="http://schemas.microsoft.com/office/powerpoint/2010/main" val="830287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dirty="0"/>
              <a:t>is sacred.</a:t>
            </a:r>
          </a:p>
          <a:p>
            <a:pPr>
              <a:buFont typeface="Wingdings" panose="05000000000000000000" pitchFamily="2" charset="2"/>
              <a:buChar char="Ø"/>
            </a:pPr>
            <a:r>
              <a:rPr lang="en-US" sz="2800" dirty="0"/>
              <a:t>is perfectly good.</a:t>
            </a:r>
          </a:p>
          <a:p>
            <a:pPr>
              <a:buFont typeface="Wingdings" panose="05000000000000000000" pitchFamily="2" charset="2"/>
              <a:buChar char="Ø"/>
            </a:pPr>
            <a:r>
              <a:rPr lang="en-US" sz="2800" dirty="0"/>
              <a:t>is sovereign.</a:t>
            </a:r>
          </a:p>
          <a:p>
            <a:pPr>
              <a:buFont typeface="Wingdings" panose="05000000000000000000" pitchFamily="2" charset="2"/>
              <a:buChar char="Ø"/>
            </a:pPr>
            <a:r>
              <a:rPr lang="en-US" sz="2800" dirty="0"/>
              <a:t>is transcendent.</a:t>
            </a:r>
          </a:p>
          <a:p>
            <a:pPr>
              <a:buFont typeface="Wingdings" panose="05000000000000000000" pitchFamily="2" charset="2"/>
              <a:buChar char="Ø"/>
            </a:pPr>
            <a:endParaRPr lang="en-US" sz="2800" dirty="0"/>
          </a:p>
          <a:p>
            <a:pPr marL="0" indent="0">
              <a:buNone/>
            </a:pPr>
            <a:endParaRPr lang="en-GB" sz="2800" dirty="0"/>
          </a:p>
        </p:txBody>
      </p:sp>
    </p:spTree>
    <p:extLst>
      <p:ext uri="{BB962C8B-B14F-4D97-AF65-F5344CB8AC3E}">
        <p14:creationId xmlns:p14="http://schemas.microsoft.com/office/powerpoint/2010/main" val="29182099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dirty="0"/>
              <a:t>is sacred.</a:t>
            </a:r>
          </a:p>
          <a:p>
            <a:pPr>
              <a:buFont typeface="Wingdings" panose="05000000000000000000" pitchFamily="2" charset="2"/>
              <a:buChar char="Ø"/>
            </a:pPr>
            <a:r>
              <a:rPr lang="en-US" sz="2800" dirty="0"/>
              <a:t>is perfectly good.</a:t>
            </a:r>
          </a:p>
          <a:p>
            <a:pPr>
              <a:buFont typeface="Wingdings" panose="05000000000000000000" pitchFamily="2" charset="2"/>
              <a:buChar char="Ø"/>
            </a:pPr>
            <a:r>
              <a:rPr lang="en-US" sz="2800" dirty="0"/>
              <a:t>is sovereign.</a:t>
            </a:r>
          </a:p>
          <a:p>
            <a:pPr>
              <a:buFont typeface="Wingdings" panose="05000000000000000000" pitchFamily="2" charset="2"/>
              <a:buChar char="Ø"/>
            </a:pPr>
            <a:r>
              <a:rPr lang="en-US" sz="2800" dirty="0"/>
              <a:t>is transcendent.</a:t>
            </a:r>
          </a:p>
          <a:p>
            <a:pPr>
              <a:buFont typeface="Wingdings" panose="05000000000000000000" pitchFamily="2" charset="2"/>
              <a:buChar char="Ø"/>
            </a:pPr>
            <a:r>
              <a:rPr lang="en-US" sz="2800" b="1" dirty="0"/>
              <a:t>is worthy of honour.</a:t>
            </a:r>
          </a:p>
          <a:p>
            <a:pPr>
              <a:buFont typeface="Wingdings" panose="05000000000000000000" pitchFamily="2" charset="2"/>
              <a:buChar char="Ø"/>
            </a:pPr>
            <a:endParaRPr lang="en-US" sz="2800" dirty="0"/>
          </a:p>
          <a:p>
            <a:pPr marL="0" indent="0">
              <a:buNone/>
            </a:pPr>
            <a:endParaRPr lang="en-GB" sz="2800" dirty="0"/>
          </a:p>
        </p:txBody>
      </p:sp>
    </p:spTree>
    <p:extLst>
      <p:ext uri="{BB962C8B-B14F-4D97-AF65-F5344CB8AC3E}">
        <p14:creationId xmlns:p14="http://schemas.microsoft.com/office/powerpoint/2010/main" val="27834535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20:8-11</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8 </a:t>
            </a:r>
            <a:r>
              <a:rPr lang="en-US" sz="2800" dirty="0"/>
              <a:t>“Remember the Sabbath day, to keep it holy. </a:t>
            </a:r>
            <a:r>
              <a:rPr lang="en-US" sz="2800" b="1" baseline="30000" dirty="0"/>
              <a:t>9 </a:t>
            </a:r>
            <a:r>
              <a:rPr lang="en-US" sz="2800" dirty="0"/>
              <a:t>Six days you shall labor, and do all your work, </a:t>
            </a:r>
            <a:r>
              <a:rPr lang="en-US" sz="2800" b="1" baseline="30000" dirty="0"/>
              <a:t>10 </a:t>
            </a:r>
            <a:r>
              <a:rPr lang="en-US" sz="2800" dirty="0"/>
              <a:t>but the seventh day is a Sabbath to the </a:t>
            </a:r>
            <a:r>
              <a:rPr lang="en-US" sz="2800" cap="small" dirty="0"/>
              <a:t>Lord</a:t>
            </a:r>
            <a:r>
              <a:rPr lang="en-US" sz="2800" dirty="0"/>
              <a:t> your God. On it you shall not do any work, you, or your son, or your daughter, your male servant, or your female servant, or your livestock, or the sojourner who is within your gates. </a:t>
            </a:r>
          </a:p>
        </p:txBody>
      </p:sp>
    </p:spTree>
    <p:extLst>
      <p:ext uri="{BB962C8B-B14F-4D97-AF65-F5344CB8AC3E}">
        <p14:creationId xmlns:p14="http://schemas.microsoft.com/office/powerpoint/2010/main" val="16363409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20:8-11</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11 </a:t>
            </a:r>
            <a:r>
              <a:rPr lang="en-US" sz="2800" dirty="0"/>
              <a:t>For in six days the </a:t>
            </a:r>
            <a:r>
              <a:rPr lang="en-US" sz="2800" cap="small" dirty="0"/>
              <a:t>Lord</a:t>
            </a:r>
            <a:r>
              <a:rPr lang="en-US" sz="2800" dirty="0"/>
              <a:t> made heaven and earth, the sea, and all that is in them, and rested on the seventh day. Therefore the </a:t>
            </a:r>
            <a:r>
              <a:rPr lang="en-US" sz="2800" cap="small" dirty="0"/>
              <a:t>Lord</a:t>
            </a:r>
            <a:r>
              <a:rPr lang="en-US" sz="2800" dirty="0"/>
              <a:t> blessed the Sabbath day and made it holy.</a:t>
            </a:r>
          </a:p>
        </p:txBody>
      </p:sp>
    </p:spTree>
    <p:extLst>
      <p:ext uri="{BB962C8B-B14F-4D97-AF65-F5344CB8AC3E}">
        <p14:creationId xmlns:p14="http://schemas.microsoft.com/office/powerpoint/2010/main" val="269350538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dirty="0"/>
              <a:t>is sacred.</a:t>
            </a:r>
          </a:p>
          <a:p>
            <a:pPr>
              <a:buFont typeface="Wingdings" panose="05000000000000000000" pitchFamily="2" charset="2"/>
              <a:buChar char="Ø"/>
            </a:pPr>
            <a:r>
              <a:rPr lang="en-US" sz="2800" dirty="0"/>
              <a:t>is perfectly good.</a:t>
            </a:r>
          </a:p>
          <a:p>
            <a:pPr>
              <a:buFont typeface="Wingdings" panose="05000000000000000000" pitchFamily="2" charset="2"/>
              <a:buChar char="Ø"/>
            </a:pPr>
            <a:r>
              <a:rPr lang="en-US" sz="2800" dirty="0"/>
              <a:t>is sovereign.</a:t>
            </a:r>
          </a:p>
          <a:p>
            <a:pPr>
              <a:buFont typeface="Wingdings" panose="05000000000000000000" pitchFamily="2" charset="2"/>
              <a:buChar char="Ø"/>
            </a:pPr>
            <a:r>
              <a:rPr lang="en-US" sz="2800" dirty="0"/>
              <a:t>is transcendent.</a:t>
            </a:r>
          </a:p>
          <a:p>
            <a:pPr>
              <a:buFont typeface="Wingdings" panose="05000000000000000000" pitchFamily="2" charset="2"/>
              <a:buChar char="Ø"/>
            </a:pPr>
            <a:r>
              <a:rPr lang="en-US" sz="2800" dirty="0"/>
              <a:t>is worthy of honour.</a:t>
            </a:r>
          </a:p>
          <a:p>
            <a:pPr>
              <a:buFont typeface="Wingdings" panose="05000000000000000000" pitchFamily="2" charset="2"/>
              <a:buChar char="Ø"/>
            </a:pPr>
            <a:r>
              <a:rPr lang="en-US" sz="2800" b="1" dirty="0"/>
              <a:t>makes things holy.</a:t>
            </a:r>
          </a:p>
          <a:p>
            <a:pPr>
              <a:buFont typeface="Wingdings" panose="05000000000000000000" pitchFamily="2" charset="2"/>
              <a:buChar char="Ø"/>
            </a:pPr>
            <a:endParaRPr lang="en-US" sz="2800" dirty="0"/>
          </a:p>
          <a:p>
            <a:pPr marL="0" indent="0">
              <a:buNone/>
            </a:pPr>
            <a:endParaRPr lang="en-GB" sz="2800" dirty="0"/>
          </a:p>
        </p:txBody>
      </p:sp>
    </p:spTree>
    <p:extLst>
      <p:ext uri="{BB962C8B-B14F-4D97-AF65-F5344CB8AC3E}">
        <p14:creationId xmlns:p14="http://schemas.microsoft.com/office/powerpoint/2010/main" val="19224865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20:12-17</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12 </a:t>
            </a:r>
            <a:r>
              <a:rPr lang="en-US" sz="2800" dirty="0"/>
              <a:t>“Honor your father and your mother, that your days may be long in the land that the </a:t>
            </a:r>
            <a:r>
              <a:rPr lang="en-US" sz="2800" cap="small" dirty="0"/>
              <a:t>Lord</a:t>
            </a:r>
            <a:r>
              <a:rPr lang="en-US" sz="2800" dirty="0"/>
              <a:t> your God is giving you.</a:t>
            </a:r>
          </a:p>
          <a:p>
            <a:r>
              <a:rPr lang="en-US" sz="2800" b="1" baseline="30000" dirty="0"/>
              <a:t>13 </a:t>
            </a:r>
            <a:r>
              <a:rPr lang="en-US" sz="2800" dirty="0"/>
              <a:t>“You shall not murder.</a:t>
            </a:r>
          </a:p>
          <a:p>
            <a:r>
              <a:rPr lang="en-US" sz="2800" b="1" baseline="30000" dirty="0"/>
              <a:t>14 </a:t>
            </a:r>
            <a:r>
              <a:rPr lang="en-US" sz="2800" dirty="0"/>
              <a:t>“You shall not commit adultery.</a:t>
            </a:r>
          </a:p>
          <a:p>
            <a:r>
              <a:rPr lang="en-US" sz="2800" b="1" baseline="30000" dirty="0"/>
              <a:t>15 </a:t>
            </a:r>
            <a:r>
              <a:rPr lang="en-US" sz="2800" dirty="0"/>
              <a:t>“You shall not steal.</a:t>
            </a:r>
          </a:p>
        </p:txBody>
      </p:sp>
    </p:spTree>
    <p:extLst>
      <p:ext uri="{BB962C8B-B14F-4D97-AF65-F5344CB8AC3E}">
        <p14:creationId xmlns:p14="http://schemas.microsoft.com/office/powerpoint/2010/main" val="41058051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God addresses the people</a:t>
            </a:r>
          </a:p>
        </p:txBody>
      </p:sp>
      <p:sp>
        <p:nvSpPr>
          <p:cNvPr id="3" name="Text Placeholder 2"/>
          <p:cNvSpPr>
            <a:spLocks noGrp="1"/>
          </p:cNvSpPr>
          <p:nvPr>
            <p:ph type="body" idx="1"/>
          </p:nvPr>
        </p:nvSpPr>
        <p:spPr/>
        <p:txBody>
          <a:bodyPr/>
          <a:lstStyle/>
          <a:p>
            <a:r>
              <a:rPr lang="en-US" dirty="0"/>
              <a:t>Exodus 19</a:t>
            </a:r>
            <a:endParaRPr lang="en-GB" dirty="0"/>
          </a:p>
        </p:txBody>
      </p:sp>
    </p:spTree>
    <p:extLst>
      <p:ext uri="{BB962C8B-B14F-4D97-AF65-F5344CB8AC3E}">
        <p14:creationId xmlns:p14="http://schemas.microsoft.com/office/powerpoint/2010/main" val="376083534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20:12-17</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16 </a:t>
            </a:r>
            <a:r>
              <a:rPr lang="en-US" sz="2800" dirty="0"/>
              <a:t>“You shall not bear false witness against your neighbor.</a:t>
            </a:r>
          </a:p>
          <a:p>
            <a:r>
              <a:rPr lang="en-US" sz="2800" b="1" baseline="30000" dirty="0"/>
              <a:t>17 </a:t>
            </a:r>
            <a:r>
              <a:rPr lang="en-US" sz="2800" dirty="0"/>
              <a:t>“You shall not covet your neighbor's house; you shall not covet your neighbor's wife, or his male servant, or his female servant, or his ox, or his donkey, or anything that is your neighbor's.”</a:t>
            </a:r>
          </a:p>
        </p:txBody>
      </p:sp>
    </p:spTree>
    <p:extLst>
      <p:ext uri="{BB962C8B-B14F-4D97-AF65-F5344CB8AC3E}">
        <p14:creationId xmlns:p14="http://schemas.microsoft.com/office/powerpoint/2010/main" val="9595069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1658" y="800100"/>
            <a:ext cx="2984754" cy="5509260"/>
          </a:xfrm>
        </p:spPr>
        <p:txBody>
          <a:bodyPr numCol="1" anchor="ctr">
            <a:normAutofit/>
          </a:bodyPr>
          <a:lstStyle/>
          <a:p>
            <a:pPr marL="0" indent="0" algn="ctr">
              <a:buNone/>
            </a:pPr>
            <a:r>
              <a:rPr lang="en-US" sz="3200" dirty="0"/>
              <a:t>Humility </a:t>
            </a:r>
          </a:p>
          <a:p>
            <a:pPr marL="0" indent="0" algn="ctr">
              <a:buNone/>
            </a:pPr>
            <a:r>
              <a:rPr lang="en-US" sz="3200" dirty="0"/>
              <a:t>Peace </a:t>
            </a:r>
          </a:p>
          <a:p>
            <a:pPr marL="0" indent="0" algn="ctr">
              <a:buNone/>
            </a:pPr>
            <a:r>
              <a:rPr lang="en-US" sz="3200" dirty="0"/>
              <a:t>Faithfulness</a:t>
            </a:r>
          </a:p>
          <a:p>
            <a:pPr marL="0" indent="0" algn="ctr">
              <a:buNone/>
            </a:pPr>
            <a:r>
              <a:rPr lang="en-US" sz="3200" dirty="0"/>
              <a:t>Honest Dealings</a:t>
            </a:r>
          </a:p>
          <a:p>
            <a:pPr marL="0" indent="0" algn="ctr">
              <a:buNone/>
            </a:pPr>
            <a:r>
              <a:rPr lang="en-US" sz="3200" dirty="0"/>
              <a:t> Honest Speech</a:t>
            </a:r>
          </a:p>
          <a:p>
            <a:pPr marL="0" indent="0" algn="ctr">
              <a:buNone/>
            </a:pPr>
            <a:r>
              <a:rPr lang="en-US" sz="3200" dirty="0"/>
              <a:t>Generosity</a:t>
            </a:r>
          </a:p>
        </p:txBody>
      </p:sp>
      <p:sp>
        <p:nvSpPr>
          <p:cNvPr id="4" name="Content Placeholder 2"/>
          <p:cNvSpPr txBox="1">
            <a:spLocks/>
          </p:cNvSpPr>
          <p:nvPr/>
        </p:nvSpPr>
        <p:spPr>
          <a:xfrm>
            <a:off x="3511297" y="800100"/>
            <a:ext cx="1914525" cy="5509260"/>
          </a:xfrm>
          <a:prstGeom prst="rect">
            <a:avLst/>
          </a:prstGeom>
        </p:spPr>
        <p:txBody>
          <a:bodyPr vert="horz" lIns="45720" tIns="45720" rIns="45720" bIns="45720" numCol="1" rtlCol="0" anchor="ct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lgn="ctr">
              <a:buFont typeface="Tw Cen MT" panose="020B0602020104020603" pitchFamily="34" charset="0"/>
              <a:buNone/>
            </a:pPr>
            <a:r>
              <a:rPr lang="en-US" sz="3200" dirty="0">
                <a:solidFill>
                  <a:srgbClr val="F07F09"/>
                </a:solidFill>
              </a:rPr>
              <a:t>VS</a:t>
            </a:r>
          </a:p>
          <a:p>
            <a:pPr marL="0" indent="0" algn="ctr">
              <a:buFont typeface="Tw Cen MT" panose="020B0602020104020603" pitchFamily="34" charset="0"/>
              <a:buNone/>
            </a:pPr>
            <a:r>
              <a:rPr lang="en-US" sz="3200" dirty="0">
                <a:solidFill>
                  <a:srgbClr val="F07F09"/>
                </a:solidFill>
              </a:rPr>
              <a:t>VS</a:t>
            </a:r>
          </a:p>
          <a:p>
            <a:pPr marL="0" indent="0" algn="ctr">
              <a:buFont typeface="Tw Cen MT" panose="020B0602020104020603" pitchFamily="34" charset="0"/>
              <a:buNone/>
            </a:pPr>
            <a:r>
              <a:rPr lang="en-US" sz="3200" dirty="0">
                <a:solidFill>
                  <a:srgbClr val="F07F09"/>
                </a:solidFill>
              </a:rPr>
              <a:t>VS</a:t>
            </a:r>
          </a:p>
          <a:p>
            <a:pPr marL="0" indent="0" algn="ctr">
              <a:buFont typeface="Tw Cen MT" panose="020B0602020104020603" pitchFamily="34" charset="0"/>
              <a:buNone/>
            </a:pPr>
            <a:r>
              <a:rPr lang="en-US" sz="3200" dirty="0">
                <a:solidFill>
                  <a:srgbClr val="F07F09"/>
                </a:solidFill>
              </a:rPr>
              <a:t>VS</a:t>
            </a:r>
          </a:p>
          <a:p>
            <a:pPr marL="0" indent="0" algn="ctr">
              <a:buFont typeface="Tw Cen MT" panose="020B0602020104020603" pitchFamily="34" charset="0"/>
              <a:buNone/>
            </a:pPr>
            <a:r>
              <a:rPr lang="en-US" sz="3200" dirty="0">
                <a:solidFill>
                  <a:srgbClr val="F07F09"/>
                </a:solidFill>
              </a:rPr>
              <a:t>VS</a:t>
            </a:r>
          </a:p>
          <a:p>
            <a:pPr marL="0" indent="0" algn="ctr">
              <a:buFont typeface="Tw Cen MT" panose="020B0602020104020603" pitchFamily="34" charset="0"/>
              <a:buNone/>
            </a:pPr>
            <a:r>
              <a:rPr lang="en-US" sz="3200" dirty="0">
                <a:solidFill>
                  <a:srgbClr val="F07F09"/>
                </a:solidFill>
              </a:rPr>
              <a:t>VS</a:t>
            </a:r>
          </a:p>
        </p:txBody>
      </p:sp>
      <p:sp>
        <p:nvSpPr>
          <p:cNvPr id="5" name="Content Placeholder 2"/>
          <p:cNvSpPr txBox="1">
            <a:spLocks/>
          </p:cNvSpPr>
          <p:nvPr/>
        </p:nvSpPr>
        <p:spPr>
          <a:xfrm>
            <a:off x="5003674" y="800100"/>
            <a:ext cx="2984754" cy="5509260"/>
          </a:xfrm>
          <a:prstGeom prst="rect">
            <a:avLst/>
          </a:prstGeom>
        </p:spPr>
        <p:txBody>
          <a:bodyPr vert="horz" lIns="45720" tIns="45720" rIns="45720" bIns="45720" numCol="1" rtlCol="0" anchor="ctr">
            <a:norm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a:lstStyle>
          <a:p>
            <a:pPr marL="0" indent="0" algn="ctr">
              <a:buFont typeface="Tw Cen MT" panose="020B0602020104020603" pitchFamily="34" charset="0"/>
              <a:buNone/>
            </a:pPr>
            <a:r>
              <a:rPr lang="en-US" sz="3200" dirty="0"/>
              <a:t>Rebellion</a:t>
            </a:r>
          </a:p>
          <a:p>
            <a:pPr marL="0" indent="0" algn="ctr">
              <a:buFont typeface="Tw Cen MT" panose="020B0602020104020603" pitchFamily="34" charset="0"/>
              <a:buNone/>
            </a:pPr>
            <a:r>
              <a:rPr lang="en-US" sz="3200" dirty="0"/>
              <a:t>Violence</a:t>
            </a:r>
          </a:p>
          <a:p>
            <a:pPr marL="0" indent="0" algn="ctr">
              <a:buFont typeface="Tw Cen MT" panose="020B0602020104020603" pitchFamily="34" charset="0"/>
              <a:buNone/>
            </a:pPr>
            <a:r>
              <a:rPr lang="en-US" sz="3200" dirty="0"/>
              <a:t>Adultery</a:t>
            </a:r>
          </a:p>
          <a:p>
            <a:pPr marL="0" indent="0" algn="ctr">
              <a:buFont typeface="Tw Cen MT" panose="020B0602020104020603" pitchFamily="34" charset="0"/>
              <a:buNone/>
            </a:pPr>
            <a:r>
              <a:rPr lang="en-US" sz="3200" dirty="0"/>
              <a:t>Theft</a:t>
            </a:r>
          </a:p>
          <a:p>
            <a:pPr marL="0" indent="0" algn="ctr">
              <a:buFont typeface="Tw Cen MT" panose="020B0602020104020603" pitchFamily="34" charset="0"/>
              <a:buNone/>
            </a:pPr>
            <a:r>
              <a:rPr lang="en-US" sz="3200" dirty="0"/>
              <a:t>Lies</a:t>
            </a:r>
          </a:p>
          <a:p>
            <a:pPr marL="0" indent="0" algn="ctr">
              <a:buFont typeface="Tw Cen MT" panose="020B0602020104020603" pitchFamily="34" charset="0"/>
              <a:buNone/>
            </a:pPr>
            <a:r>
              <a:rPr lang="en-US" sz="3200" dirty="0"/>
              <a:t>Covetousness</a:t>
            </a:r>
          </a:p>
        </p:txBody>
      </p:sp>
    </p:spTree>
    <p:extLst>
      <p:ext uri="{BB962C8B-B14F-4D97-AF65-F5344CB8AC3E}">
        <p14:creationId xmlns:p14="http://schemas.microsoft.com/office/powerpoint/2010/main" val="41036179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dirty="0"/>
              <a:t>is sacred.</a:t>
            </a:r>
          </a:p>
          <a:p>
            <a:pPr>
              <a:buFont typeface="Wingdings" panose="05000000000000000000" pitchFamily="2" charset="2"/>
              <a:buChar char="Ø"/>
            </a:pPr>
            <a:r>
              <a:rPr lang="en-US" sz="2800" dirty="0"/>
              <a:t>is perfectly good.</a:t>
            </a:r>
          </a:p>
          <a:p>
            <a:pPr>
              <a:buFont typeface="Wingdings" panose="05000000000000000000" pitchFamily="2" charset="2"/>
              <a:buChar char="Ø"/>
            </a:pPr>
            <a:r>
              <a:rPr lang="en-US" sz="2800" dirty="0"/>
              <a:t>is sovereign.</a:t>
            </a:r>
          </a:p>
          <a:p>
            <a:pPr>
              <a:buFont typeface="Wingdings" panose="05000000000000000000" pitchFamily="2" charset="2"/>
              <a:buChar char="Ø"/>
            </a:pPr>
            <a:r>
              <a:rPr lang="en-US" sz="2800" dirty="0"/>
              <a:t>is transcendent.</a:t>
            </a:r>
          </a:p>
          <a:p>
            <a:pPr>
              <a:buFont typeface="Wingdings" panose="05000000000000000000" pitchFamily="2" charset="2"/>
              <a:buChar char="Ø"/>
            </a:pPr>
            <a:r>
              <a:rPr lang="en-US" sz="2800" dirty="0"/>
              <a:t>is worthy of honour.</a:t>
            </a:r>
          </a:p>
          <a:p>
            <a:pPr>
              <a:buFont typeface="Wingdings" panose="05000000000000000000" pitchFamily="2" charset="2"/>
              <a:buChar char="Ø"/>
            </a:pPr>
            <a:r>
              <a:rPr lang="en-US" sz="2800" dirty="0"/>
              <a:t>makes things holy.</a:t>
            </a:r>
          </a:p>
          <a:p>
            <a:pPr>
              <a:buFont typeface="Wingdings" panose="05000000000000000000" pitchFamily="2" charset="2"/>
              <a:buChar char="Ø"/>
            </a:pPr>
            <a:r>
              <a:rPr lang="en-US" sz="2800" b="1" dirty="0"/>
              <a:t>is truth.</a:t>
            </a:r>
          </a:p>
          <a:p>
            <a:pPr>
              <a:buFont typeface="Wingdings" panose="05000000000000000000" pitchFamily="2" charset="2"/>
              <a:buChar char="Ø"/>
            </a:pPr>
            <a:r>
              <a:rPr lang="en-US" sz="2800" b="1" dirty="0"/>
              <a:t>is selfless.</a:t>
            </a:r>
          </a:p>
        </p:txBody>
      </p:sp>
    </p:spTree>
    <p:extLst>
      <p:ext uri="{BB962C8B-B14F-4D97-AF65-F5344CB8AC3E}">
        <p14:creationId xmlns:p14="http://schemas.microsoft.com/office/powerpoint/2010/main" val="28223814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 has a plan</a:t>
            </a:r>
            <a:endParaRPr lang="en-GB" dirty="0"/>
          </a:p>
        </p:txBody>
      </p:sp>
      <p:sp>
        <p:nvSpPr>
          <p:cNvPr id="3" name="Text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92210141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numCol="2">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dirty="0"/>
              <a:t>shelters His people.</a:t>
            </a:r>
          </a:p>
          <a:p>
            <a:pPr>
              <a:buFont typeface="Wingdings" panose="05000000000000000000" pitchFamily="2" charset="2"/>
              <a:buChar char="Ø"/>
            </a:pPr>
            <a:r>
              <a:rPr lang="en-US" sz="2800" dirty="0"/>
              <a:t>expects obedience.</a:t>
            </a:r>
          </a:p>
          <a:p>
            <a:pPr>
              <a:buFont typeface="Wingdings" panose="05000000000000000000" pitchFamily="2" charset="2"/>
              <a:buChar char="Ø"/>
            </a:pPr>
            <a:r>
              <a:rPr lang="en-US" sz="2800" dirty="0"/>
              <a:t>rewards obedience.</a:t>
            </a:r>
          </a:p>
          <a:p>
            <a:pPr>
              <a:buFont typeface="Wingdings" panose="05000000000000000000" pitchFamily="2" charset="2"/>
              <a:buChar char="Ø"/>
            </a:pPr>
            <a:r>
              <a:rPr lang="en-US" sz="2800" dirty="0"/>
              <a:t>is sacred.</a:t>
            </a:r>
          </a:p>
          <a:p>
            <a:pPr>
              <a:buFont typeface="Wingdings" panose="05000000000000000000" pitchFamily="2" charset="2"/>
              <a:buChar char="Ø"/>
            </a:pPr>
            <a:r>
              <a:rPr lang="en-US" sz="2800" dirty="0"/>
              <a:t>is perfectly good.</a:t>
            </a:r>
          </a:p>
          <a:p>
            <a:pPr>
              <a:buFont typeface="Wingdings" panose="05000000000000000000" pitchFamily="2" charset="2"/>
              <a:buChar char="Ø"/>
            </a:pPr>
            <a:r>
              <a:rPr lang="en-US" sz="2800" dirty="0"/>
              <a:t>is sovereign.</a:t>
            </a:r>
          </a:p>
          <a:p>
            <a:pPr>
              <a:buFont typeface="Wingdings" panose="05000000000000000000" pitchFamily="2" charset="2"/>
              <a:buChar char="Ø"/>
            </a:pPr>
            <a:r>
              <a:rPr lang="en-US" sz="2800" dirty="0"/>
              <a:t>is transcendent.</a:t>
            </a:r>
          </a:p>
          <a:p>
            <a:pPr>
              <a:buFont typeface="Wingdings" panose="05000000000000000000" pitchFamily="2" charset="2"/>
              <a:buChar char="Ø"/>
            </a:pPr>
            <a:r>
              <a:rPr lang="en-US" sz="2800" dirty="0"/>
              <a:t>is worthy of honour.</a:t>
            </a:r>
          </a:p>
          <a:p>
            <a:pPr>
              <a:buFont typeface="Wingdings" panose="05000000000000000000" pitchFamily="2" charset="2"/>
              <a:buChar char="Ø"/>
            </a:pPr>
            <a:r>
              <a:rPr lang="en-US" sz="2800" dirty="0"/>
              <a:t>makes things holy.</a:t>
            </a:r>
          </a:p>
          <a:p>
            <a:pPr>
              <a:buFont typeface="Wingdings" panose="05000000000000000000" pitchFamily="2" charset="2"/>
              <a:buChar char="Ø"/>
            </a:pPr>
            <a:r>
              <a:rPr lang="en-US" sz="2800" dirty="0"/>
              <a:t>is truth.</a:t>
            </a:r>
          </a:p>
          <a:p>
            <a:pPr>
              <a:buFont typeface="Wingdings" panose="05000000000000000000" pitchFamily="2" charset="2"/>
              <a:buChar char="Ø"/>
            </a:pPr>
            <a:r>
              <a:rPr lang="en-US" sz="2800" dirty="0"/>
              <a:t>is selfless.</a:t>
            </a:r>
          </a:p>
        </p:txBody>
      </p:sp>
    </p:spTree>
    <p:extLst>
      <p:ext uri="{BB962C8B-B14F-4D97-AF65-F5344CB8AC3E}">
        <p14:creationId xmlns:p14="http://schemas.microsoft.com/office/powerpoint/2010/main" val="4912151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Proverbs 9:10</a:t>
            </a:r>
            <a:endParaRPr lang="en-GB" dirty="0"/>
          </a:p>
        </p:txBody>
      </p:sp>
      <p:sp>
        <p:nvSpPr>
          <p:cNvPr id="3" name="Content Placeholder 2"/>
          <p:cNvSpPr>
            <a:spLocks noGrp="1"/>
          </p:cNvSpPr>
          <p:nvPr>
            <p:ph idx="1"/>
          </p:nvPr>
        </p:nvSpPr>
        <p:spPr/>
        <p:txBody>
          <a:bodyPr>
            <a:normAutofit/>
          </a:bodyPr>
          <a:lstStyle/>
          <a:p>
            <a:r>
              <a:rPr lang="en-US" sz="3200" b="1" baseline="30000" dirty="0"/>
              <a:t>10 </a:t>
            </a:r>
            <a:r>
              <a:rPr lang="en-US" sz="3200" dirty="0"/>
              <a:t>The fear of the </a:t>
            </a:r>
            <a:r>
              <a:rPr lang="en-US" sz="3200" cap="small" dirty="0"/>
              <a:t>Lord</a:t>
            </a:r>
            <a:r>
              <a:rPr lang="en-US" sz="3200" dirty="0"/>
              <a:t> is the beginning of wisdom,</a:t>
            </a:r>
            <a:br>
              <a:rPr lang="en-US" sz="3200" dirty="0"/>
            </a:br>
            <a:r>
              <a:rPr lang="en-US" sz="3200" dirty="0"/>
              <a:t>    and the knowledge of the Holy One is insight.</a:t>
            </a:r>
          </a:p>
        </p:txBody>
      </p:sp>
    </p:spTree>
    <p:extLst>
      <p:ext uri="{BB962C8B-B14F-4D97-AF65-F5344CB8AC3E}">
        <p14:creationId xmlns:p14="http://schemas.microsoft.com/office/powerpoint/2010/main" val="2765824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19:1-4</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1 </a:t>
            </a:r>
            <a:r>
              <a:rPr lang="en-US" sz="2800" dirty="0"/>
              <a:t>On the third new moon after the people of Israel had gone out of the land of Egypt, on that day they came into the wilderness of Sinai. </a:t>
            </a:r>
            <a:r>
              <a:rPr lang="en-US" sz="2800" b="1" baseline="30000" dirty="0"/>
              <a:t>2 </a:t>
            </a:r>
            <a:r>
              <a:rPr lang="en-US" sz="2800" dirty="0"/>
              <a:t>They set out from </a:t>
            </a:r>
            <a:r>
              <a:rPr lang="en-US" sz="2800" dirty="0" err="1"/>
              <a:t>Rephidim</a:t>
            </a:r>
            <a:r>
              <a:rPr lang="en-US" sz="2800" dirty="0"/>
              <a:t> and came into the wilderness of Sinai, and they encamped in the wilderness. There Israel encamped before the mountain, </a:t>
            </a:r>
            <a:endParaRPr lang="en-GB" sz="2800" dirty="0"/>
          </a:p>
        </p:txBody>
      </p:sp>
    </p:spTree>
    <p:extLst>
      <p:ext uri="{BB962C8B-B14F-4D97-AF65-F5344CB8AC3E}">
        <p14:creationId xmlns:p14="http://schemas.microsoft.com/office/powerpoint/2010/main" val="3335608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19:1-4</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b="1" baseline="30000" dirty="0"/>
              <a:t>3 </a:t>
            </a:r>
            <a:r>
              <a:rPr lang="en-US" sz="2800" dirty="0"/>
              <a:t>while Moses went up to God. The </a:t>
            </a:r>
            <a:r>
              <a:rPr lang="en-US" sz="2800" cap="small" dirty="0"/>
              <a:t>Lord</a:t>
            </a:r>
            <a:r>
              <a:rPr lang="en-US" sz="2800" dirty="0"/>
              <a:t> called to him out of the mountain, saying, “Thus you shall say to the house of Jacob, and tell the people of Israel: </a:t>
            </a:r>
            <a:r>
              <a:rPr lang="en-US" sz="2800" b="1" baseline="30000" dirty="0"/>
              <a:t>4 </a:t>
            </a:r>
            <a:r>
              <a:rPr lang="en-US" sz="2800" dirty="0"/>
              <a:t>‘You yourselves have seen what I did to the Egyptians, and how I bore you on eagles' wings and brought you to myself.</a:t>
            </a:r>
            <a:endParaRPr lang="en-GB" sz="2800" dirty="0"/>
          </a:p>
        </p:txBody>
      </p:sp>
    </p:spTree>
    <p:extLst>
      <p:ext uri="{BB962C8B-B14F-4D97-AF65-F5344CB8AC3E}">
        <p14:creationId xmlns:p14="http://schemas.microsoft.com/office/powerpoint/2010/main" val="1349006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b="1" dirty="0"/>
              <a:t>is purposeful.</a:t>
            </a:r>
          </a:p>
          <a:p>
            <a:pPr>
              <a:buFont typeface="Wingdings" panose="05000000000000000000" pitchFamily="2" charset="2"/>
              <a:buChar char="Ø"/>
            </a:pPr>
            <a:r>
              <a:rPr lang="en-US" sz="2800" b="1" dirty="0"/>
              <a:t>is powerful.</a:t>
            </a:r>
            <a:endParaRPr lang="en-GB" sz="2800" b="1" dirty="0"/>
          </a:p>
        </p:txBody>
      </p:sp>
    </p:spTree>
    <p:extLst>
      <p:ext uri="{BB962C8B-B14F-4D97-AF65-F5344CB8AC3E}">
        <p14:creationId xmlns:p14="http://schemas.microsoft.com/office/powerpoint/2010/main" val="598068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19:4</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3200" b="1" baseline="30000" dirty="0"/>
              <a:t>4 </a:t>
            </a:r>
            <a:r>
              <a:rPr lang="en-US" sz="3200" dirty="0"/>
              <a:t>‘You yourselves have seen what I did to the Egyptians, and how I bore you on eagles' wings and brought you to myself.</a:t>
            </a:r>
            <a:endParaRPr lang="en-GB" sz="3200" dirty="0"/>
          </a:p>
        </p:txBody>
      </p:sp>
    </p:spTree>
    <p:extLst>
      <p:ext uri="{BB962C8B-B14F-4D97-AF65-F5344CB8AC3E}">
        <p14:creationId xmlns:p14="http://schemas.microsoft.com/office/powerpoint/2010/main" val="1528117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God…</a:t>
            </a:r>
            <a:endParaRPr lang="en-GB"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Ø"/>
            </a:pPr>
            <a:r>
              <a:rPr lang="en-US" sz="2800" dirty="0"/>
              <a:t>is purposeful.</a:t>
            </a:r>
          </a:p>
          <a:p>
            <a:pPr>
              <a:buFont typeface="Wingdings" panose="05000000000000000000" pitchFamily="2" charset="2"/>
              <a:buChar char="Ø"/>
            </a:pPr>
            <a:r>
              <a:rPr lang="en-US" sz="2800" dirty="0"/>
              <a:t>is powerful.</a:t>
            </a:r>
          </a:p>
          <a:p>
            <a:pPr>
              <a:buFont typeface="Wingdings" panose="05000000000000000000" pitchFamily="2" charset="2"/>
              <a:buChar char="Ø"/>
            </a:pPr>
            <a:r>
              <a:rPr lang="en-US" sz="2800" b="1" dirty="0"/>
              <a:t>shelters His people.</a:t>
            </a:r>
            <a:endParaRPr lang="en-GB" sz="2800" b="1" dirty="0"/>
          </a:p>
        </p:txBody>
      </p:sp>
    </p:spTree>
    <p:extLst>
      <p:ext uri="{BB962C8B-B14F-4D97-AF65-F5344CB8AC3E}">
        <p14:creationId xmlns:p14="http://schemas.microsoft.com/office/powerpoint/2010/main" val="30723678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Exodus 19:5-6</a:t>
            </a:r>
            <a:endParaRPr lang="en-GB" dirty="0"/>
          </a:p>
        </p:txBody>
      </p:sp>
      <p:sp>
        <p:nvSpPr>
          <p:cNvPr id="3" name="Content Placeholder 2"/>
          <p:cNvSpPr>
            <a:spLocks noGrp="1"/>
          </p:cNvSpPr>
          <p:nvPr>
            <p:ph idx="1"/>
          </p:nvPr>
        </p:nvSpPr>
        <p:spPr>
          <a:xfrm>
            <a:off x="609600" y="2286000"/>
            <a:ext cx="7610475" cy="4023360"/>
          </a:xfrm>
        </p:spPr>
        <p:txBody>
          <a:bodyPr>
            <a:noAutofit/>
          </a:bodyPr>
          <a:lstStyle/>
          <a:p>
            <a:r>
              <a:rPr lang="en-US" sz="2800" dirty="0"/>
              <a:t> </a:t>
            </a:r>
            <a:r>
              <a:rPr lang="en-US" sz="2800" b="1" baseline="30000" dirty="0"/>
              <a:t>5 </a:t>
            </a:r>
            <a:r>
              <a:rPr lang="en-US" sz="2800" dirty="0"/>
              <a:t>Now therefore, if you will indeed obey my voice and keep my covenant, you shall be my treasured possession among all peoples, for all the earth is mine; </a:t>
            </a:r>
            <a:r>
              <a:rPr lang="en-US" sz="2800" b="1" baseline="30000" dirty="0"/>
              <a:t>6 </a:t>
            </a:r>
            <a:r>
              <a:rPr lang="en-US" sz="2800" dirty="0"/>
              <a:t>and you shall be to me a kingdom of priests and a holy nation.’ These are the words that you shall speak to the people of Israel.”</a:t>
            </a:r>
            <a:endParaRPr lang="en-GB" sz="2800" dirty="0"/>
          </a:p>
        </p:txBody>
      </p:sp>
    </p:spTree>
    <p:extLst>
      <p:ext uri="{BB962C8B-B14F-4D97-AF65-F5344CB8AC3E}">
        <p14:creationId xmlns:p14="http://schemas.microsoft.com/office/powerpoint/2010/main" val="38667569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A41AC481-B287-49C8-90EF-C669597D2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1146</TotalTime>
  <Words>1431</Words>
  <Application>Microsoft Office PowerPoint</Application>
  <PresentationFormat>On-screen Show (4:3)</PresentationFormat>
  <Paragraphs>210</Paragraphs>
  <Slides>35</Slides>
  <Notes>35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Calibri</vt:lpstr>
      <vt:lpstr>Tw Cen MT</vt:lpstr>
      <vt:lpstr>Tw Cen MT Condensed</vt:lpstr>
      <vt:lpstr>Wingdings</vt:lpstr>
      <vt:lpstr>Wingdings 3</vt:lpstr>
      <vt:lpstr>Integral</vt:lpstr>
      <vt:lpstr>God’s Covenants</vt:lpstr>
      <vt:lpstr>Covenant</vt:lpstr>
      <vt:lpstr>God addresses the people</vt:lpstr>
      <vt:lpstr>Exodus 19:1-4</vt:lpstr>
      <vt:lpstr>Exodus 19:1-4</vt:lpstr>
      <vt:lpstr>God…</vt:lpstr>
      <vt:lpstr>Exodus 19:4</vt:lpstr>
      <vt:lpstr>God…</vt:lpstr>
      <vt:lpstr>Exodus 19:5-6</vt:lpstr>
      <vt:lpstr>God…</vt:lpstr>
      <vt:lpstr>Instructions for sanctification</vt:lpstr>
      <vt:lpstr>Exodus 19:10-13</vt:lpstr>
      <vt:lpstr>Exodus 19:10-13</vt:lpstr>
      <vt:lpstr>God…</vt:lpstr>
      <vt:lpstr>Genesis 3:8-13</vt:lpstr>
      <vt:lpstr>Genesis 3:8-13</vt:lpstr>
      <vt:lpstr>God…</vt:lpstr>
      <vt:lpstr>God’s commands</vt:lpstr>
      <vt:lpstr>Exodus 20:1-3</vt:lpstr>
      <vt:lpstr>God…</vt:lpstr>
      <vt:lpstr>Exodus 20:4-6</vt:lpstr>
      <vt:lpstr>God…</vt:lpstr>
      <vt:lpstr>Exodus 20:7</vt:lpstr>
      <vt:lpstr>God…</vt:lpstr>
      <vt:lpstr>God…</vt:lpstr>
      <vt:lpstr>Exodus 20:8-11</vt:lpstr>
      <vt:lpstr>Exodus 20:8-11</vt:lpstr>
      <vt:lpstr>God…</vt:lpstr>
      <vt:lpstr>Exodus 20:12-17</vt:lpstr>
      <vt:lpstr>Exodus 20:12-17</vt:lpstr>
      <vt:lpstr>PowerPoint Presentation</vt:lpstr>
      <vt:lpstr>God…</vt:lpstr>
      <vt:lpstr>God has a plan</vt:lpstr>
      <vt:lpstr>God…</vt:lpstr>
      <vt:lpstr>Proverbs 9:10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Nicholas</dc:creator>
  <cp:lastModifiedBy>HODGMAN, Geoff (BOSTSC)</cp:lastModifiedBy>
  <cp:revision>49</cp:revision>
  <dcterms:created xsi:type="dcterms:W3CDTF">2021-02-19T09:03:16Z</dcterms:created>
  <dcterms:modified xsi:type="dcterms:W3CDTF">2021-08-24T00:04:55Z</dcterms:modified>
</cp:coreProperties>
</file>