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423" r:id="rId3"/>
    <p:sldId id="425" r:id="rId4"/>
    <p:sldId id="434" r:id="rId5"/>
    <p:sldId id="435" r:id="rId6"/>
    <p:sldId id="433" r:id="rId7"/>
    <p:sldId id="421" r:id="rId8"/>
    <p:sldId id="430" r:id="rId9"/>
    <p:sldId id="427" r:id="rId10"/>
    <p:sldId id="426" r:id="rId11"/>
    <p:sldId id="438" r:id="rId12"/>
    <p:sldId id="439" r:id="rId13"/>
    <p:sldId id="428" r:id="rId14"/>
    <p:sldId id="437" r:id="rId15"/>
    <p:sldId id="429" r:id="rId16"/>
    <p:sldId id="4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18/07/2021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It pays to not prove yourself a hypocrite…!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 have heard and read men who have heard and read men criticise the Bible—Their ignorance of the Bible exposed itself in every sentence.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5122" name="Picture 2" descr="May be an image of text that says &quot;GOD'S WORD is criticized most by those 山 who read It least!&quot;">
            <a:extLst>
              <a:ext uri="{FF2B5EF4-FFF2-40B4-BE49-F238E27FC236}">
                <a16:creationId xmlns:a16="http://schemas.microsoft.com/office/drawing/2014/main" id="{08FFBF08-F8D1-4A2F-AB0D-5BB6A29075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It pays to not prove yourself a hypocrite…!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57091" cy="4351338"/>
          </a:xfrm>
        </p:spPr>
        <p:txBody>
          <a:bodyPr>
            <a:normAutofit/>
          </a:bodyPr>
          <a:lstStyle/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We have churches and universities that have teach things not found in scripture.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deny:</a:t>
            </a:r>
          </a:p>
          <a:p>
            <a:pPr lvl="1"/>
            <a:r>
              <a:rPr lang="en-NZ" dirty="0">
                <a:solidFill>
                  <a:srgbClr val="000000"/>
                </a:solidFill>
                <a:latin typeface="system-ui"/>
              </a:rPr>
              <a:t>Inspiration.</a:t>
            </a:r>
          </a:p>
          <a:p>
            <a:pPr lvl="1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Creation.</a:t>
            </a:r>
          </a:p>
          <a:p>
            <a:pPr lvl="1"/>
            <a:r>
              <a:rPr lang="en-NZ" dirty="0">
                <a:solidFill>
                  <a:srgbClr val="000000"/>
                </a:solidFill>
                <a:latin typeface="system-ui"/>
              </a:rPr>
              <a:t>The deity </a:t>
            </a:r>
            <a:r>
              <a:rPr lang="en-NZ">
                <a:solidFill>
                  <a:srgbClr val="000000"/>
                </a:solidFill>
                <a:latin typeface="system-ui"/>
              </a:rPr>
              <a:t>of Christ.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5122" name="Picture 2" descr="May be an image of text that says &quot;GOD'S WORD is criticized most by those 山 who read It least!&quot;">
            <a:extLst>
              <a:ext uri="{FF2B5EF4-FFF2-40B4-BE49-F238E27FC236}">
                <a16:creationId xmlns:a16="http://schemas.microsoft.com/office/drawing/2014/main" id="{08FFBF08-F8D1-4A2F-AB0D-5BB6A29075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It pays to not prove yourself a hypocrite…!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57091" cy="4351338"/>
          </a:xfrm>
        </p:spPr>
        <p:txBody>
          <a:bodyPr>
            <a:normAutofit/>
          </a:bodyPr>
          <a:lstStyle/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The goodness that we are surrounded by today is because of the Bible.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Bible commands love through:</a:t>
            </a:r>
          </a:p>
          <a:p>
            <a:pPr lvl="1"/>
            <a:r>
              <a:rPr lang="en-NZ" dirty="0">
                <a:solidFill>
                  <a:srgbClr val="000000"/>
                </a:solidFill>
                <a:latin typeface="system-ui"/>
              </a:rPr>
              <a:t>Hope—Evangelism.</a:t>
            </a:r>
          </a:p>
          <a:p>
            <a:pPr lvl="1"/>
            <a:r>
              <a:rPr lang="en-NZ" dirty="0">
                <a:solidFill>
                  <a:srgbClr val="000000"/>
                </a:solidFill>
                <a:latin typeface="system-ui"/>
              </a:rPr>
              <a:t>Kindness— Benevolence.</a:t>
            </a:r>
          </a:p>
          <a:p>
            <a:pPr lvl="1"/>
            <a:r>
              <a:rPr lang="en-NZ" dirty="0">
                <a:solidFill>
                  <a:srgbClr val="000000"/>
                </a:solidFill>
                <a:latin typeface="system-ui"/>
              </a:rPr>
              <a:t>Hard work—Usefulness.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5122" name="Picture 2" descr="May be an image of text that says &quot;GOD'S WORD is criticized most by those 山 who read It least!&quot;">
            <a:extLst>
              <a:ext uri="{FF2B5EF4-FFF2-40B4-BE49-F238E27FC236}">
                <a16:creationId xmlns:a16="http://schemas.microsoft.com/office/drawing/2014/main" id="{08FFBF08-F8D1-4A2F-AB0D-5BB6A29075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God is always speaking…!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John 17:17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Sanctify them in the truth; Your word is truth.</a:t>
            </a:r>
          </a:p>
        </p:txBody>
      </p:sp>
      <p:pic>
        <p:nvPicPr>
          <p:cNvPr id="7170" name="Picture 2" descr="May be an image of text that says &quot;DON'T SAY GOD IS SILENT WHEN YOUR BIBLE IS CLOSED. MATT BROWN&quot;">
            <a:extLst>
              <a:ext uri="{FF2B5EF4-FFF2-40B4-BE49-F238E27FC236}">
                <a16:creationId xmlns:a16="http://schemas.microsoft.com/office/drawing/2014/main" id="{DCE78394-126D-4EB3-93C6-E34C25645A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8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God is always speaking…!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Timothy 3:16-17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All Scripture is inspired by God and profitable for teaching, for reproof, for correction, for training in righteousness;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that the man of God may be adequate, equipped for every good work.</a:t>
            </a:r>
          </a:p>
        </p:txBody>
      </p:sp>
      <p:pic>
        <p:nvPicPr>
          <p:cNvPr id="7170" name="Picture 2" descr="May be an image of text that says &quot;DON'T SAY GOD IS SILENT WHEN YOUR BIBLE IS CLOSED. MATT BROWN&quot;">
            <a:extLst>
              <a:ext uri="{FF2B5EF4-FFF2-40B4-BE49-F238E27FC236}">
                <a16:creationId xmlns:a16="http://schemas.microsoft.com/office/drawing/2014/main" id="{DCE78394-126D-4EB3-93C6-E34C25645A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5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Things don’t stay as they are in your life!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715617"/>
            <a:ext cx="3886200" cy="5461346"/>
          </a:xfrm>
        </p:spPr>
        <p:txBody>
          <a:bodyPr/>
          <a:lstStyle/>
          <a:p>
            <a:r>
              <a:rPr lang="en-NZ" dirty="0"/>
              <a:t>The Bible:</a:t>
            </a:r>
          </a:p>
          <a:p>
            <a:r>
              <a:rPr lang="en-NZ" dirty="0"/>
              <a:t>Tells you of changes to come.</a:t>
            </a:r>
          </a:p>
          <a:p>
            <a:r>
              <a:rPr lang="en-NZ" dirty="0"/>
              <a:t>Warns you of consequences.</a:t>
            </a:r>
          </a:p>
          <a:p>
            <a:r>
              <a:rPr lang="en-NZ" dirty="0"/>
              <a:t>Guides you through life.</a:t>
            </a:r>
          </a:p>
          <a:p>
            <a:r>
              <a:rPr lang="en-NZ" dirty="0"/>
              <a:t>Helps you to overcome.</a:t>
            </a:r>
          </a:p>
          <a:p>
            <a:r>
              <a:rPr lang="en-NZ" dirty="0"/>
              <a:t>Warning—Life will blindside you.</a:t>
            </a:r>
          </a:p>
          <a:p>
            <a:r>
              <a:rPr lang="en-NZ" dirty="0"/>
              <a:t>Hope—God ever guides His children.</a:t>
            </a:r>
          </a:p>
        </p:txBody>
      </p:sp>
      <p:pic>
        <p:nvPicPr>
          <p:cNvPr id="8194" name="Picture 2" descr="May be an image of text that says &quot;ANCIENT RUINS OFA FORGOTTEN WORLD OCKBUSTER VIDES&quot;">
            <a:extLst>
              <a:ext uri="{FF2B5EF4-FFF2-40B4-BE49-F238E27FC236}">
                <a16:creationId xmlns:a16="http://schemas.microsoft.com/office/drawing/2014/main" id="{890889DD-4733-4688-966F-F5D64BC017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74812"/>
            <a:ext cx="3886200" cy="28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6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1" y="365125"/>
            <a:ext cx="3386758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b="1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35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1885044"/>
          </a:xfrm>
        </p:spPr>
        <p:txBody>
          <a:bodyPr/>
          <a:lstStyle/>
          <a:p>
            <a:r>
              <a:rPr lang="en-NZ" dirty="0"/>
              <a:t>What am I doing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148" y="4589464"/>
            <a:ext cx="4561440" cy="1500187"/>
          </a:xfrm>
        </p:spPr>
        <p:txBody>
          <a:bodyPr>
            <a:normAutofit/>
          </a:bodyPr>
          <a:lstStyle/>
          <a:p>
            <a:pPr algn="ctr"/>
            <a:r>
              <a:rPr lang="en-NZ" sz="6600" dirty="0"/>
              <a:t>Bible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3540AD-D248-409D-9FAA-B46F5F29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1308"/>
            <a:ext cx="3886200" cy="30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How Satan works!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6E994B-18D0-47AA-A2CB-913D2DA932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0495"/>
            <a:ext cx="5401089" cy="43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2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are they afraid of..?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some, mostly Muslim states, censorship of the Bible exists today, such as in </a:t>
            </a:r>
            <a:r>
              <a:rPr lang="en-N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Saudi Arabia</a:t>
            </a:r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where the distribution of non-Muslim religious materials such as Bibles is </a:t>
            </a:r>
            <a:r>
              <a:rPr lang="en-N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illegal</a:t>
            </a:r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although non-Muslims are permitted to own their own Bibles. </a:t>
            </a:r>
            <a:endParaRPr lang="en-NZ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3FE360C-C1E8-436B-B173-B08DDDD111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8" y="2644934"/>
            <a:ext cx="2935224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are they afraid of..?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7121" y="480060"/>
            <a:ext cx="4118229" cy="5696903"/>
          </a:xfrm>
        </p:spPr>
        <p:txBody>
          <a:bodyPr>
            <a:noAutofit/>
          </a:bodyPr>
          <a:lstStyle/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China</a:t>
            </a:r>
          </a:p>
          <a:p>
            <a:pPr algn="l"/>
            <a:r>
              <a:rPr lang="en-NZ" b="0" i="0" dirty="0">
                <a:effectLst/>
                <a:latin typeface="Arial" panose="020B0604020202020204" pitchFamily="34" charset="0"/>
              </a:rPr>
              <a:t>The state-owned </a:t>
            </a:r>
            <a:r>
              <a:rPr lang="en-NZ" b="0" i="1" dirty="0">
                <a:effectLst/>
                <a:latin typeface="Arial" panose="020B0604020202020204" pitchFamily="34" charset="0"/>
              </a:rPr>
              <a:t>Amity Press</a:t>
            </a:r>
            <a:r>
              <a:rPr lang="en-NZ" b="0" i="0" dirty="0">
                <a:effectLst/>
                <a:latin typeface="Arial" panose="020B0604020202020204" pitchFamily="34" charset="0"/>
              </a:rPr>
              <a:t> is the only publisher allowed to print Bibles in China that are not for export. The quantity printed is restricted, and the sale or distribution of Bibles is </a:t>
            </a:r>
            <a:r>
              <a:rPr lang="en-NZ" b="1" i="0" dirty="0">
                <a:effectLst/>
                <a:latin typeface="Arial" panose="020B0604020202020204" pitchFamily="34" charset="0"/>
              </a:rPr>
              <a:t>limited to officially sanctioned churches</a:t>
            </a:r>
            <a:r>
              <a:rPr lang="en-NZ" b="0" i="0" dirty="0">
                <a:effectLst/>
                <a:latin typeface="Arial" panose="020B0604020202020204" pitchFamily="34" charset="0"/>
              </a:rPr>
              <a:t>, with online sales having been recently cracked down upon.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C30F36A-964F-44F0-8BA0-1BF39DD5A2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8" y="2644934"/>
            <a:ext cx="2935224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5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How we work!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John 13:35—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By this all men will know that you are My disciples, if you have love for one another.”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9F8C46-7203-49FD-97B2-B886F24028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8" y="1825625"/>
            <a:ext cx="31275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9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Why only me?—</a:t>
            </a:r>
          </a:p>
          <a:p>
            <a:pPr marL="0" indent="0" algn="r">
              <a:buNone/>
            </a:pPr>
            <a:r>
              <a:rPr lang="en-NZ" sz="6000" dirty="0">
                <a:latin typeface="Brush Script MT" panose="03060802040406070304" pitchFamily="66" charset="0"/>
              </a:rPr>
              <a:t>Not so…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Elijah felt alone…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Romans 11:4—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what is the divine response to him? “I </a:t>
            </a:r>
            <a:r>
              <a:rPr lang="en-NZ" b="0" i="0" cap="small" dirty="0">
                <a:solidFill>
                  <a:srgbClr val="000000"/>
                </a:solidFill>
                <a:effectLst/>
                <a:latin typeface="system-ui"/>
              </a:rPr>
              <a:t>have kept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for Myself </a:t>
            </a:r>
            <a:r>
              <a:rPr lang="en-NZ" b="0" i="0" cap="small" dirty="0">
                <a:solidFill>
                  <a:srgbClr val="000000"/>
                </a:solidFill>
                <a:effectLst/>
                <a:latin typeface="system-ui"/>
              </a:rPr>
              <a:t>seven thousand men who have not bowed the knee to Baal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.”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1BEC1-D1B8-47BA-8CA0-D6AE7BCA88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88499"/>
            <a:ext cx="3886200" cy="20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It takes work…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Bill Such lamented that he would find personal Bibles left behind in church for weeks.</a:t>
            </a:r>
            <a:endParaRPr lang="en-NZ" dirty="0"/>
          </a:p>
        </p:txBody>
      </p:sp>
      <p:pic>
        <p:nvPicPr>
          <p:cNvPr id="9218" name="Picture 2" descr="May be an image of text that says &quot;The Bible: This book will change your life... ...But you have to read it. MYBIBLE.COM&quot;">
            <a:extLst>
              <a:ext uri="{FF2B5EF4-FFF2-40B4-BE49-F238E27FC236}">
                <a16:creationId xmlns:a16="http://schemas.microsoft.com/office/drawing/2014/main" id="{6BF91538-D274-41CF-9DCE-4CFC8D0E9F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1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886200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It takes work!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689113"/>
            <a:ext cx="3998015" cy="5487850"/>
          </a:xfrm>
        </p:spPr>
        <p:txBody>
          <a:bodyPr>
            <a:normAutofit/>
          </a:bodyPr>
          <a:lstStyle/>
          <a:p>
            <a:pPr algn="l"/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2 Peter 3:15-16—</a:t>
            </a:r>
          </a:p>
          <a:p>
            <a:pPr algn="l"/>
            <a:r>
              <a:rPr lang="en-NZ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…just as also our beloved brother Paul, according to the wisdom given him, wrote to you, </a:t>
            </a:r>
            <a:r>
              <a:rPr lang="en-NZ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as also in all </a:t>
            </a:r>
            <a:r>
              <a:rPr lang="en-NZ" b="0" i="1" spc="-100" dirty="0">
                <a:solidFill>
                  <a:srgbClr val="000000"/>
                </a:solidFill>
                <a:effectLst/>
                <a:latin typeface="system-ui"/>
              </a:rPr>
              <a:t>his </a:t>
            </a:r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letters, speaking in them of these things, in which are some things hard to understand, which the untaught and unstable distort, as </a:t>
            </a:r>
            <a:r>
              <a:rPr lang="en-NZ" b="0" i="1" spc="-100" dirty="0">
                <a:solidFill>
                  <a:srgbClr val="000000"/>
                </a:solidFill>
                <a:effectLst/>
                <a:latin typeface="system-ui"/>
              </a:rPr>
              <a:t>they do </a:t>
            </a:r>
            <a:r>
              <a:rPr lang="en-NZ" b="0" spc="-100" dirty="0">
                <a:solidFill>
                  <a:srgbClr val="000000"/>
                </a:solidFill>
                <a:effectLst/>
                <a:latin typeface="system-ui"/>
              </a:rPr>
              <a:t>also </a:t>
            </a:r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the rest of the Scriptures, to their own destruction. </a:t>
            </a:r>
            <a:r>
              <a:rPr lang="en-NZ" sz="13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146" name="Picture 2" descr="May be an image of one or more people and text that says &quot;VICTORY! GOT THROUGH LEVITICUS! NOW ON TO NUMBERS.&quot;">
            <a:extLst>
              <a:ext uri="{FF2B5EF4-FFF2-40B4-BE49-F238E27FC236}">
                <a16:creationId xmlns:a16="http://schemas.microsoft.com/office/drawing/2014/main" id="{DE4F9574-6A37-4AD0-B4B2-71F3644FA0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7" y="1825625"/>
            <a:ext cx="24113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6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2510</TotalTime>
  <Words>584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system-ui</vt:lpstr>
      <vt:lpstr>Office Theme</vt:lpstr>
      <vt:lpstr>PowerPoint Presentation</vt:lpstr>
      <vt:lpstr>What am I doing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Morningside Church of Christ</cp:lastModifiedBy>
  <cp:revision>116</cp:revision>
  <dcterms:created xsi:type="dcterms:W3CDTF">2018-02-15T21:37:55Z</dcterms:created>
  <dcterms:modified xsi:type="dcterms:W3CDTF">2021-07-17T22:54:32Z</dcterms:modified>
</cp:coreProperties>
</file>