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7" r:id="rId2"/>
    <p:sldId id="423" r:id="rId3"/>
    <p:sldId id="427" r:id="rId4"/>
    <p:sldId id="438" r:id="rId5"/>
    <p:sldId id="439" r:id="rId6"/>
    <p:sldId id="440" r:id="rId7"/>
    <p:sldId id="431" r:id="rId8"/>
    <p:sldId id="442" r:id="rId9"/>
    <p:sldId id="443" r:id="rId10"/>
    <p:sldId id="441" r:id="rId11"/>
    <p:sldId id="444" r:id="rId12"/>
    <p:sldId id="432" r:id="rId13"/>
    <p:sldId id="430" r:id="rId14"/>
    <p:sldId id="425" r:id="rId15"/>
    <p:sldId id="452" r:id="rId16"/>
    <p:sldId id="451" r:id="rId17"/>
    <p:sldId id="426" r:id="rId18"/>
    <p:sldId id="445" r:id="rId19"/>
    <p:sldId id="446" r:id="rId20"/>
    <p:sldId id="447" r:id="rId21"/>
    <p:sldId id="448" r:id="rId22"/>
    <p:sldId id="450" r:id="rId23"/>
    <p:sldId id="449" r:id="rId24"/>
    <p:sldId id="434" r:id="rId25"/>
    <p:sldId id="433" r:id="rId26"/>
    <p:sldId id="40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437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238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57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079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382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347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1/08/2021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504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1/08/2021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514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1/08/2021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423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26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1/08/2021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910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DD58-AF44-414E-8EE6-274F67F68675}" type="datetimeFigureOut">
              <a:rPr lang="en-NZ" smtClean="0"/>
              <a:t>1/08/2021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289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8" y="579290"/>
            <a:ext cx="7773282" cy="1045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6000" dirty="0">
                <a:latin typeface="Brush Script MT" panose="03060802040406070304" pitchFamily="66" charset="0"/>
              </a:rPr>
              <a:t>What am I doing here…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6600" dirty="0"/>
              <a:t>Today?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7CA0D6-E4C5-457B-AC7D-2A8BE11DAB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8503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8" y="579290"/>
            <a:ext cx="7773282" cy="1045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6000" dirty="0">
                <a:latin typeface="Brush Script MT" panose="03060802040406070304" pitchFamily="66" charset="0"/>
              </a:rPr>
              <a:t>What am I doing here…?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6600" dirty="0"/>
              <a:t>Going…</a:t>
            </a:r>
          </a:p>
        </p:txBody>
      </p:sp>
      <p:pic>
        <p:nvPicPr>
          <p:cNvPr id="7170" name="Picture 2" descr="More Brutally Honest Reasons the Catholic Church is Soooo ...">
            <a:extLst>
              <a:ext uri="{FF2B5EF4-FFF2-40B4-BE49-F238E27FC236}">
                <a16:creationId xmlns:a16="http://schemas.microsoft.com/office/drawing/2014/main" id="{A60B7A38-AC08-46C3-A057-CD4B10CB9BA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908300"/>
            <a:ext cx="3886200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403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8" y="579290"/>
            <a:ext cx="7773282" cy="1045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6000" dirty="0">
                <a:latin typeface="Brush Script MT" panose="03060802040406070304" pitchFamily="66" charset="0"/>
              </a:rPr>
              <a:t>What am I doing here…?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6600" dirty="0"/>
              <a:t>Gone!</a:t>
            </a:r>
          </a:p>
        </p:txBody>
      </p:sp>
      <p:pic>
        <p:nvPicPr>
          <p:cNvPr id="8194" name="Picture 2" descr="10 Tricks To Surviving A Boring Church Service">
            <a:extLst>
              <a:ext uri="{FF2B5EF4-FFF2-40B4-BE49-F238E27FC236}">
                <a16:creationId xmlns:a16="http://schemas.microsoft.com/office/drawing/2014/main" id="{F314875D-9517-4879-8D2D-0FF46BD07B3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849502"/>
            <a:ext cx="3886200" cy="230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328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8" y="579290"/>
            <a:ext cx="7773282" cy="1045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6000" dirty="0">
                <a:latin typeface="Brush Script MT" panose="03060802040406070304" pitchFamily="66" charset="0"/>
              </a:rPr>
              <a:t>What am I doing here…?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4000" dirty="0"/>
              <a:t>Doing my best, preacher!</a:t>
            </a:r>
          </a:p>
        </p:txBody>
      </p:sp>
      <p:pic>
        <p:nvPicPr>
          <p:cNvPr id="6146" name="Picture 2" descr="Is Worship Boring? (part 2) - Center for Biblical Spirituality">
            <a:extLst>
              <a:ext uri="{FF2B5EF4-FFF2-40B4-BE49-F238E27FC236}">
                <a16:creationId xmlns:a16="http://schemas.microsoft.com/office/drawing/2014/main" id="{BD899A80-81BF-4749-BF92-5E0B0578B07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43969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076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8" y="579289"/>
            <a:ext cx="3772782" cy="1964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6000" dirty="0">
                <a:latin typeface="Brush Script MT" panose="03060802040406070304" pitchFamily="66" charset="0"/>
              </a:rPr>
              <a:t>When you know why…!</a:t>
            </a:r>
          </a:p>
        </p:txBody>
      </p:sp>
      <p:pic>
        <p:nvPicPr>
          <p:cNvPr id="1026" name="Picture 2" descr="Here I am, Lord - YouTube">
            <a:extLst>
              <a:ext uri="{FF2B5EF4-FFF2-40B4-BE49-F238E27FC236}">
                <a16:creationId xmlns:a16="http://schemas.microsoft.com/office/drawing/2014/main" id="{A38215E0-1F5F-4E46-8370-03C61E70C14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43969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7572D6-D679-4698-862E-FDA4E96AA0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2722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8" y="579289"/>
            <a:ext cx="3772782" cy="1964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6000" dirty="0">
                <a:latin typeface="Brush Script MT" panose="03060802040406070304" pitchFamily="66" charset="0"/>
              </a:rPr>
              <a:t>When you know why…!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689113"/>
            <a:ext cx="3886200" cy="5487850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Hebrews 13:15-16—</a:t>
            </a:r>
          </a:p>
          <a:p>
            <a:pPr algn="l"/>
            <a:r>
              <a:rPr lang="en-NZ" b="1" i="0" dirty="0">
                <a:solidFill>
                  <a:srgbClr val="000000"/>
                </a:solidFill>
                <a:effectLst/>
                <a:latin typeface="system-ui"/>
              </a:rPr>
              <a:t>God-pleasing Sacrifices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15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Through Him then, let us continually offer up a sacrifice of praise to God, that is, the fruit of lips that give thanks to His name. </a:t>
            </a:r>
            <a:r>
              <a:rPr lang="en-NZ" sz="12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  <a:p>
            <a:pPr algn="l"/>
            <a:endParaRPr lang="en-NZ" dirty="0">
              <a:solidFill>
                <a:srgbClr val="000000"/>
              </a:solidFill>
              <a:latin typeface="system-ui"/>
            </a:endParaRPr>
          </a:p>
        </p:txBody>
      </p:sp>
      <p:pic>
        <p:nvPicPr>
          <p:cNvPr id="1026" name="Picture 2" descr="Here I am, Lord - YouTube">
            <a:extLst>
              <a:ext uri="{FF2B5EF4-FFF2-40B4-BE49-F238E27FC236}">
                <a16:creationId xmlns:a16="http://schemas.microsoft.com/office/drawing/2014/main" id="{A38215E0-1F5F-4E46-8370-03C61E70C14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43969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761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8" y="579289"/>
            <a:ext cx="3772782" cy="1964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6000" dirty="0">
                <a:latin typeface="Brush Script MT" panose="03060802040406070304" pitchFamily="66" charset="0"/>
              </a:rPr>
              <a:t>When you know why…!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689113"/>
            <a:ext cx="3886200" cy="5487850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Hebrews 13:15-16—</a:t>
            </a:r>
          </a:p>
          <a:p>
            <a:pPr algn="l"/>
            <a:r>
              <a:rPr lang="en-NZ" b="1" i="0" dirty="0">
                <a:solidFill>
                  <a:srgbClr val="000000"/>
                </a:solidFill>
                <a:effectLst/>
                <a:latin typeface="system-ui"/>
              </a:rPr>
              <a:t>God-pleasing Sacrifices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16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And do not neglect doing good and sharing, for with such sacrifices God is pleased. </a:t>
            </a:r>
            <a:r>
              <a:rPr lang="en-NZ" sz="14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NZ" dirty="0">
                <a:solidFill>
                  <a:srgbClr val="000000"/>
                </a:solidFill>
                <a:latin typeface="system-ui"/>
              </a:rPr>
              <a:t>What life pleases God?  One spend doing good and sharing for Jesus’ church.</a:t>
            </a:r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1026" name="Picture 2" descr="Here I am, Lord - YouTube">
            <a:extLst>
              <a:ext uri="{FF2B5EF4-FFF2-40B4-BE49-F238E27FC236}">
                <a16:creationId xmlns:a16="http://schemas.microsoft.com/office/drawing/2014/main" id="{A38215E0-1F5F-4E46-8370-03C61E70C14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43969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24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8" y="579290"/>
            <a:ext cx="3529324" cy="1877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6000" dirty="0">
                <a:latin typeface="Brush Script MT" panose="03060802040406070304" pitchFamily="66" charset="0"/>
              </a:rPr>
              <a:t>Missing the obvious..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579290"/>
            <a:ext cx="4157091" cy="5798650"/>
          </a:xfrm>
        </p:spPr>
        <p:txBody>
          <a:bodyPr>
            <a:normAutofit lnSpcReduction="10000"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1 Peter 4:7-11—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7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The end of all things is near; therefore, be of sound judgment and sober 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spirit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 for the purpose of prayer. </a:t>
            </a: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sz="12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NZ" dirty="0">
                <a:solidFill>
                  <a:srgbClr val="000000"/>
                </a:solidFill>
                <a:latin typeface="system-ui"/>
              </a:rPr>
              <a:t>The End—Our starting point.</a:t>
            </a: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Set your compass.</a:t>
            </a:r>
          </a:p>
          <a:p>
            <a:pPr algn="l"/>
            <a:r>
              <a:rPr lang="en-NZ" dirty="0">
                <a:solidFill>
                  <a:srgbClr val="000000"/>
                </a:solidFill>
                <a:latin typeface="system-ui"/>
              </a:rPr>
              <a:t>Who are you talking to about sound judgment?</a:t>
            </a: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No prayer—No progress.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D285314-BCFA-4797-84B9-A9897653A85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062539"/>
            <a:ext cx="3886200" cy="187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277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8" y="579290"/>
            <a:ext cx="3529324" cy="1877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6000" dirty="0">
                <a:latin typeface="Brush Script MT" panose="03060802040406070304" pitchFamily="66" charset="0"/>
              </a:rPr>
              <a:t>Missing the obvious..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579290"/>
            <a:ext cx="4157091" cy="5798650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1 Peter 4:7-11—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8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Above all, keep fervent in your love for one another, because love covers a multitude of sins. </a:t>
            </a: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sz="12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  <a:p>
            <a:pPr algn="l"/>
            <a:endParaRPr lang="en-NZ" dirty="0">
              <a:solidFill>
                <a:srgbClr val="000000"/>
              </a:solidFill>
              <a:latin typeface="system-ui"/>
            </a:endParaRP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Lacklustre love kills churches.</a:t>
            </a:r>
          </a:p>
          <a:p>
            <a:pPr algn="l"/>
            <a:r>
              <a:rPr lang="en-NZ" dirty="0">
                <a:solidFill>
                  <a:srgbClr val="000000"/>
                </a:solidFill>
                <a:latin typeface="system-ui"/>
              </a:rPr>
              <a:t>Christ’s love defines everything good about this world.</a:t>
            </a: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Unlimited!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D285314-BCFA-4797-84B9-A9897653A85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062539"/>
            <a:ext cx="3886200" cy="187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888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8" y="579290"/>
            <a:ext cx="3529324" cy="1877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6000" dirty="0">
                <a:latin typeface="Brush Script MT" panose="03060802040406070304" pitchFamily="66" charset="0"/>
              </a:rPr>
              <a:t>Missing the obvious..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579290"/>
            <a:ext cx="3886200" cy="5597673"/>
          </a:xfrm>
        </p:spPr>
        <p:txBody>
          <a:bodyPr>
            <a:normAutofit lnSpcReduction="10000"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1 Peter 4:7-11—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9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Be hospitable to one another without complaint. </a:t>
            </a:r>
            <a:r>
              <a:rPr lang="en-NZ" sz="12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We draw people as close as we can.</a:t>
            </a:r>
          </a:p>
          <a:p>
            <a:pPr algn="l"/>
            <a:r>
              <a:rPr lang="en-NZ" dirty="0">
                <a:solidFill>
                  <a:srgbClr val="000000"/>
                </a:solidFill>
                <a:latin typeface="system-ui"/>
              </a:rPr>
              <a:t>What place is closer than the home?</a:t>
            </a: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Hospitality costs!</a:t>
            </a: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Those who don’t do it </a:t>
            </a:r>
            <a:r>
              <a:rPr lang="en-NZ" dirty="0">
                <a:solidFill>
                  <a:srgbClr val="000000"/>
                </a:solidFill>
                <a:latin typeface="system-ui"/>
              </a:rPr>
              <a:t>know no burdens—or blessings!</a:t>
            </a:r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D285314-BCFA-4797-84B9-A9897653A85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062539"/>
            <a:ext cx="3886200" cy="187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15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289D4-D3BC-4ECC-B318-AAC0A4165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76264"/>
            <a:ext cx="7886700" cy="1885044"/>
          </a:xfrm>
        </p:spPr>
        <p:txBody>
          <a:bodyPr/>
          <a:lstStyle/>
          <a:p>
            <a:r>
              <a:rPr lang="en-NZ" dirty="0"/>
              <a:t>What am I doing here?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0E0D6-F11F-4805-A8B2-2B7A0B181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4508" y="4781549"/>
            <a:ext cx="4561440" cy="15001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6600" dirty="0"/>
              <a:t>Working together.”</a:t>
            </a:r>
          </a:p>
          <a:p>
            <a:pPr algn="ctr"/>
            <a:endParaRPr lang="en-NZ" sz="6600" dirty="0"/>
          </a:p>
        </p:txBody>
      </p:sp>
      <p:pic>
        <p:nvPicPr>
          <p:cNvPr id="10242" name="Picture 2" descr="Why am I Here? - Faith Bible Church">
            <a:extLst>
              <a:ext uri="{FF2B5EF4-FFF2-40B4-BE49-F238E27FC236}">
                <a16:creationId xmlns:a16="http://schemas.microsoft.com/office/drawing/2014/main" id="{7201B39E-8375-46E6-9DEC-A52401164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" y="2607365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09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8" y="579290"/>
            <a:ext cx="3529324" cy="1877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6000" dirty="0">
                <a:latin typeface="Brush Script MT" panose="03060802040406070304" pitchFamily="66" charset="0"/>
              </a:rPr>
              <a:t>Missing the obvious..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579290"/>
            <a:ext cx="4157091" cy="5798650"/>
          </a:xfrm>
        </p:spPr>
        <p:txBody>
          <a:bodyPr>
            <a:normAutofit lnSpcReduction="10000"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1 Peter 4:7-11—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10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As each one has received a 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special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 gift, employ it in serving one another as good stewards of the manifold grace of God. </a:t>
            </a:r>
            <a:r>
              <a:rPr lang="en-NZ" sz="11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NZ" dirty="0">
                <a:solidFill>
                  <a:srgbClr val="000000"/>
                </a:solidFill>
                <a:latin typeface="system-ui"/>
              </a:rPr>
              <a:t>Given to give away.</a:t>
            </a: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Steward is a servant.</a:t>
            </a:r>
          </a:p>
          <a:p>
            <a:pPr algn="l"/>
            <a:r>
              <a:rPr lang="en-NZ" dirty="0">
                <a:solidFill>
                  <a:srgbClr val="000000"/>
                </a:solidFill>
                <a:latin typeface="system-ui"/>
              </a:rPr>
              <a:t>Serving—The Grace of God</a:t>
            </a: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Manifold—Multi-faceted</a:t>
            </a:r>
            <a:r>
              <a:rPr lang="en-NZ" dirty="0">
                <a:solidFill>
                  <a:srgbClr val="000000"/>
                </a:solidFill>
                <a:latin typeface="system-ui"/>
              </a:rPr>
              <a:t>. It meets all needs. </a:t>
            </a:r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D285314-BCFA-4797-84B9-A9897653A85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062539"/>
            <a:ext cx="3886200" cy="187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034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8" y="579290"/>
            <a:ext cx="3529324" cy="1877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6000" dirty="0">
                <a:latin typeface="Brush Script MT" panose="03060802040406070304" pitchFamily="66" charset="0"/>
              </a:rPr>
              <a:t>Missing the obvious..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579290"/>
            <a:ext cx="3886200" cy="5597673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1 Peter 4:7-11—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11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Whoever speaks, 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is to do so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 as one who is speaking the utterances of God;… </a:t>
            </a:r>
            <a:r>
              <a:rPr lang="en-NZ" sz="12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NZ" dirty="0">
                <a:solidFill>
                  <a:srgbClr val="000000"/>
                </a:solidFill>
                <a:latin typeface="system-ui"/>
              </a:rPr>
              <a:t>Biblical</a:t>
            </a: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Spiritual</a:t>
            </a:r>
          </a:p>
          <a:p>
            <a:pPr algn="l"/>
            <a:r>
              <a:rPr lang="en-NZ" dirty="0">
                <a:solidFill>
                  <a:srgbClr val="000000"/>
                </a:solidFill>
                <a:latin typeface="system-ui"/>
              </a:rPr>
              <a:t>Humble</a:t>
            </a:r>
          </a:p>
          <a:p>
            <a:pPr algn="l"/>
            <a:r>
              <a:rPr lang="en-NZ" dirty="0">
                <a:solidFill>
                  <a:srgbClr val="000000"/>
                </a:solidFill>
                <a:latin typeface="system-ui"/>
              </a:rPr>
              <a:t>Teachable</a:t>
            </a: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Correctable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D285314-BCFA-4797-84B9-A9897653A85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062539"/>
            <a:ext cx="3886200" cy="187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479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8" y="579290"/>
            <a:ext cx="3529324" cy="1877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6000" dirty="0">
                <a:latin typeface="Brush Script MT" panose="03060802040406070304" pitchFamily="66" charset="0"/>
              </a:rPr>
              <a:t>Missing the obvious..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579290"/>
            <a:ext cx="3886200" cy="5597673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1 Peter 4:7-11—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11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…whoever serves 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is to do so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 as one who is serving by the strength which God supplies;… </a:t>
            </a:r>
            <a:r>
              <a:rPr lang="en-NZ" sz="12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NZ" dirty="0">
                <a:solidFill>
                  <a:srgbClr val="000000"/>
                </a:solidFill>
                <a:latin typeface="system-ui"/>
              </a:rPr>
              <a:t>Requires wisdom from above.</a:t>
            </a: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The devil turns up too.</a:t>
            </a:r>
          </a:p>
          <a:p>
            <a:pPr algn="l"/>
            <a:r>
              <a:rPr lang="en-NZ" dirty="0">
                <a:solidFill>
                  <a:srgbClr val="000000"/>
                </a:solidFill>
                <a:latin typeface="system-ui"/>
              </a:rPr>
              <a:t>Results are for God’s work—not ours.</a:t>
            </a:r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D285314-BCFA-4797-84B9-A9897653A85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062539"/>
            <a:ext cx="3886200" cy="187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266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8" y="579290"/>
            <a:ext cx="3529324" cy="1877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6000" dirty="0">
                <a:latin typeface="Brush Script MT" panose="03060802040406070304" pitchFamily="66" charset="0"/>
              </a:rPr>
              <a:t>Missing the obvious..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579290"/>
            <a:ext cx="3886200" cy="5597673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1 Peter 4:7-11—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11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…so that in all things God may be glorified through Jesus Christ, to whom belongs the glory and dominion forever and ever. Amen. </a:t>
            </a:r>
            <a:r>
              <a:rPr lang="en-NZ" sz="12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NZ" dirty="0">
                <a:solidFill>
                  <a:srgbClr val="000000"/>
                </a:solidFill>
                <a:latin typeface="system-ui"/>
              </a:rPr>
              <a:t>God is glorified through His church.</a:t>
            </a:r>
          </a:p>
          <a:p>
            <a:pPr algn="l"/>
            <a:r>
              <a:rPr lang="en-NZ" dirty="0">
                <a:solidFill>
                  <a:srgbClr val="000000"/>
                </a:solidFill>
                <a:latin typeface="system-ui"/>
              </a:rPr>
              <a:t>God has all and for Him is all worship. </a:t>
            </a:r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D285314-BCFA-4797-84B9-A9897653A85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062539"/>
            <a:ext cx="3886200" cy="187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582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357759" y="579290"/>
            <a:ext cx="4270509" cy="10453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6000" dirty="0">
                <a:latin typeface="Brush Script MT" panose="03060802040406070304" pitchFamily="66" charset="0"/>
              </a:rPr>
              <a:t>This is Home…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dirty="0"/>
              <a:t>Being in Christ is being in a member of Christ’s body—The church.</a:t>
            </a:r>
          </a:p>
          <a:p>
            <a:r>
              <a:rPr lang="en-NZ" dirty="0"/>
              <a:t>Jesus is not ashamed to call us brothers and sisters (Heb.2:11).</a:t>
            </a:r>
          </a:p>
        </p:txBody>
      </p:sp>
      <p:pic>
        <p:nvPicPr>
          <p:cNvPr id="11266" name="Picture 2" descr="Information - King's Grant Baptist Church">
            <a:extLst>
              <a:ext uri="{FF2B5EF4-FFF2-40B4-BE49-F238E27FC236}">
                <a16:creationId xmlns:a16="http://schemas.microsoft.com/office/drawing/2014/main" id="{F4B451C0-1020-4A84-9C20-93FF6D4B8AE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088037"/>
            <a:ext cx="3886200" cy="182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iving Word Fellowship Church / Connect 4 / Get Connected">
            <a:extLst>
              <a:ext uri="{FF2B5EF4-FFF2-40B4-BE49-F238E27FC236}">
                <a16:creationId xmlns:a16="http://schemas.microsoft.com/office/drawing/2014/main" id="{BE5E9210-CBD3-43B2-8E8B-28AEBCC82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8" b="26488"/>
          <a:stretch/>
        </p:blipFill>
        <p:spPr bwMode="auto">
          <a:xfrm>
            <a:off x="625983" y="4914551"/>
            <a:ext cx="3886200" cy="117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534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Isaiah 6:8 Here Am I Send Me (red)">
            <a:extLst>
              <a:ext uri="{FF2B5EF4-FFF2-40B4-BE49-F238E27FC236}">
                <a16:creationId xmlns:a16="http://schemas.microsoft.com/office/drawing/2014/main" id="{A52B1D74-A8A8-4D2F-ACD6-2A52AD714B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057" y="1184930"/>
            <a:ext cx="5984185" cy="448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877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May be an image of one or more people, body of water and tree">
            <a:extLst>
              <a:ext uri="{FF2B5EF4-FFF2-40B4-BE49-F238E27FC236}">
                <a16:creationId xmlns:a16="http://schemas.microsoft.com/office/drawing/2014/main" id="{0B13A819-EDDD-463E-B08F-2CF6B0FF030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r="11775"/>
          <a:stretch/>
        </p:blipFill>
        <p:spPr bwMode="auto">
          <a:xfrm>
            <a:off x="19" y="10"/>
            <a:ext cx="876940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24906FE-F689-446B-8F72-69A95E577102}"/>
              </a:ext>
            </a:extLst>
          </p:cNvPr>
          <p:cNvSpPr txBox="1">
            <a:spLocks/>
          </p:cNvSpPr>
          <p:nvPr/>
        </p:nvSpPr>
        <p:spPr>
          <a:xfrm>
            <a:off x="5128591" y="365125"/>
            <a:ext cx="3386758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500" dirty="0">
                <a:latin typeface="+mj-lt"/>
                <a:ea typeface="+mj-ea"/>
                <a:cs typeface="+mj-cs"/>
              </a:rPr>
              <a:t>“Baptism now saves you” (1Pet.3:21).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6084BE-EBE7-45CA-A8BD-5D8018A9F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8591" y="2080591"/>
            <a:ext cx="3790122" cy="455874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dirty="0"/>
              <a:t>Matthew 28:19-20—</a:t>
            </a:r>
            <a:r>
              <a:rPr lang="en-US" b="1" i="0" baseline="30000" dirty="0">
                <a:effectLst/>
              </a:rPr>
              <a:t>19</a:t>
            </a:r>
            <a:r>
              <a:rPr lang="en-US" b="0" i="0" dirty="0">
                <a:effectLst/>
              </a:rPr>
              <a:t>Go therefore and make disciples of all the nations, baptizing them in the name of the Father </a:t>
            </a:r>
            <a:r>
              <a:rPr lang="en-US" i="0" dirty="0">
                <a:effectLst/>
              </a:rPr>
              <a:t>and</a:t>
            </a:r>
            <a:r>
              <a:rPr lang="en-US" b="0" i="0" dirty="0">
                <a:effectLst/>
              </a:rPr>
              <a:t> the Son and the Holy Spirit, </a:t>
            </a:r>
            <a:r>
              <a:rPr lang="en-US" b="1" i="0" baseline="30000" dirty="0">
                <a:effectLst/>
              </a:rPr>
              <a:t>20</a:t>
            </a:r>
            <a:r>
              <a:rPr lang="en-US" b="0" i="0" dirty="0">
                <a:effectLst/>
              </a:rPr>
              <a:t>teaching them to observe all that I commanded you; and lo, I am with you always, even to the end of the age.” </a:t>
            </a:r>
            <a:r>
              <a:rPr lang="en-US" sz="1700" b="0" i="0" dirty="0">
                <a:effectLst/>
              </a:rPr>
              <a:t>(NASB95)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41146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7" y="579290"/>
            <a:ext cx="6175567" cy="835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6000" dirty="0">
              <a:latin typeface="Brush Script MT" panose="03060802040406070304" pitchFamily="66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074" name="Picture 2" descr="Why Snoopy is the absolutely best Peanuts comics character?">
            <a:extLst>
              <a:ext uri="{FF2B5EF4-FFF2-40B4-BE49-F238E27FC236}">
                <a16:creationId xmlns:a16="http://schemas.microsoft.com/office/drawing/2014/main" id="{AFF4DEDC-55CA-4436-AD32-519E24AC71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89" b="49530"/>
          <a:stretch/>
        </p:blipFill>
        <p:spPr bwMode="auto">
          <a:xfrm>
            <a:off x="1544317" y="1414846"/>
            <a:ext cx="2970534" cy="245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457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7" y="579290"/>
            <a:ext cx="6175567" cy="835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6000" dirty="0">
              <a:latin typeface="Brush Script MT" panose="03060802040406070304" pitchFamily="66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074" name="Picture 2" descr="Why Snoopy is the absolutely best Peanuts comics character?">
            <a:extLst>
              <a:ext uri="{FF2B5EF4-FFF2-40B4-BE49-F238E27FC236}">
                <a16:creationId xmlns:a16="http://schemas.microsoft.com/office/drawing/2014/main" id="{AFF4DEDC-55CA-4436-AD32-519E24AC71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30"/>
          <a:stretch/>
        </p:blipFill>
        <p:spPr bwMode="auto">
          <a:xfrm>
            <a:off x="1544317" y="1414846"/>
            <a:ext cx="5811908" cy="245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760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7" y="579290"/>
            <a:ext cx="6175567" cy="835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6000" dirty="0">
              <a:latin typeface="Brush Script MT" panose="03060802040406070304" pitchFamily="66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3074" name="Picture 2" descr="Why Snoopy is the absolutely best Peanuts comics character?">
            <a:extLst>
              <a:ext uri="{FF2B5EF4-FFF2-40B4-BE49-F238E27FC236}">
                <a16:creationId xmlns:a16="http://schemas.microsoft.com/office/drawing/2014/main" id="{AFF4DEDC-55CA-4436-AD32-519E24AC71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544317" y="1414845"/>
            <a:ext cx="2905954" cy="486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y Snoopy is the absolutely best Peanuts comics character?">
            <a:extLst>
              <a:ext uri="{FF2B5EF4-FFF2-40B4-BE49-F238E27FC236}">
                <a16:creationId xmlns:a16="http://schemas.microsoft.com/office/drawing/2014/main" id="{B228FD07-36B1-40CA-B4A1-904C678B4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r="933" b="49803"/>
          <a:stretch/>
        </p:blipFill>
        <p:spPr bwMode="auto">
          <a:xfrm>
            <a:off x="1608896" y="1414846"/>
            <a:ext cx="5693045" cy="24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986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7" y="579290"/>
            <a:ext cx="6175567" cy="835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6000" dirty="0">
              <a:latin typeface="Brush Script MT" panose="03060802040406070304" pitchFamily="66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074" name="Picture 2" descr="Why Snoopy is the absolutely best Peanuts comics character?">
            <a:extLst>
              <a:ext uri="{FF2B5EF4-FFF2-40B4-BE49-F238E27FC236}">
                <a16:creationId xmlns:a16="http://schemas.microsoft.com/office/drawing/2014/main" id="{AFF4DEDC-55CA-4436-AD32-519E24AC71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317" y="1414845"/>
            <a:ext cx="5811908" cy="486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789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8" y="579290"/>
            <a:ext cx="7773282" cy="1045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6000" dirty="0">
                <a:latin typeface="Brush Script MT" panose="03060802040406070304" pitchFamily="66" charset="0"/>
              </a:rPr>
              <a:t>The church I grew up in…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dirty="0"/>
              <a:t>Had a profound impact FOR GOOD—</a:t>
            </a:r>
          </a:p>
          <a:p>
            <a:r>
              <a:rPr lang="en-NZ" dirty="0"/>
              <a:t>Embodied Faith, Hope and Love.</a:t>
            </a:r>
          </a:p>
          <a:p>
            <a:r>
              <a:rPr lang="en-NZ" dirty="0"/>
              <a:t>A lifetime of Godly Friends and Mentors.</a:t>
            </a:r>
          </a:p>
          <a:p>
            <a:r>
              <a:rPr lang="en-NZ" dirty="0"/>
              <a:t>Taught Sound Reasoning—Bible.</a:t>
            </a:r>
          </a:p>
          <a:p>
            <a:r>
              <a:rPr lang="en-NZ" dirty="0"/>
              <a:t>Great memories…</a:t>
            </a:r>
          </a:p>
        </p:txBody>
      </p:sp>
      <p:pic>
        <p:nvPicPr>
          <p:cNvPr id="7174" name="Picture 6" descr="Church Building Drawing at GetDrawings | Free download">
            <a:extLst>
              <a:ext uri="{FF2B5EF4-FFF2-40B4-BE49-F238E27FC236}">
                <a16:creationId xmlns:a16="http://schemas.microsoft.com/office/drawing/2014/main" id="{4DADA6FC-EFFF-4440-83B3-703B3E0B3A9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15"/>
          <a:stretch/>
        </p:blipFill>
        <p:spPr bwMode="auto">
          <a:xfrm>
            <a:off x="719344" y="3988903"/>
            <a:ext cx="3704811" cy="21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477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8" y="579290"/>
            <a:ext cx="7773282" cy="1045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6000" dirty="0">
                <a:latin typeface="Brush Script MT" panose="03060802040406070304" pitchFamily="66" charset="0"/>
              </a:rPr>
              <a:t>The church I grew up in…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dirty="0"/>
              <a:t>Had a profound impact FOR EVIL—</a:t>
            </a:r>
          </a:p>
          <a:p>
            <a:r>
              <a:rPr lang="en-NZ" dirty="0"/>
              <a:t>No Faith, No Hope and No Love.</a:t>
            </a:r>
          </a:p>
          <a:p>
            <a:r>
              <a:rPr lang="en-NZ" dirty="0"/>
              <a:t>A lifetime of godless ‘Friends’ and ‘Mentors.’</a:t>
            </a:r>
          </a:p>
          <a:p>
            <a:r>
              <a:rPr lang="en-NZ" dirty="0"/>
              <a:t>Unsound Reasoning—Bible was distorted.</a:t>
            </a:r>
          </a:p>
          <a:p>
            <a:r>
              <a:rPr lang="en-NZ" dirty="0"/>
              <a:t>I’d rather forget them…</a:t>
            </a:r>
          </a:p>
        </p:txBody>
      </p:sp>
      <p:pic>
        <p:nvPicPr>
          <p:cNvPr id="13314" name="Picture 2" descr="100 Year Old Church located in Pocahontas VA Drawing by ...">
            <a:extLst>
              <a:ext uri="{FF2B5EF4-FFF2-40B4-BE49-F238E27FC236}">
                <a16:creationId xmlns:a16="http://schemas.microsoft.com/office/drawing/2014/main" id="{B1C19E79-8C0F-40BA-A2FF-61250986F06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43969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396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749000-AF13-454E-A602-18F6161A6269}"/>
              </a:ext>
            </a:extLst>
          </p:cNvPr>
          <p:cNvSpPr txBox="1">
            <a:spLocks/>
          </p:cNvSpPr>
          <p:nvPr/>
        </p:nvSpPr>
        <p:spPr>
          <a:xfrm>
            <a:off x="742068" y="579290"/>
            <a:ext cx="7773282" cy="1045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6000" dirty="0">
                <a:latin typeface="Brush Script MT" panose="03060802040406070304" pitchFamily="66" charset="0"/>
              </a:rPr>
              <a:t>The church I grew up in…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D0A3-C452-4E48-B504-0F45171EF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24520" cy="4351338"/>
          </a:xfrm>
        </p:spPr>
        <p:txBody>
          <a:bodyPr>
            <a:normAutofit fontScale="92500" lnSpcReduction="10000"/>
          </a:bodyPr>
          <a:lstStyle/>
          <a:p>
            <a:r>
              <a:rPr lang="en-NZ" dirty="0"/>
              <a:t>Had a profound impact…FOR SOMEBODY ELSE—I guess…</a:t>
            </a:r>
          </a:p>
          <a:p>
            <a:r>
              <a:rPr lang="en-NZ" dirty="0"/>
              <a:t>It’s all a bit sketchy.</a:t>
            </a:r>
          </a:p>
          <a:p>
            <a:r>
              <a:rPr lang="en-NZ" dirty="0"/>
              <a:t>I was there…in body.</a:t>
            </a:r>
          </a:p>
          <a:p>
            <a:r>
              <a:rPr lang="en-NZ" dirty="0"/>
              <a:t>I still have some good friends who go there.</a:t>
            </a:r>
          </a:p>
          <a:p>
            <a:r>
              <a:rPr lang="en-NZ" dirty="0"/>
              <a:t>I gave up religion…I still have my thoughts on it all.</a:t>
            </a:r>
          </a:p>
          <a:p>
            <a:r>
              <a:rPr lang="en-NZ" dirty="0"/>
              <a:t>My wife goes somewhere.</a:t>
            </a:r>
          </a:p>
          <a:p>
            <a:r>
              <a:rPr lang="en-NZ" dirty="0"/>
              <a:t>I wish them well.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F918DB28-25D7-4C08-B423-7F1504606C4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86021"/>
            <a:ext cx="3886200" cy="28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632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3776</TotalTime>
  <Words>750</Words>
  <Application>Microsoft Office PowerPoint</Application>
  <PresentationFormat>On-screen Show (4:3)</PresentationFormat>
  <Paragraphs>99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Brush Script MT</vt:lpstr>
      <vt:lpstr>Calibri</vt:lpstr>
      <vt:lpstr>Calibri Light</vt:lpstr>
      <vt:lpstr>system-ui</vt:lpstr>
      <vt:lpstr>Office Theme</vt:lpstr>
      <vt:lpstr>PowerPoint Presentation</vt:lpstr>
      <vt:lpstr>What am I doing here?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the purpose of godliness</dc:title>
  <dc:creator>John Staiger</dc:creator>
  <cp:lastModifiedBy>Morningside Church of Christ</cp:lastModifiedBy>
  <cp:revision>123</cp:revision>
  <dcterms:created xsi:type="dcterms:W3CDTF">2018-02-15T21:37:55Z</dcterms:created>
  <dcterms:modified xsi:type="dcterms:W3CDTF">2021-07-31T22:52:08Z</dcterms:modified>
</cp:coreProperties>
</file>