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4" r:id="rId2"/>
    <p:sldId id="258" r:id="rId3"/>
    <p:sldId id="260" r:id="rId4"/>
    <p:sldId id="268" r:id="rId5"/>
    <p:sldId id="266" r:id="rId6"/>
    <p:sldId id="269" r:id="rId7"/>
    <p:sldId id="286" r:id="rId8"/>
    <p:sldId id="272" r:id="rId9"/>
    <p:sldId id="270" r:id="rId10"/>
    <p:sldId id="288" r:id="rId11"/>
    <p:sldId id="292" r:id="rId12"/>
    <p:sldId id="293" r:id="rId13"/>
    <p:sldId id="281" r:id="rId14"/>
    <p:sldId id="282" r:id="rId15"/>
    <p:sldId id="289" r:id="rId16"/>
    <p:sldId id="284" r:id="rId17"/>
    <p:sldId id="285" r:id="rId18"/>
    <p:sldId id="291" r:id="rId19"/>
    <p:sldId id="290"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19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54121"/>
    <a:srgbClr val="1C1209"/>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7" autoAdjust="0"/>
    <p:restoredTop sz="83034" autoAdjust="0"/>
  </p:normalViewPr>
  <p:slideViewPr>
    <p:cSldViewPr showGuides="1">
      <p:cViewPr varScale="1">
        <p:scale>
          <a:sx n="74" d="100"/>
          <a:sy n="74" d="100"/>
        </p:scale>
        <p:origin x="78" y="534"/>
      </p:cViewPr>
      <p:guideLst>
        <p:guide orient="horz" pos="4128"/>
        <p:guide pos="192"/>
      </p:guideLst>
    </p:cSldViewPr>
  </p:slideViewPr>
  <p:notesTextViewPr>
    <p:cViewPr>
      <p:scale>
        <a:sx n="1" d="1"/>
        <a:sy n="1" d="1"/>
      </p:scale>
      <p:origin x="0" y="0"/>
    </p:cViewPr>
  </p:notesTextViewPr>
  <p:notesViewPr>
    <p:cSldViewPr showGuides="1">
      <p:cViewPr>
        <p:scale>
          <a:sx n="100" d="100"/>
          <a:sy n="100" d="100"/>
        </p:scale>
        <p:origin x="436" y="-13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61574-ED94-40B0-A085-6A41F1CDF11D}" type="datetimeFigureOut">
              <a:rPr lang="en-NZ" smtClean="0"/>
              <a:t>30/05/2021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DE1EA-531E-4BE2-911E-8596BE2A7DE5}" type="slidenum">
              <a:rPr lang="en-NZ" smtClean="0"/>
              <a:t>‹#›</a:t>
            </a:fld>
            <a:endParaRPr lang="en-NZ"/>
          </a:p>
        </p:txBody>
      </p:sp>
    </p:spTree>
    <p:extLst>
      <p:ext uri="{BB962C8B-B14F-4D97-AF65-F5344CB8AC3E}">
        <p14:creationId xmlns:p14="http://schemas.microsoft.com/office/powerpoint/2010/main" val="1075944738"/>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2743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114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580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1</a:t>
            </a:r>
          </a:p>
          <a:p>
            <a:r>
              <a:rPr lang="en-US" dirty="0" smtClean="0"/>
              <a:t>Usual</a:t>
            </a:r>
            <a:r>
              <a:rPr lang="en-US" baseline="0" dirty="0" smtClean="0"/>
              <a:t> policy: </a:t>
            </a:r>
          </a:p>
          <a:p>
            <a:pPr lvl="1"/>
            <a:r>
              <a:rPr lang="en-US" baseline="0" dirty="0" smtClean="0"/>
              <a:t>focus on preaching what the Bible says, rather than what the Bible doesn’t say</a:t>
            </a:r>
          </a:p>
          <a:p>
            <a:pPr lvl="1"/>
            <a:r>
              <a:rPr lang="en-US" baseline="0" dirty="0" smtClean="0"/>
              <a:t>focus on you and I getting it right before God, and not on whether our friends and neighbors across the road or around the corner are doing it wrong</a:t>
            </a:r>
          </a:p>
          <a:p>
            <a:pPr lvl="0"/>
            <a:r>
              <a:rPr lang="en-US" baseline="0" dirty="0" smtClean="0"/>
              <a:t>But (and you knew there was going to be a “but”)…</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a:t>
            </a:fld>
            <a:endParaRPr lang="en-NZ"/>
          </a:p>
        </p:txBody>
      </p:sp>
    </p:spTree>
    <p:extLst>
      <p:ext uri="{BB962C8B-B14F-4D97-AF65-F5344CB8AC3E}">
        <p14:creationId xmlns:p14="http://schemas.microsoft.com/office/powerpoint/2010/main" val="217397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2. </a:t>
            </a:r>
            <a:r>
              <a:rPr lang="en-US" dirty="0" smtClean="0"/>
              <a:t>There will be a bodily </a:t>
            </a:r>
            <a:r>
              <a:rPr lang="en-US" dirty="0" smtClean="0"/>
              <a:t>resurrection</a:t>
            </a:r>
          </a:p>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On</a:t>
            </a:r>
            <a:r>
              <a:rPr lang="en-US" baseline="0" dirty="0" smtClean="0"/>
              <a:t> the face of it, seems crazy</a:t>
            </a:r>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we know that Judaism continued</a:t>
            </a:r>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we know that the church began c. AD 30, Day of Pentecost – it had already been going for 40 years</a:t>
            </a:r>
            <a:endParaRPr lang="en-US" dirty="0" smtClean="0"/>
          </a:p>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Radical</a:t>
            </a:r>
            <a:r>
              <a:rPr lang="en-US" baseline="0" dirty="0" smtClean="0"/>
              <a:t> </a:t>
            </a:r>
            <a:r>
              <a:rPr lang="en-US" baseline="0" dirty="0" err="1" smtClean="0"/>
              <a:t>preterists</a:t>
            </a:r>
            <a:endParaRPr lang="en-US" baseline="0" dirty="0" smtClean="0"/>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the general resurrection has already happened, but this was figurative</a:t>
            </a:r>
          </a:p>
          <a:p>
            <a:pPr marL="411480" marR="0" lvl="2"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"Thus, out of the decay of Judaism arose the spiritual body of Christianity that became fully developed or resurrected by the end-time. Hence, this is the primary meaning of Paul's statement, ‘It is sown a natural body; it is raised a spiritual body. There is a natural body and there is a spiritual body.’ ” – Max King, </a:t>
            </a:r>
            <a:r>
              <a:rPr lang="en-US" i="1" baseline="0" dirty="0" smtClean="0"/>
              <a:t>The Spirit of Prophecy</a:t>
            </a:r>
            <a:r>
              <a:rPr lang="en-US" baseline="0" dirty="0" smtClean="0"/>
              <a:t>, pp. 199-200.</a:t>
            </a:r>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upshot: we will keep living and dying and this world forever</a:t>
            </a:r>
          </a:p>
        </p:txBody>
      </p:sp>
      <p:sp>
        <p:nvSpPr>
          <p:cNvPr id="4" name="Slide Number Placeholder 3"/>
          <p:cNvSpPr>
            <a:spLocks noGrp="1"/>
          </p:cNvSpPr>
          <p:nvPr>
            <p:ph type="sldNum" sz="quarter" idx="10"/>
          </p:nvPr>
        </p:nvSpPr>
        <p:spPr/>
        <p:txBody>
          <a:bodyPr/>
          <a:lstStyle/>
          <a:p>
            <a:fld id="{E57DE1EA-531E-4BE2-911E-8596BE2A7DE5}" type="slidenum">
              <a:rPr lang="en-NZ" smtClean="0"/>
              <a:t>10</a:t>
            </a:fld>
            <a:endParaRPr lang="en-NZ"/>
          </a:p>
        </p:txBody>
      </p:sp>
    </p:spTree>
    <p:extLst>
      <p:ext uri="{BB962C8B-B14F-4D97-AF65-F5344CB8AC3E}">
        <p14:creationId xmlns:p14="http://schemas.microsoft.com/office/powerpoint/2010/main" val="199551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those many warnings</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11</a:t>
            </a:fld>
            <a:endParaRPr lang="en-NZ"/>
          </a:p>
        </p:txBody>
      </p:sp>
    </p:spTree>
    <p:extLst>
      <p:ext uri="{BB962C8B-B14F-4D97-AF65-F5344CB8AC3E}">
        <p14:creationId xmlns:p14="http://schemas.microsoft.com/office/powerpoint/2010/main" val="141786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This is a literal</a:t>
            </a:r>
            <a:r>
              <a:rPr lang="en-US" baseline="0" dirty="0" smtClean="0"/>
              <a:t> bodily resurrection</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12</a:t>
            </a:fld>
            <a:endParaRPr lang="en-NZ"/>
          </a:p>
        </p:txBody>
      </p:sp>
    </p:spTree>
    <p:extLst>
      <p:ext uri="{BB962C8B-B14F-4D97-AF65-F5344CB8AC3E}">
        <p14:creationId xmlns:p14="http://schemas.microsoft.com/office/powerpoint/2010/main" val="264345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This is personal,</a:t>
            </a:r>
            <a:r>
              <a:rPr lang="en-US" baseline="0" dirty="0" smtClean="0"/>
              <a:t> literal, bodily resurrection – w</a:t>
            </a:r>
            <a:r>
              <a:rPr lang="en-US" dirty="0" smtClean="0"/>
              <a:t>e shall </a:t>
            </a:r>
            <a:r>
              <a:rPr lang="en-US" i="1" dirty="0" smtClean="0"/>
              <a:t>all</a:t>
            </a:r>
            <a:r>
              <a:rPr lang="en-US" dirty="0" smtClean="0"/>
              <a:t> be changed</a:t>
            </a:r>
            <a:endParaRPr lang="en-US" baseline="0" dirty="0" smtClean="0"/>
          </a:p>
          <a:p>
            <a:r>
              <a:rPr lang="en-US" baseline="0" dirty="0" smtClean="0"/>
              <a:t>(c) It shall happen at the end, the last trumpet, there is a finality to it – it’s not ongoing, it’s not something that goes on forever</a:t>
            </a:r>
          </a:p>
        </p:txBody>
      </p:sp>
      <p:sp>
        <p:nvSpPr>
          <p:cNvPr id="4" name="Slide Number Placeholder 3"/>
          <p:cNvSpPr>
            <a:spLocks noGrp="1"/>
          </p:cNvSpPr>
          <p:nvPr>
            <p:ph type="sldNum" sz="quarter" idx="10"/>
          </p:nvPr>
        </p:nvSpPr>
        <p:spPr/>
        <p:txBody>
          <a:bodyPr/>
          <a:lstStyle/>
          <a:p>
            <a:fld id="{E57DE1EA-531E-4BE2-911E-8596BE2A7DE5}" type="slidenum">
              <a:rPr lang="en-NZ" smtClean="0"/>
              <a:t>13</a:t>
            </a:fld>
            <a:endParaRPr lang="en-NZ"/>
          </a:p>
        </p:txBody>
      </p:sp>
    </p:spTree>
    <p:extLst>
      <p:ext uri="{BB962C8B-B14F-4D97-AF65-F5344CB8AC3E}">
        <p14:creationId xmlns:p14="http://schemas.microsoft.com/office/powerpoint/2010/main" val="5083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(d) This personal, literal, bodily resurrection represents a final victory over </a:t>
            </a:r>
            <a:r>
              <a:rPr lang="en-US" baseline="0" dirty="0" smtClean="0"/>
              <a:t>death</a:t>
            </a:r>
          </a:p>
          <a:p>
            <a:r>
              <a:rPr lang="en-US" baseline="0" dirty="0" smtClean="0"/>
              <a:t>But clearly there has been a lot of death in the last 2,000 years</a:t>
            </a:r>
            <a:endParaRPr lang="en-US" dirty="0" smtClean="0"/>
          </a:p>
          <a:p>
            <a:r>
              <a:rPr lang="en-US" baseline="0" dirty="0" smtClean="0"/>
              <a:t>Physical death will have passed away, because the physical world will have passed away…</a:t>
            </a:r>
            <a:endParaRPr lang="en-NZ" dirty="0" smtClean="0"/>
          </a:p>
          <a:p>
            <a:pPr marL="13716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14</a:t>
            </a:fld>
            <a:endParaRPr lang="en-NZ"/>
          </a:p>
        </p:txBody>
      </p:sp>
    </p:spTree>
    <p:extLst>
      <p:ext uri="{BB962C8B-B14F-4D97-AF65-F5344CB8AC3E}">
        <p14:creationId xmlns:p14="http://schemas.microsoft.com/office/powerpoint/2010/main" val="379512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3. </a:t>
            </a:r>
            <a:r>
              <a:rPr lang="en-US" dirty="0" smtClean="0"/>
              <a:t>The earth will be destroyed</a:t>
            </a:r>
            <a:r>
              <a:rPr lang="en-US" baseline="0" dirty="0" smtClean="0"/>
              <a:t> and will not last </a:t>
            </a:r>
            <a:r>
              <a:rPr lang="en-US" baseline="0" dirty="0" smtClean="0"/>
              <a:t>forever</a:t>
            </a:r>
          </a:p>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Their belief: when the old Jerusalem was destroyed, the new Jerusalem came, a world without the Temple is a </a:t>
            </a:r>
            <a:r>
              <a:rPr lang="en-US" baseline="0" smtClean="0"/>
              <a:t>new heaven, a new earth</a:t>
            </a:r>
            <a:endParaRPr lang="en-US" dirty="0" smtClean="0"/>
          </a:p>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Radical </a:t>
            </a:r>
            <a:r>
              <a:rPr lang="en-US" dirty="0" err="1" smtClean="0"/>
              <a:t>preterists</a:t>
            </a:r>
            <a:endParaRPr lang="en-US" dirty="0" smtClean="0"/>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believe the new heavens and the new earth came when the Jewish faith passed away</a:t>
            </a:r>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“The New Testament saints, born of Abrahams spiritual seed, looked for this new world (2 Pet. 3:13), in anticipation of the time Ishmael would be cast out, or the old heaven and earth would pass away. The time was drawing near when the Hebrew letter was written. Now that which </a:t>
            </a:r>
            <a:r>
              <a:rPr lang="en-US" dirty="0" err="1" smtClean="0"/>
              <a:t>decayeth</a:t>
            </a:r>
            <a:r>
              <a:rPr lang="en-US" dirty="0" smtClean="0"/>
              <a:t> and </a:t>
            </a:r>
            <a:r>
              <a:rPr lang="en-US" dirty="0" err="1" smtClean="0"/>
              <a:t>waxeth</a:t>
            </a:r>
            <a:r>
              <a:rPr lang="en-US" dirty="0" smtClean="0"/>
              <a:t> old is ready to </a:t>
            </a:r>
            <a:r>
              <a:rPr lang="en-US" dirty="0" smtClean="0"/>
              <a:t>vanish away</a:t>
            </a:r>
            <a:r>
              <a:rPr lang="en-US" dirty="0" smtClean="0"/>
              <a:t>. (Heb. 8:13)." – Max King, </a:t>
            </a:r>
            <a:r>
              <a:rPr lang="en-US" i="1" dirty="0" smtClean="0"/>
              <a:t>The Spirit</a:t>
            </a:r>
            <a:r>
              <a:rPr lang="en-US" i="1" baseline="0" dirty="0" smtClean="0"/>
              <a:t> of Prophecy</a:t>
            </a:r>
            <a:r>
              <a:rPr lang="en-US" baseline="0" dirty="0" smtClean="0"/>
              <a:t>, p. </a:t>
            </a:r>
            <a:r>
              <a:rPr lang="en-US" dirty="0" smtClean="0"/>
              <a:t>35</a:t>
            </a:r>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so, just as the resurrection is not literal, so the destruction of the earth is not literal</a:t>
            </a:r>
          </a:p>
          <a:p>
            <a:pPr marL="274320" marR="0" lvl="1"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we will keep living</a:t>
            </a:r>
            <a:r>
              <a:rPr lang="en-US" baseline="0" dirty="0" smtClean="0"/>
              <a:t> and dying on this earth forever</a:t>
            </a:r>
            <a:endParaRPr lang="en-US" dirty="0" smtClean="0"/>
          </a:p>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15</a:t>
            </a:fld>
            <a:endParaRPr lang="en-NZ"/>
          </a:p>
        </p:txBody>
      </p:sp>
    </p:spTree>
    <p:extLst>
      <p:ext uri="{BB962C8B-B14F-4D97-AF65-F5344CB8AC3E}">
        <p14:creationId xmlns:p14="http://schemas.microsoft.com/office/powerpoint/2010/main" val="57708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16</a:t>
            </a:fld>
            <a:endParaRPr lang="en-NZ"/>
          </a:p>
        </p:txBody>
      </p:sp>
    </p:spTree>
    <p:extLst>
      <p:ext uri="{BB962C8B-B14F-4D97-AF65-F5344CB8AC3E}">
        <p14:creationId xmlns:p14="http://schemas.microsoft.com/office/powerpoint/2010/main" val="31820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a new heavens and new earth</a:t>
            </a:r>
            <a:r>
              <a:rPr lang="en-US" baseline="0" dirty="0" smtClean="0"/>
              <a:t> in which righteousness dwells, not this same old world in which we just keep living and suffering and dying</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17</a:t>
            </a:fld>
            <a:endParaRPr lang="en-NZ"/>
          </a:p>
        </p:txBody>
      </p:sp>
    </p:spTree>
    <p:extLst>
      <p:ext uri="{BB962C8B-B14F-4D97-AF65-F5344CB8AC3E}">
        <p14:creationId xmlns:p14="http://schemas.microsoft.com/office/powerpoint/2010/main" val="4439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t>
            </a:r>
            <a:r>
              <a:rPr lang="en-US" dirty="0" smtClean="0"/>
              <a:t>the true</a:t>
            </a:r>
            <a:r>
              <a:rPr lang="en-US" baseline="0" dirty="0" smtClean="0"/>
              <a:t> significance of AD 70…</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18</a:t>
            </a:fld>
            <a:endParaRPr lang="en-NZ"/>
          </a:p>
        </p:txBody>
      </p:sp>
    </p:spTree>
    <p:extLst>
      <p:ext uri="{BB962C8B-B14F-4D97-AF65-F5344CB8AC3E}">
        <p14:creationId xmlns:p14="http://schemas.microsoft.com/office/powerpoint/2010/main" val="54126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depressing in many ways, but there is hope…</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19</a:t>
            </a:fld>
            <a:endParaRPr lang="en-NZ"/>
          </a:p>
        </p:txBody>
      </p:sp>
    </p:spTree>
    <p:extLst>
      <p:ext uri="{BB962C8B-B14F-4D97-AF65-F5344CB8AC3E}">
        <p14:creationId xmlns:p14="http://schemas.microsoft.com/office/powerpoint/2010/main" val="238357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My personal “Rule of Twos”</a:t>
            </a:r>
          </a:p>
          <a:p>
            <a:pPr lvl="1"/>
            <a:r>
              <a:rPr lang="en-US" baseline="0" dirty="0" smtClean="0"/>
              <a:t>if I hear something weird once, I raise my eyebrows and move on</a:t>
            </a:r>
          </a:p>
          <a:p>
            <a:pPr lvl="1"/>
            <a:r>
              <a:rPr lang="en-US" baseline="0" dirty="0" smtClean="0"/>
              <a:t>if I hear something weird twice, it makes me think I better say something about it</a:t>
            </a:r>
          </a:p>
          <a:p>
            <a:pPr lvl="1"/>
            <a:r>
              <a:rPr lang="en-US" baseline="0" dirty="0" smtClean="0"/>
              <a:t>in this case, I</a:t>
            </a:r>
            <a:r>
              <a:rPr lang="en-US" dirty="0" smtClean="0"/>
              <a:t> heard about the AD 70 doctrine still being relevant on my trip to </a:t>
            </a:r>
            <a:r>
              <a:rPr lang="en-US" baseline="0" dirty="0" smtClean="0"/>
              <a:t>Singapore</a:t>
            </a:r>
            <a:r>
              <a:rPr lang="en-US" dirty="0" smtClean="0"/>
              <a:t> in 2016, and then again in A</a:t>
            </a:r>
            <a:r>
              <a:rPr lang="en-US" baseline="0" dirty="0" smtClean="0"/>
              <a:t>ustralia in 2019</a:t>
            </a:r>
          </a:p>
          <a:p>
            <a:r>
              <a:rPr lang="en-US" baseline="0" dirty="0" smtClean="0"/>
              <a:t>It’s not here in NZ, as far as I know, so I want to forewarn, to inoculate against it</a:t>
            </a:r>
            <a:endParaRPr lang="en-US" dirty="0" smtClean="0"/>
          </a:p>
          <a:p>
            <a:endParaRPr lang="en-US" dirty="0" smtClean="0"/>
          </a:p>
          <a:p>
            <a:r>
              <a:rPr lang="en-US" dirty="0" smtClean="0"/>
              <a:t>Most influential</a:t>
            </a:r>
            <a:r>
              <a:rPr lang="en-US" baseline="0" dirty="0" smtClean="0"/>
              <a:t> proponent in the brotherhood: King, Max R. </a:t>
            </a:r>
            <a:r>
              <a:rPr lang="en-US" i="1" baseline="0" dirty="0" smtClean="0"/>
              <a:t>The Spirit of Prophecy</a:t>
            </a:r>
            <a:r>
              <a:rPr lang="en-US" baseline="0" dirty="0" smtClean="0"/>
              <a:t>. Warren, OH: self published, 1971. His work continued on into the 1980s and 1990s. Spent 12 years in Ohio (2000-2012), the epicenter of this doctrine, and yet I hardly ever heard about it. Nonetheless, the view has spread far and wide.</a:t>
            </a:r>
            <a:endParaRPr lang="en-US" dirty="0" smtClean="0"/>
          </a:p>
          <a:p>
            <a:endParaRPr lang="en-US" dirty="0" smtClean="0"/>
          </a:p>
          <a:p>
            <a:r>
              <a:rPr lang="en-US" dirty="0" smtClean="0"/>
              <a:t>Fra Angelico [attributed],</a:t>
            </a:r>
            <a:r>
              <a:rPr lang="en-US" baseline="0" dirty="0" smtClean="0"/>
              <a:t> </a:t>
            </a:r>
            <a:r>
              <a:rPr lang="en-US" dirty="0" smtClean="0"/>
              <a:t>Christ Glorified in the Court of Heaven [1428-1430], detail</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2</a:t>
            </a:fld>
            <a:endParaRPr lang="en-NZ"/>
          </a:p>
        </p:txBody>
      </p:sp>
    </p:spTree>
    <p:extLst>
      <p:ext uri="{BB962C8B-B14F-4D97-AF65-F5344CB8AC3E}">
        <p14:creationId xmlns:p14="http://schemas.microsoft.com/office/powerpoint/2010/main" val="2512541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message of hope</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20</a:t>
            </a:fld>
            <a:endParaRPr lang="en-NZ"/>
          </a:p>
        </p:txBody>
      </p:sp>
    </p:spTree>
    <p:extLst>
      <p:ext uri="{BB962C8B-B14F-4D97-AF65-F5344CB8AC3E}">
        <p14:creationId xmlns:p14="http://schemas.microsoft.com/office/powerpoint/2010/main" val="160620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warning about the second coming having already happened</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3</a:t>
            </a:fld>
            <a:endParaRPr lang="en-NZ"/>
          </a:p>
        </p:txBody>
      </p:sp>
    </p:spTree>
    <p:extLst>
      <p:ext uri="{BB962C8B-B14F-4D97-AF65-F5344CB8AC3E}">
        <p14:creationId xmlns:p14="http://schemas.microsoft.com/office/powerpoint/2010/main" val="150735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 came in AD 70 with the siege</a:t>
            </a:r>
            <a:r>
              <a:rPr lang="en-US" baseline="0" dirty="0" smtClean="0"/>
              <a:t> of Jerusalem and the destruction of the Temple</a:t>
            </a:r>
          </a:p>
          <a:p>
            <a:r>
              <a:rPr lang="en-US" baseline="0" dirty="0" smtClean="0"/>
              <a:t>Everything happened at this time…</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4</a:t>
            </a:fld>
            <a:endParaRPr lang="en-NZ"/>
          </a:p>
        </p:txBody>
      </p:sp>
    </p:spTree>
    <p:extLst>
      <p:ext uri="{BB962C8B-B14F-4D97-AF65-F5344CB8AC3E}">
        <p14:creationId xmlns:p14="http://schemas.microsoft.com/office/powerpoint/2010/main" val="245410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as</a:t>
            </a:r>
            <a:r>
              <a:rPr lang="en-US" baseline="0" dirty="0" smtClean="0"/>
              <a:t> the dust settles, t</a:t>
            </a:r>
            <a:r>
              <a:rPr lang="en-US" dirty="0" smtClean="0"/>
              <a:t>here are zero</a:t>
            </a:r>
            <a:r>
              <a:rPr lang="en-US" baseline="0" dirty="0" smtClean="0"/>
              <a:t> prophecies to be </a:t>
            </a:r>
            <a:r>
              <a:rPr lang="en-US" baseline="0" dirty="0" smtClean="0"/>
              <a:t>fulfilled</a:t>
            </a:r>
          </a:p>
          <a:p>
            <a:r>
              <a:rPr lang="en-US" baseline="0" dirty="0" smtClean="0"/>
              <a:t>Warnings, consequences…</a:t>
            </a:r>
            <a:endParaRPr lang="en-US" baseline="0" dirty="0" smtClean="0"/>
          </a:p>
          <a:p>
            <a:r>
              <a:rPr lang="en-US" baseline="0" dirty="0" smtClean="0"/>
              <a:t>Suggested dates in the Gregorian Calendar</a:t>
            </a:r>
          </a:p>
          <a:p>
            <a:pPr lvl="1"/>
            <a:r>
              <a:rPr lang="en-US" baseline="0" dirty="0" smtClean="0"/>
              <a:t>Si Sheppard gives it as 10 August, </a:t>
            </a:r>
            <a:r>
              <a:rPr lang="en-US" i="1" dirty="0" smtClean="0"/>
              <a:t>The </a:t>
            </a:r>
            <a:r>
              <a:rPr lang="en-US" i="1" dirty="0"/>
              <a:t>Jewish Revolt AD 66–74</a:t>
            </a:r>
            <a:r>
              <a:rPr lang="en-US" dirty="0"/>
              <a:t> (Osprey, 2013)</a:t>
            </a:r>
            <a:endParaRPr lang="en-US" baseline="0" dirty="0" smtClean="0"/>
          </a:p>
          <a:p>
            <a:pPr lvl="1"/>
            <a:r>
              <a:rPr lang="en-US" dirty="0"/>
              <a:t>m</a:t>
            </a:r>
            <a:r>
              <a:rPr lang="en-US" baseline="0" dirty="0" smtClean="0"/>
              <a:t>ost Hebrew to Gregorian converters will calculate 9th of Av, 3830 as </a:t>
            </a:r>
            <a:r>
              <a:rPr lang="en-NZ" dirty="0" smtClean="0"/>
              <a:t>Saturday, 2nd of August, AD 70, although there may be a 10 day discrepancy because of the Gregorian Reformation https://www.hebcal.com/converter/?gd=2&amp;gm=8&amp;gy=70</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5</a:t>
            </a:fld>
            <a:endParaRPr lang="en-NZ"/>
          </a:p>
        </p:txBody>
      </p:sp>
    </p:spTree>
    <p:extLst>
      <p:ext uri="{BB962C8B-B14F-4D97-AF65-F5344CB8AC3E}">
        <p14:creationId xmlns:p14="http://schemas.microsoft.com/office/powerpoint/2010/main" val="7491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a:t>
            </a:r>
            <a:r>
              <a:rPr lang="en-US" baseline="0" dirty="0" smtClean="0"/>
              <a:t> consequences</a:t>
            </a:r>
            <a:endParaRPr lang="en-US" dirty="0" smtClean="0"/>
          </a:p>
          <a:p>
            <a:r>
              <a:rPr lang="en-US" dirty="0" smtClean="0"/>
              <a:t>I </a:t>
            </a:r>
            <a:r>
              <a:rPr lang="en-US" dirty="0" smtClean="0"/>
              <a:t>have heard of some churches who hold to this view giving up on the Lord’s Supper</a:t>
            </a:r>
            <a:r>
              <a:rPr lang="en-US" baseline="0" dirty="0" smtClean="0"/>
              <a:t> – at least they’re consistent</a:t>
            </a:r>
          </a:p>
          <a:p>
            <a:r>
              <a:rPr lang="en-US" baseline="0" dirty="0" smtClean="0"/>
              <a:t>But you can understand how this would upset the faith and cause division</a:t>
            </a:r>
          </a:p>
          <a:p>
            <a:r>
              <a:rPr lang="en-US" baseline="0" dirty="0" smtClean="0"/>
              <a:t>What do want to say about this idea? A lot.</a:t>
            </a:r>
          </a:p>
          <a:p>
            <a:pPr lvl="1"/>
            <a:r>
              <a:rPr lang="en-US" baseline="0" dirty="0" smtClean="0"/>
              <a:t>we could get into the nitty gritty of Matthew 24, but I’ve already done that for our Wednesday night series on </a:t>
            </a:r>
            <a:r>
              <a:rPr lang="en-US" baseline="0" dirty="0" err="1" smtClean="0"/>
              <a:t>Premilliennialism</a:t>
            </a:r>
            <a:r>
              <a:rPr lang="en-US" baseline="0" dirty="0" smtClean="0"/>
              <a:t>, so I don’t want to get into that</a:t>
            </a:r>
          </a:p>
          <a:p>
            <a:pPr lvl="1"/>
            <a:r>
              <a:rPr lang="en-US" baseline="0" dirty="0" smtClean="0"/>
              <a:t>for this Sunday morning lesson, I really want to focus on some really obvious problems – skip to problem #3…</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6</a:t>
            </a:fld>
            <a:endParaRPr lang="en-NZ"/>
          </a:p>
        </p:txBody>
      </p:sp>
    </p:spTree>
    <p:extLst>
      <p:ext uri="{BB962C8B-B14F-4D97-AF65-F5344CB8AC3E}">
        <p14:creationId xmlns:p14="http://schemas.microsoft.com/office/powerpoint/2010/main" val="388108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indent="-13716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1. The</a:t>
            </a:r>
            <a:r>
              <a:rPr lang="en-US" baseline="0" dirty="0" smtClean="0"/>
              <a:t> Lord’s coming on the clouds is not about a literal return</a:t>
            </a:r>
          </a:p>
          <a:p>
            <a:r>
              <a:rPr lang="en-US" dirty="0" smtClean="0"/>
              <a:t>The destruction of the Temple in AD 70 does</a:t>
            </a:r>
            <a:r>
              <a:rPr lang="en-US" baseline="0" dirty="0" smtClean="0"/>
              <a:t> not represent the coming of Jesus in His kingdom, it represents the coming of Jesus in judgment – it’s not the same thing</a:t>
            </a:r>
          </a:p>
          <a:p>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7</a:t>
            </a:fld>
            <a:endParaRPr lang="en-NZ"/>
          </a:p>
        </p:txBody>
      </p:sp>
    </p:spTree>
    <p:extLst>
      <p:ext uri="{BB962C8B-B14F-4D97-AF65-F5344CB8AC3E}">
        <p14:creationId xmlns:p14="http://schemas.microsoft.com/office/powerpoint/2010/main" val="276109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agree that this is about the destruction</a:t>
            </a:r>
            <a:r>
              <a:rPr lang="en-US" baseline="0" dirty="0" smtClean="0"/>
              <a:t> of the Temple in AD </a:t>
            </a:r>
            <a:r>
              <a:rPr lang="en-US" baseline="0" dirty="0" smtClean="0"/>
              <a:t>70</a:t>
            </a:r>
          </a:p>
          <a:p>
            <a:r>
              <a:rPr lang="en-US" baseline="0" dirty="0" smtClean="0"/>
              <a:t>Used twice by Jesus, clearly referring back to Daniel</a:t>
            </a:r>
          </a:p>
          <a:p>
            <a:pPr lvl="1"/>
            <a:r>
              <a:rPr lang="en-US" sz="1200" kern="1200" dirty="0" smtClean="0">
                <a:solidFill>
                  <a:schemeClr val="tx1"/>
                </a:solidFill>
                <a:effectLst/>
                <a:latin typeface="+mn-lt"/>
                <a:ea typeface="+mn-ea"/>
                <a:cs typeface="+mn-cs"/>
              </a:rPr>
              <a:t>“I saw in the night visions, and behold, with the clouds of heaven there came one like a son of man, and he came to the Ancient of Days and was presented before him. – Daniel 7:13</a:t>
            </a:r>
          </a:p>
          <a:p>
            <a:pPr lvl="0"/>
            <a:r>
              <a:rPr lang="en-US" kern="1200" baseline="0" dirty="0" smtClean="0">
                <a:solidFill>
                  <a:schemeClr val="tx1"/>
                </a:solidFill>
                <a:effectLst/>
                <a:latin typeface="+mn-lt"/>
                <a:ea typeface="+mn-ea"/>
                <a:cs typeface="+mn-cs"/>
              </a:rPr>
              <a:t>The point is how Jesus is using it</a:t>
            </a:r>
            <a:endParaRPr lang="en-US" baseline="0" dirty="0" smtClean="0"/>
          </a:p>
          <a:p>
            <a:r>
              <a:rPr lang="en-US" baseline="0" dirty="0" smtClean="0"/>
              <a:t>1. Over in Mt. 26:64, Jesus is already here, prophecy is already fulfilled</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2. Here</a:t>
            </a:r>
            <a:r>
              <a:rPr lang="en-US" sz="1200" kern="1200" baseline="0" dirty="0" smtClean="0">
                <a:solidFill>
                  <a:schemeClr val="tx1"/>
                </a:solidFill>
                <a:effectLst/>
                <a:latin typeface="+mn-lt"/>
                <a:ea typeface="+mn-ea"/>
                <a:cs typeface="+mn-cs"/>
              </a:rPr>
              <a:t> in Mt. 24:30, Jesus coming in judgment</a:t>
            </a:r>
            <a:r>
              <a:rPr lang="en-US" sz="1200" kern="1200" dirty="0" smtClean="0">
                <a:solidFill>
                  <a:schemeClr val="tx1"/>
                </a:solidFill>
                <a:effectLst/>
                <a:latin typeface="+mn-lt"/>
                <a:ea typeface="+mn-ea"/>
                <a:cs typeface="+mn-cs"/>
              </a:rPr>
              <a:t> </a:t>
            </a:r>
          </a:p>
          <a:p>
            <a:pPr lvl="1"/>
            <a:endParaRPr lang="en-US" baseline="0" dirty="0" smtClean="0"/>
          </a:p>
          <a:p>
            <a:endParaRPr lang="en-US" baseline="0" dirty="0" smtClean="0"/>
          </a:p>
          <a:p>
            <a:r>
              <a:rPr lang="en-US" baseline="0" dirty="0" smtClean="0"/>
              <a:t>Radical </a:t>
            </a:r>
            <a:r>
              <a:rPr lang="en-US" baseline="0" dirty="0" err="1" smtClean="0"/>
              <a:t>Preterists</a:t>
            </a:r>
            <a:r>
              <a:rPr lang="en-US" baseline="0" dirty="0" smtClean="0"/>
              <a:t>:</a:t>
            </a:r>
          </a:p>
          <a:p>
            <a:pPr lvl="1"/>
            <a:r>
              <a:rPr lang="en-US" baseline="0" dirty="0" smtClean="0"/>
              <a:t>this is the second coming  (“coming on the clouds”)</a:t>
            </a:r>
          </a:p>
          <a:p>
            <a:pPr lvl="1"/>
            <a:r>
              <a:rPr lang="en-US" dirty="0" smtClean="0"/>
              <a:t>this is when the resurrection happens (“gather His elect”)</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8</a:t>
            </a:fld>
            <a:endParaRPr lang="en-NZ"/>
          </a:p>
        </p:txBody>
      </p:sp>
    </p:spTree>
    <p:extLst>
      <p:ext uri="{BB962C8B-B14F-4D97-AF65-F5344CB8AC3E}">
        <p14:creationId xmlns:p14="http://schemas.microsoft.com/office/powerpoint/2010/main" val="283151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e.g., </a:t>
            </a:r>
            <a:r>
              <a:rPr lang="en-US" baseline="0" dirty="0" err="1" smtClean="0"/>
              <a:t>Exo</a:t>
            </a:r>
            <a:r>
              <a:rPr lang="en-US" baseline="0" dirty="0" smtClean="0"/>
              <a:t> 3 is about the power of God working through Moses, without literally coming down from </a:t>
            </a:r>
            <a:r>
              <a:rPr lang="en-US" baseline="0" dirty="0" smtClean="0"/>
              <a:t>heaven</a:t>
            </a:r>
          </a:p>
          <a:p>
            <a:r>
              <a:rPr lang="en-US" baseline="0" dirty="0" smtClean="0"/>
              <a:t>Have to say more about Mt. 24; given that it is so abused (AD 70 folks, premillennialists, etc.), simply recommend that you get as comfortable working your way through that passage as possible</a:t>
            </a:r>
            <a:endParaRPr lang="en-NZ" dirty="0"/>
          </a:p>
        </p:txBody>
      </p:sp>
      <p:sp>
        <p:nvSpPr>
          <p:cNvPr id="4" name="Slide Number Placeholder 3"/>
          <p:cNvSpPr>
            <a:spLocks noGrp="1"/>
          </p:cNvSpPr>
          <p:nvPr>
            <p:ph type="sldNum" sz="quarter" idx="10"/>
          </p:nvPr>
        </p:nvSpPr>
        <p:spPr/>
        <p:txBody>
          <a:bodyPr/>
          <a:lstStyle/>
          <a:p>
            <a:fld id="{E57DE1EA-531E-4BE2-911E-8596BE2A7DE5}" type="slidenum">
              <a:rPr lang="en-NZ" smtClean="0"/>
              <a:t>9</a:t>
            </a:fld>
            <a:endParaRPr lang="en-NZ"/>
          </a:p>
        </p:txBody>
      </p:sp>
    </p:spTree>
    <p:extLst>
      <p:ext uri="{BB962C8B-B14F-4D97-AF65-F5344CB8AC3E}">
        <p14:creationId xmlns:p14="http://schemas.microsoft.com/office/powerpoint/2010/main" val="385405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9D42D95-5C3E-4CF2-B042-F488689EA5D7}" type="datetimeFigureOut">
              <a:rPr lang="en-NZ" smtClean="0"/>
              <a:t>30/05/2021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35869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2D95-5C3E-4CF2-B042-F488689EA5D7}" type="datetimeFigureOut">
              <a:rPr lang="en-NZ" smtClean="0"/>
              <a:t>30/05/2021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66131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2D95-5C3E-4CF2-B042-F488689EA5D7}" type="datetimeFigureOut">
              <a:rPr lang="en-NZ" smtClean="0"/>
              <a:t>30/05/2021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B3D5EE-6D87-421D-A0A2-46FEE18309D4}" type="slidenum">
              <a:rPr lang="en-NZ" smtClean="0"/>
              <a:t>‹#›</a:t>
            </a:fld>
            <a:endParaRPr lang="en-NZ"/>
          </a:p>
        </p:txBody>
      </p:sp>
      <p:sp>
        <p:nvSpPr>
          <p:cNvPr id="5" name="Rectangle 4"/>
          <p:cNvSpPr/>
          <p:nvPr userDrawn="1"/>
        </p:nvSpPr>
        <p:spPr>
          <a:xfrm>
            <a:off x="350520" y="304800"/>
            <a:ext cx="11506199" cy="625799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6172200" y="0"/>
            <a:ext cx="5315602" cy="2616018"/>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9"/>
          <p:cNvSpPr>
            <a:spLocks noGrp="1"/>
          </p:cNvSpPr>
          <p:nvPr>
            <p:ph type="title"/>
          </p:nvPr>
        </p:nvSpPr>
        <p:spPr>
          <a:xfrm>
            <a:off x="6277301" y="304800"/>
            <a:ext cx="5105400" cy="2311218"/>
          </a:xfrm>
        </p:spPr>
        <p:txBody>
          <a:bodyPr>
            <a:normAutofit/>
          </a:bodyPr>
          <a:lstStyle>
            <a:lvl1pPr algn="r">
              <a:defRPr sz="4800">
                <a:solidFill>
                  <a:schemeClr val="bg1"/>
                </a:solidFill>
                <a:effectLst>
                  <a:outerShdw blurRad="38100" dist="38100" dir="2700000" algn="tl">
                    <a:srgbClr val="000000">
                      <a:alpha val="43137"/>
                    </a:srgbClr>
                  </a:outerShdw>
                </a:effectLst>
                <a:latin typeface="Rockwell" panose="02060603020205020403" pitchFamily="18" charset="0"/>
              </a:defRPr>
            </a:lvl1pPr>
          </a:lstStyle>
          <a:p>
            <a:r>
              <a:rPr lang="en-US" dirty="0" smtClean="0"/>
              <a:t>Click to edit Master title style</a:t>
            </a:r>
            <a:endParaRPr lang="en-NZ" dirty="0"/>
          </a:p>
        </p:txBody>
      </p:sp>
    </p:spTree>
    <p:extLst>
      <p:ext uri="{BB962C8B-B14F-4D97-AF65-F5344CB8AC3E}">
        <p14:creationId xmlns:p14="http://schemas.microsoft.com/office/powerpoint/2010/main" val="2033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315259" y="262543"/>
            <a:ext cx="11533842" cy="1055579"/>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342901" y="1474492"/>
            <a:ext cx="11506199" cy="5078708"/>
          </a:xfrm>
          <a:prstGeom prst="rect">
            <a:avLst/>
          </a:prstGeom>
          <a:solidFill>
            <a:srgbClr val="FFFFFF">
              <a:alpha val="5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0" y="418913"/>
            <a:ext cx="10515600" cy="724054"/>
          </a:xfrm>
        </p:spPr>
        <p:txBody>
          <a:bodyPr/>
          <a:lstStyle>
            <a:lvl1pPr>
              <a:defRPr>
                <a:solidFill>
                  <a:schemeClr val="bg1"/>
                </a:solidFill>
                <a:latin typeface="Rockwell" panose="02060603020205020403" pitchFamily="18" charset="0"/>
              </a:defRPr>
            </a:lvl1pPr>
          </a:lstStyle>
          <a:p>
            <a:r>
              <a:rPr lang="en-US" dirty="0" smtClean="0"/>
              <a:t>Click to edit Master title style</a:t>
            </a:r>
            <a:endParaRPr lang="en-NZ" dirty="0"/>
          </a:p>
        </p:txBody>
      </p:sp>
      <p:sp>
        <p:nvSpPr>
          <p:cNvPr id="3" name="Content Placeholder 2"/>
          <p:cNvSpPr>
            <a:spLocks noGrp="1"/>
          </p:cNvSpPr>
          <p:nvPr>
            <p:ph idx="1"/>
          </p:nvPr>
        </p:nvSpPr>
        <p:spPr>
          <a:xfrm>
            <a:off x="838200" y="1667434"/>
            <a:ext cx="10515600" cy="4688915"/>
          </a:xfrm>
        </p:spPr>
        <p:txBody>
          <a:bodyPr>
            <a:normAutofit/>
          </a:bodyPr>
          <a:lstStyle>
            <a:lvl1pPr>
              <a:defRPr sz="4400">
                <a:solidFill>
                  <a:srgbClr val="1C1209"/>
                </a:solidFill>
                <a:latin typeface="League Gothic" panose="00000500000000000000" pitchFamily="50" charset="0"/>
              </a:defRPr>
            </a:lvl1pPr>
            <a:lvl2pPr>
              <a:defRPr sz="4400">
                <a:solidFill>
                  <a:srgbClr val="1C1209"/>
                </a:solidFill>
                <a:latin typeface="League Gothic" panose="00000500000000000000" pitchFamily="50" charset="0"/>
              </a:defRPr>
            </a:lvl2pPr>
            <a:lvl3pPr>
              <a:defRPr sz="4400">
                <a:solidFill>
                  <a:srgbClr val="1C1209"/>
                </a:solidFill>
                <a:latin typeface="League Gothic" panose="00000500000000000000" pitchFamily="50" charset="0"/>
              </a:defRPr>
            </a:lvl3pPr>
            <a:lvl4pPr>
              <a:defRPr sz="4400">
                <a:solidFill>
                  <a:srgbClr val="1C1209"/>
                </a:solidFill>
                <a:latin typeface="League Gothic" panose="00000500000000000000" pitchFamily="50" charset="0"/>
              </a:defRPr>
            </a:lvl4pPr>
            <a:lvl5pPr>
              <a:defRPr sz="4400">
                <a:solidFill>
                  <a:srgbClr val="1C1209"/>
                </a:solidFill>
                <a:latin typeface="League Gothic"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B3D5EE-6D87-421D-A0A2-46FEE18309D4}" type="slidenum">
              <a:rPr lang="en-NZ" smtClean="0"/>
              <a:t>‹#›</a:t>
            </a:fld>
            <a:endParaRPr lang="en-NZ"/>
          </a:p>
        </p:txBody>
      </p:sp>
      <p:sp>
        <p:nvSpPr>
          <p:cNvPr id="4" name="Date Placeholder 3"/>
          <p:cNvSpPr>
            <a:spLocks noGrp="1"/>
          </p:cNvSpPr>
          <p:nvPr>
            <p:ph type="dt" sz="half" idx="10"/>
          </p:nvPr>
        </p:nvSpPr>
        <p:spPr/>
        <p:txBody>
          <a:bodyPr/>
          <a:lstStyle/>
          <a:p>
            <a:fld id="{69D42D95-5C3E-4CF2-B042-F488689EA5D7}" type="datetimeFigureOut">
              <a:rPr lang="en-NZ" smtClean="0"/>
              <a:t>30/05/2021</a:t>
            </a:fld>
            <a:endParaRPr lang="en-NZ"/>
          </a:p>
        </p:txBody>
      </p:sp>
    </p:spTree>
    <p:extLst>
      <p:ext uri="{BB962C8B-B14F-4D97-AF65-F5344CB8AC3E}">
        <p14:creationId xmlns:p14="http://schemas.microsoft.com/office/powerpoint/2010/main" val="31916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ip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342901" y="300004"/>
            <a:ext cx="11506199" cy="6257992"/>
          </a:xfrm>
          <a:prstGeom prst="rect">
            <a:avLst/>
          </a:prstGeom>
          <a:solidFill>
            <a:srgbClr val="000000">
              <a:alpha val="5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p:cNvSpPr>
            <a:spLocks noGrp="1"/>
          </p:cNvSpPr>
          <p:nvPr>
            <p:ph idx="1"/>
          </p:nvPr>
        </p:nvSpPr>
        <p:spPr>
          <a:xfrm>
            <a:off x="838200" y="701040"/>
            <a:ext cx="10515600" cy="5475923"/>
          </a:xfrm>
        </p:spPr>
        <p:txBody>
          <a:bodyPr anchor="ctr">
            <a:normAutofit/>
          </a:bodyPr>
          <a:lstStyle>
            <a:lvl1pPr marL="0" indent="0">
              <a:lnSpc>
                <a:spcPct val="100000"/>
              </a:lnSpc>
              <a:spcBef>
                <a:spcPts val="0"/>
              </a:spcBef>
              <a:buSzPct val="25000"/>
              <a:buFontTx/>
              <a:buChar char=" "/>
              <a:defRPr sz="4400">
                <a:solidFill>
                  <a:schemeClr val="bg1"/>
                </a:solidFill>
                <a:latin typeface="Rockwell Condensed" panose="02060603050405020104" pitchFamily="18" charset="0"/>
              </a:defRPr>
            </a:lvl1pPr>
            <a:lvl2pPr marL="685800" indent="0">
              <a:spcBef>
                <a:spcPts val="1200"/>
              </a:spcBef>
              <a:spcAft>
                <a:spcPts val="1800"/>
              </a:spcAft>
              <a:buSzPct val="25000"/>
              <a:buFont typeface="League Gothic Condensed" panose="00000506000000000000" pitchFamily="50" charset="0"/>
              <a:buChar char="‰"/>
              <a:defRPr sz="3600" kern="0" cap="all" spc="200" baseline="0">
                <a:solidFill>
                  <a:schemeClr val="accent4">
                    <a:lumMod val="40000"/>
                    <a:lumOff val="60000"/>
                  </a:schemeClr>
                </a:solidFill>
                <a:latin typeface="League Gothic Condensed" panose="00000506000000000000" pitchFamily="50" charset="0"/>
              </a:defRPr>
            </a:lvl2pPr>
            <a:lvl3pPr>
              <a:defRPr sz="4400">
                <a:latin typeface="League Gothic" panose="00000500000000000000" pitchFamily="50" charset="0"/>
              </a:defRPr>
            </a:lvl3pPr>
            <a:lvl4pPr>
              <a:defRPr sz="4400">
                <a:latin typeface="League Gothic" panose="00000500000000000000" pitchFamily="50" charset="0"/>
              </a:defRPr>
            </a:lvl4pPr>
            <a:lvl5pPr>
              <a:defRPr sz="4400">
                <a:latin typeface="League Gothic" panose="00000500000000000000" pitchFamily="50" charset="0"/>
              </a:defRPr>
            </a:lvl5pPr>
          </a:lstStyle>
          <a:p>
            <a:pPr lvl="0"/>
            <a:r>
              <a:rPr lang="en-US" dirty="0" smtClean="0"/>
              <a:t>Edit Master text styles</a:t>
            </a:r>
          </a:p>
          <a:p>
            <a:pPr lvl="1"/>
            <a:r>
              <a:rPr lang="en-US" dirty="0" smtClean="0"/>
              <a:t>Second level</a:t>
            </a:r>
            <a:endParaRPr lang="en-NZ" dirty="0"/>
          </a:p>
        </p:txBody>
      </p:sp>
      <p:sp>
        <p:nvSpPr>
          <p:cNvPr id="4" name="Date Placeholder 3"/>
          <p:cNvSpPr>
            <a:spLocks noGrp="1"/>
          </p:cNvSpPr>
          <p:nvPr>
            <p:ph type="dt" sz="half" idx="10"/>
          </p:nvPr>
        </p:nvSpPr>
        <p:spPr/>
        <p:txBody>
          <a:bodyPr/>
          <a:lstStyle/>
          <a:p>
            <a:fld id="{69D42D95-5C3E-4CF2-B042-F488689EA5D7}" type="datetimeFigureOut">
              <a:rPr lang="en-NZ" smtClean="0"/>
              <a:t>30/05/2021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12918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D42D95-5C3E-4CF2-B042-F488689EA5D7}" type="datetimeFigureOut">
              <a:rPr lang="en-NZ" smtClean="0"/>
              <a:t>30/05/2021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148373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9D42D95-5C3E-4CF2-B042-F488689EA5D7}" type="datetimeFigureOut">
              <a:rPr lang="en-NZ" smtClean="0"/>
              <a:t>30/05/2021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131990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9D42D95-5C3E-4CF2-B042-F488689EA5D7}" type="datetimeFigureOut">
              <a:rPr lang="en-NZ" smtClean="0"/>
              <a:t>30/05/2021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31057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9D42D95-5C3E-4CF2-B042-F488689EA5D7}" type="datetimeFigureOut">
              <a:rPr lang="en-NZ" smtClean="0"/>
              <a:t>30/05/2021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366848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2D95-5C3E-4CF2-B042-F488689EA5D7}" type="datetimeFigureOut">
              <a:rPr lang="en-NZ" smtClean="0"/>
              <a:t>30/05/2021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27082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2D95-5C3E-4CF2-B042-F488689EA5D7}" type="datetimeFigureOut">
              <a:rPr lang="en-NZ" smtClean="0"/>
              <a:t>30/05/2021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B3D5EE-6D87-421D-A0A2-46FEE18309D4}" type="slidenum">
              <a:rPr lang="en-NZ" smtClean="0"/>
              <a:t>‹#›</a:t>
            </a:fld>
            <a:endParaRPr lang="en-NZ"/>
          </a:p>
        </p:txBody>
      </p:sp>
    </p:spTree>
    <p:extLst>
      <p:ext uri="{BB962C8B-B14F-4D97-AF65-F5344CB8AC3E}">
        <p14:creationId xmlns:p14="http://schemas.microsoft.com/office/powerpoint/2010/main" val="24160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42D95-5C3E-4CF2-B042-F488689EA5D7}" type="datetimeFigureOut">
              <a:rPr lang="en-NZ" smtClean="0"/>
              <a:t>30/05/2021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3D5EE-6D87-421D-A0A2-46FEE18309D4}" type="slidenum">
              <a:rPr lang="en-NZ" smtClean="0"/>
              <a:t>‹#›</a:t>
            </a:fld>
            <a:endParaRPr lang="en-NZ"/>
          </a:p>
        </p:txBody>
      </p:sp>
    </p:spTree>
    <p:extLst>
      <p:ext uri="{BB962C8B-B14F-4D97-AF65-F5344CB8AC3E}">
        <p14:creationId xmlns:p14="http://schemas.microsoft.com/office/powerpoint/2010/main" val="21554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60" r:id="rId9"/>
    <p:sldLayoutId id="2147483661" r:id="rId10"/>
    <p:sldLayoutId id="214748366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50520" y="304800"/>
            <a:ext cx="11506199" cy="625799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 name="Group 3"/>
          <p:cNvGrpSpPr/>
          <p:nvPr/>
        </p:nvGrpSpPr>
        <p:grpSpPr>
          <a:xfrm>
            <a:off x="4285366" y="451352"/>
            <a:ext cx="2444665" cy="2343355"/>
            <a:chOff x="7064375" y="-1670050"/>
            <a:chExt cx="2725738" cy="2446338"/>
          </a:xfrm>
        </p:grpSpPr>
        <p:sp>
          <p:nvSpPr>
            <p:cNvPr id="5" name="Freeform 5"/>
            <p:cNvSpPr>
              <a:spLocks noEditPoints="1"/>
            </p:cNvSpPr>
            <p:nvPr/>
          </p:nvSpPr>
          <p:spPr bwMode="auto">
            <a:xfrm>
              <a:off x="7205663" y="-1547812"/>
              <a:ext cx="2470150" cy="2203450"/>
            </a:xfrm>
            <a:custGeom>
              <a:avLst/>
              <a:gdLst>
                <a:gd name="T0" fmla="*/ 14336 w 15557"/>
                <a:gd name="T1" fmla="*/ 12759 h 13881"/>
                <a:gd name="T2" fmla="*/ 14429 w 15557"/>
                <a:gd name="T3" fmla="*/ 13189 h 13881"/>
                <a:gd name="T4" fmla="*/ 14004 w 15557"/>
                <a:gd name="T5" fmla="*/ 12965 h 13881"/>
                <a:gd name="T6" fmla="*/ 7202 w 15557"/>
                <a:gd name="T7" fmla="*/ 13005 h 13881"/>
                <a:gd name="T8" fmla="*/ 6991 w 15557"/>
                <a:gd name="T9" fmla="*/ 12371 h 13881"/>
                <a:gd name="T10" fmla="*/ 7803 w 15557"/>
                <a:gd name="T11" fmla="*/ 11992 h 13881"/>
                <a:gd name="T12" fmla="*/ 7378 w 15557"/>
                <a:gd name="T13" fmla="*/ 10651 h 13881"/>
                <a:gd name="T14" fmla="*/ 7755 w 15557"/>
                <a:gd name="T15" fmla="*/ 10831 h 13881"/>
                <a:gd name="T16" fmla="*/ 7501 w 15557"/>
                <a:gd name="T17" fmla="*/ 11399 h 13881"/>
                <a:gd name="T18" fmla="*/ 7116 w 15557"/>
                <a:gd name="T19" fmla="*/ 11132 h 13881"/>
                <a:gd name="T20" fmla="*/ 7147 w 15557"/>
                <a:gd name="T21" fmla="*/ 10771 h 13881"/>
                <a:gd name="T22" fmla="*/ 7819 w 15557"/>
                <a:gd name="T23" fmla="*/ 9894 h 13881"/>
                <a:gd name="T24" fmla="*/ 558 w 15557"/>
                <a:gd name="T25" fmla="*/ 13588 h 13881"/>
                <a:gd name="T26" fmla="*/ 377 w 15557"/>
                <a:gd name="T27" fmla="*/ 13303 h 13881"/>
                <a:gd name="T28" fmla="*/ 1881 w 15557"/>
                <a:gd name="T29" fmla="*/ 10609 h 13881"/>
                <a:gd name="T30" fmla="*/ 2954 w 15557"/>
                <a:gd name="T31" fmla="*/ 8737 h 13881"/>
                <a:gd name="T32" fmla="*/ 5767 w 15557"/>
                <a:gd name="T33" fmla="*/ 8754 h 13881"/>
                <a:gd name="T34" fmla="*/ 7969 w 15557"/>
                <a:gd name="T35" fmla="*/ 9263 h 13881"/>
                <a:gd name="T36" fmla="*/ 6992 w 15557"/>
                <a:gd name="T37" fmla="*/ 9677 h 13881"/>
                <a:gd name="T38" fmla="*/ 6580 w 15557"/>
                <a:gd name="T39" fmla="*/ 9883 h 13881"/>
                <a:gd name="T40" fmla="*/ 6122 w 15557"/>
                <a:gd name="T41" fmla="*/ 11321 h 13881"/>
                <a:gd name="T42" fmla="*/ 5659 w 15557"/>
                <a:gd name="T43" fmla="*/ 11802 h 13881"/>
                <a:gd name="T44" fmla="*/ 5558 w 15557"/>
                <a:gd name="T45" fmla="*/ 12294 h 13881"/>
                <a:gd name="T46" fmla="*/ 4428 w 15557"/>
                <a:gd name="T47" fmla="*/ 13649 h 13881"/>
                <a:gd name="T48" fmla="*/ 9367 w 15557"/>
                <a:gd name="T49" fmla="*/ 5103 h 13881"/>
                <a:gd name="T50" fmla="*/ 9926 w 15557"/>
                <a:gd name="T51" fmla="*/ 5415 h 13881"/>
                <a:gd name="T52" fmla="*/ 9608 w 15557"/>
                <a:gd name="T53" fmla="*/ 5865 h 13881"/>
                <a:gd name="T54" fmla="*/ 9190 w 15557"/>
                <a:gd name="T55" fmla="*/ 5255 h 13881"/>
                <a:gd name="T56" fmla="*/ 5673 w 15557"/>
                <a:gd name="T57" fmla="*/ 6831 h 13881"/>
                <a:gd name="T58" fmla="*/ 5830 w 15557"/>
                <a:gd name="T59" fmla="*/ 6563 h 13881"/>
                <a:gd name="T60" fmla="*/ 6805 w 15557"/>
                <a:gd name="T61" fmla="*/ 6480 h 13881"/>
                <a:gd name="T62" fmla="*/ 7435 w 15557"/>
                <a:gd name="T63" fmla="*/ 5664 h 13881"/>
                <a:gd name="T64" fmla="*/ 7757 w 15557"/>
                <a:gd name="T65" fmla="*/ 5161 h 13881"/>
                <a:gd name="T66" fmla="*/ 6896 w 15557"/>
                <a:gd name="T67" fmla="*/ 4627 h 13881"/>
                <a:gd name="T68" fmla="*/ 7091 w 15557"/>
                <a:gd name="T69" fmla="*/ 4384 h 13881"/>
                <a:gd name="T70" fmla="*/ 9052 w 15557"/>
                <a:gd name="T71" fmla="*/ 5512 h 13881"/>
                <a:gd name="T72" fmla="*/ 9034 w 15557"/>
                <a:gd name="T73" fmla="*/ 6019 h 13881"/>
                <a:gd name="T74" fmla="*/ 9718 w 15557"/>
                <a:gd name="T75" fmla="*/ 6861 h 13881"/>
                <a:gd name="T76" fmla="*/ 9589 w 15557"/>
                <a:gd name="T77" fmla="*/ 7137 h 13881"/>
                <a:gd name="T78" fmla="*/ 9225 w 15557"/>
                <a:gd name="T79" fmla="*/ 6879 h 13881"/>
                <a:gd name="T80" fmla="*/ 7929 w 15557"/>
                <a:gd name="T81" fmla="*/ 6645 h 13881"/>
                <a:gd name="T82" fmla="*/ 8063 w 15557"/>
                <a:gd name="T83" fmla="*/ 7422 h 13881"/>
                <a:gd name="T84" fmla="*/ 7539 w 15557"/>
                <a:gd name="T85" fmla="*/ 8396 h 13881"/>
                <a:gd name="T86" fmla="*/ 7214 w 15557"/>
                <a:gd name="T87" fmla="*/ 8231 h 13881"/>
                <a:gd name="T88" fmla="*/ 7526 w 15557"/>
                <a:gd name="T89" fmla="*/ 7498 h 13881"/>
                <a:gd name="T90" fmla="*/ 7276 w 15557"/>
                <a:gd name="T91" fmla="*/ 6765 h 13881"/>
                <a:gd name="T92" fmla="*/ 6130 w 15557"/>
                <a:gd name="T93" fmla="*/ 7051 h 13881"/>
                <a:gd name="T94" fmla="*/ 7798 w 15557"/>
                <a:gd name="T95" fmla="*/ 1144 h 13881"/>
                <a:gd name="T96" fmla="*/ 7940 w 15557"/>
                <a:gd name="T97" fmla="*/ 1608 h 13881"/>
                <a:gd name="T98" fmla="*/ 7524 w 15557"/>
                <a:gd name="T99" fmla="*/ 1285 h 13881"/>
                <a:gd name="T100" fmla="*/ 7328 w 15557"/>
                <a:gd name="T101" fmla="*/ 148 h 13881"/>
                <a:gd name="T102" fmla="*/ 5927 w 15557"/>
                <a:gd name="T103" fmla="*/ 2697 h 13881"/>
                <a:gd name="T104" fmla="*/ 4537 w 15557"/>
                <a:gd name="T105" fmla="*/ 5211 h 13881"/>
                <a:gd name="T106" fmla="*/ 3047 w 15557"/>
                <a:gd name="T107" fmla="*/ 7887 h 13881"/>
                <a:gd name="T108" fmla="*/ 1885 w 15557"/>
                <a:gd name="T109" fmla="*/ 9940 h 13881"/>
                <a:gd name="T110" fmla="*/ 24 w 15557"/>
                <a:gd name="T111" fmla="*/ 13251 h 13881"/>
                <a:gd name="T112" fmla="*/ 156 w 15557"/>
                <a:gd name="T113" fmla="*/ 13746 h 13881"/>
                <a:gd name="T114" fmla="*/ 957 w 15557"/>
                <a:gd name="T115" fmla="*/ 13870 h 13881"/>
                <a:gd name="T116" fmla="*/ 12577 w 15557"/>
                <a:gd name="T117" fmla="*/ 13880 h 13881"/>
                <a:gd name="T118" fmla="*/ 15531 w 15557"/>
                <a:gd name="T119" fmla="*/ 13604 h 13881"/>
                <a:gd name="T120" fmla="*/ 13844 w 15557"/>
                <a:gd name="T121" fmla="*/ 10302 h 13881"/>
                <a:gd name="T122" fmla="*/ 8106 w 15557"/>
                <a:gd name="T123" fmla="*/ 243 h 13881"/>
                <a:gd name="T124" fmla="*/ 7664 w 15557"/>
                <a:gd name="T125" fmla="*/ 0 h 13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57" h="13881">
                  <a:moveTo>
                    <a:pt x="14104" y="12892"/>
                  </a:moveTo>
                  <a:lnTo>
                    <a:pt x="14113" y="12884"/>
                  </a:lnTo>
                  <a:lnTo>
                    <a:pt x="14121" y="12874"/>
                  </a:lnTo>
                  <a:lnTo>
                    <a:pt x="14129" y="12863"/>
                  </a:lnTo>
                  <a:lnTo>
                    <a:pt x="14137" y="12851"/>
                  </a:lnTo>
                  <a:lnTo>
                    <a:pt x="14145" y="12838"/>
                  </a:lnTo>
                  <a:lnTo>
                    <a:pt x="14155" y="12825"/>
                  </a:lnTo>
                  <a:lnTo>
                    <a:pt x="14164" y="12812"/>
                  </a:lnTo>
                  <a:lnTo>
                    <a:pt x="14176" y="12800"/>
                  </a:lnTo>
                  <a:lnTo>
                    <a:pt x="14182" y="12794"/>
                  </a:lnTo>
                  <a:lnTo>
                    <a:pt x="14189" y="12789"/>
                  </a:lnTo>
                  <a:lnTo>
                    <a:pt x="14196" y="12783"/>
                  </a:lnTo>
                  <a:lnTo>
                    <a:pt x="14204" y="12778"/>
                  </a:lnTo>
                  <a:lnTo>
                    <a:pt x="14212" y="12774"/>
                  </a:lnTo>
                  <a:lnTo>
                    <a:pt x="14221" y="12769"/>
                  </a:lnTo>
                  <a:lnTo>
                    <a:pt x="14231" y="12765"/>
                  </a:lnTo>
                  <a:lnTo>
                    <a:pt x="14240" y="12762"/>
                  </a:lnTo>
                  <a:lnTo>
                    <a:pt x="14252" y="12760"/>
                  </a:lnTo>
                  <a:lnTo>
                    <a:pt x="14264" y="12758"/>
                  </a:lnTo>
                  <a:lnTo>
                    <a:pt x="14277" y="12756"/>
                  </a:lnTo>
                  <a:lnTo>
                    <a:pt x="14290" y="12755"/>
                  </a:lnTo>
                  <a:lnTo>
                    <a:pt x="14305" y="12755"/>
                  </a:lnTo>
                  <a:lnTo>
                    <a:pt x="14320" y="12756"/>
                  </a:lnTo>
                  <a:lnTo>
                    <a:pt x="14336" y="12759"/>
                  </a:lnTo>
                  <a:lnTo>
                    <a:pt x="14353" y="12762"/>
                  </a:lnTo>
                  <a:lnTo>
                    <a:pt x="14387" y="12769"/>
                  </a:lnTo>
                  <a:lnTo>
                    <a:pt x="14418" y="12779"/>
                  </a:lnTo>
                  <a:lnTo>
                    <a:pt x="14446" y="12791"/>
                  </a:lnTo>
                  <a:lnTo>
                    <a:pt x="14470" y="12805"/>
                  </a:lnTo>
                  <a:lnTo>
                    <a:pt x="14490" y="12821"/>
                  </a:lnTo>
                  <a:lnTo>
                    <a:pt x="14509" y="12838"/>
                  </a:lnTo>
                  <a:lnTo>
                    <a:pt x="14523" y="12856"/>
                  </a:lnTo>
                  <a:lnTo>
                    <a:pt x="14534" y="12876"/>
                  </a:lnTo>
                  <a:lnTo>
                    <a:pt x="14543" y="12896"/>
                  </a:lnTo>
                  <a:lnTo>
                    <a:pt x="14549" y="12917"/>
                  </a:lnTo>
                  <a:lnTo>
                    <a:pt x="14553" y="12940"/>
                  </a:lnTo>
                  <a:lnTo>
                    <a:pt x="14554" y="12962"/>
                  </a:lnTo>
                  <a:lnTo>
                    <a:pt x="14552" y="12985"/>
                  </a:lnTo>
                  <a:lnTo>
                    <a:pt x="14548" y="13009"/>
                  </a:lnTo>
                  <a:lnTo>
                    <a:pt x="14542" y="13031"/>
                  </a:lnTo>
                  <a:lnTo>
                    <a:pt x="14534" y="13054"/>
                  </a:lnTo>
                  <a:lnTo>
                    <a:pt x="14524" y="13076"/>
                  </a:lnTo>
                  <a:lnTo>
                    <a:pt x="14512" y="13098"/>
                  </a:lnTo>
                  <a:lnTo>
                    <a:pt x="14499" y="13118"/>
                  </a:lnTo>
                  <a:lnTo>
                    <a:pt x="14483" y="13137"/>
                  </a:lnTo>
                  <a:lnTo>
                    <a:pt x="14467" y="13157"/>
                  </a:lnTo>
                  <a:lnTo>
                    <a:pt x="14449" y="13174"/>
                  </a:lnTo>
                  <a:lnTo>
                    <a:pt x="14429" y="13189"/>
                  </a:lnTo>
                  <a:lnTo>
                    <a:pt x="14408" y="13203"/>
                  </a:lnTo>
                  <a:lnTo>
                    <a:pt x="14386" y="13216"/>
                  </a:lnTo>
                  <a:lnTo>
                    <a:pt x="14364" y="13225"/>
                  </a:lnTo>
                  <a:lnTo>
                    <a:pt x="14340" y="13233"/>
                  </a:lnTo>
                  <a:lnTo>
                    <a:pt x="14315" y="13238"/>
                  </a:lnTo>
                  <a:lnTo>
                    <a:pt x="14291" y="13242"/>
                  </a:lnTo>
                  <a:lnTo>
                    <a:pt x="14265" y="13242"/>
                  </a:lnTo>
                  <a:lnTo>
                    <a:pt x="14239" y="13238"/>
                  </a:lnTo>
                  <a:lnTo>
                    <a:pt x="14212" y="13232"/>
                  </a:lnTo>
                  <a:lnTo>
                    <a:pt x="14189" y="13224"/>
                  </a:lnTo>
                  <a:lnTo>
                    <a:pt x="14167" y="13215"/>
                  </a:lnTo>
                  <a:lnTo>
                    <a:pt x="14147" y="13204"/>
                  </a:lnTo>
                  <a:lnTo>
                    <a:pt x="14128" y="13192"/>
                  </a:lnTo>
                  <a:lnTo>
                    <a:pt x="14109" y="13178"/>
                  </a:lnTo>
                  <a:lnTo>
                    <a:pt x="14092" y="13164"/>
                  </a:lnTo>
                  <a:lnTo>
                    <a:pt x="14077" y="13147"/>
                  </a:lnTo>
                  <a:lnTo>
                    <a:pt x="14063" y="13130"/>
                  </a:lnTo>
                  <a:lnTo>
                    <a:pt x="14051" y="13111"/>
                  </a:lnTo>
                  <a:lnTo>
                    <a:pt x="14040" y="13090"/>
                  </a:lnTo>
                  <a:lnTo>
                    <a:pt x="14030" y="13068"/>
                  </a:lnTo>
                  <a:lnTo>
                    <a:pt x="14021" y="13044"/>
                  </a:lnTo>
                  <a:lnTo>
                    <a:pt x="14014" y="13019"/>
                  </a:lnTo>
                  <a:lnTo>
                    <a:pt x="14009" y="12993"/>
                  </a:lnTo>
                  <a:lnTo>
                    <a:pt x="14004" y="12965"/>
                  </a:lnTo>
                  <a:lnTo>
                    <a:pt x="14001" y="12936"/>
                  </a:lnTo>
                  <a:lnTo>
                    <a:pt x="14104" y="12892"/>
                  </a:lnTo>
                  <a:close/>
                  <a:moveTo>
                    <a:pt x="7754" y="13222"/>
                  </a:moveTo>
                  <a:lnTo>
                    <a:pt x="7736" y="13222"/>
                  </a:lnTo>
                  <a:lnTo>
                    <a:pt x="7715" y="13220"/>
                  </a:lnTo>
                  <a:lnTo>
                    <a:pt x="7690" y="13217"/>
                  </a:lnTo>
                  <a:lnTo>
                    <a:pt x="7662" y="13211"/>
                  </a:lnTo>
                  <a:lnTo>
                    <a:pt x="7601" y="13200"/>
                  </a:lnTo>
                  <a:lnTo>
                    <a:pt x="7535" y="13185"/>
                  </a:lnTo>
                  <a:lnTo>
                    <a:pt x="7470" y="13167"/>
                  </a:lnTo>
                  <a:lnTo>
                    <a:pt x="7409" y="13151"/>
                  </a:lnTo>
                  <a:lnTo>
                    <a:pt x="7356" y="13135"/>
                  </a:lnTo>
                  <a:lnTo>
                    <a:pt x="7317" y="13122"/>
                  </a:lnTo>
                  <a:lnTo>
                    <a:pt x="7307" y="13119"/>
                  </a:lnTo>
                  <a:lnTo>
                    <a:pt x="7298" y="13115"/>
                  </a:lnTo>
                  <a:lnTo>
                    <a:pt x="7290" y="13110"/>
                  </a:lnTo>
                  <a:lnTo>
                    <a:pt x="7281" y="13103"/>
                  </a:lnTo>
                  <a:lnTo>
                    <a:pt x="7274" y="13096"/>
                  </a:lnTo>
                  <a:lnTo>
                    <a:pt x="7265" y="13088"/>
                  </a:lnTo>
                  <a:lnTo>
                    <a:pt x="7256" y="13079"/>
                  </a:lnTo>
                  <a:lnTo>
                    <a:pt x="7248" y="13071"/>
                  </a:lnTo>
                  <a:lnTo>
                    <a:pt x="7233" y="13050"/>
                  </a:lnTo>
                  <a:lnTo>
                    <a:pt x="7217" y="13029"/>
                  </a:lnTo>
                  <a:lnTo>
                    <a:pt x="7202" y="13005"/>
                  </a:lnTo>
                  <a:lnTo>
                    <a:pt x="7188" y="12982"/>
                  </a:lnTo>
                  <a:lnTo>
                    <a:pt x="7161" y="12931"/>
                  </a:lnTo>
                  <a:lnTo>
                    <a:pt x="7136" y="12884"/>
                  </a:lnTo>
                  <a:lnTo>
                    <a:pt x="7115" y="12840"/>
                  </a:lnTo>
                  <a:lnTo>
                    <a:pt x="7097" y="12806"/>
                  </a:lnTo>
                  <a:lnTo>
                    <a:pt x="7078" y="12775"/>
                  </a:lnTo>
                  <a:lnTo>
                    <a:pt x="7061" y="12747"/>
                  </a:lnTo>
                  <a:lnTo>
                    <a:pt x="7045" y="12723"/>
                  </a:lnTo>
                  <a:lnTo>
                    <a:pt x="7030" y="12702"/>
                  </a:lnTo>
                  <a:lnTo>
                    <a:pt x="7017" y="12682"/>
                  </a:lnTo>
                  <a:lnTo>
                    <a:pt x="7005" y="12665"/>
                  </a:lnTo>
                  <a:lnTo>
                    <a:pt x="6995" y="12648"/>
                  </a:lnTo>
                  <a:lnTo>
                    <a:pt x="6986" y="12631"/>
                  </a:lnTo>
                  <a:lnTo>
                    <a:pt x="6979" y="12614"/>
                  </a:lnTo>
                  <a:lnTo>
                    <a:pt x="6973" y="12594"/>
                  </a:lnTo>
                  <a:lnTo>
                    <a:pt x="6972" y="12585"/>
                  </a:lnTo>
                  <a:lnTo>
                    <a:pt x="6970" y="12574"/>
                  </a:lnTo>
                  <a:lnTo>
                    <a:pt x="6969" y="12562"/>
                  </a:lnTo>
                  <a:lnTo>
                    <a:pt x="6969" y="12550"/>
                  </a:lnTo>
                  <a:lnTo>
                    <a:pt x="6969" y="12524"/>
                  </a:lnTo>
                  <a:lnTo>
                    <a:pt x="6972" y="12494"/>
                  </a:lnTo>
                  <a:lnTo>
                    <a:pt x="6976" y="12458"/>
                  </a:lnTo>
                  <a:lnTo>
                    <a:pt x="6984" y="12417"/>
                  </a:lnTo>
                  <a:lnTo>
                    <a:pt x="6991" y="12371"/>
                  </a:lnTo>
                  <a:lnTo>
                    <a:pt x="7000" y="12316"/>
                  </a:lnTo>
                  <a:lnTo>
                    <a:pt x="7009" y="12255"/>
                  </a:lnTo>
                  <a:lnTo>
                    <a:pt x="7018" y="12192"/>
                  </a:lnTo>
                  <a:lnTo>
                    <a:pt x="7029" y="12130"/>
                  </a:lnTo>
                  <a:lnTo>
                    <a:pt x="7040" y="12072"/>
                  </a:lnTo>
                  <a:lnTo>
                    <a:pt x="7045" y="12046"/>
                  </a:lnTo>
                  <a:lnTo>
                    <a:pt x="7051" y="12024"/>
                  </a:lnTo>
                  <a:lnTo>
                    <a:pt x="7057" y="12003"/>
                  </a:lnTo>
                  <a:lnTo>
                    <a:pt x="7063" y="11986"/>
                  </a:lnTo>
                  <a:lnTo>
                    <a:pt x="7084" y="11984"/>
                  </a:lnTo>
                  <a:lnTo>
                    <a:pt x="7114" y="11983"/>
                  </a:lnTo>
                  <a:lnTo>
                    <a:pt x="7152" y="11981"/>
                  </a:lnTo>
                  <a:lnTo>
                    <a:pt x="7197" y="11980"/>
                  </a:lnTo>
                  <a:lnTo>
                    <a:pt x="7302" y="11978"/>
                  </a:lnTo>
                  <a:lnTo>
                    <a:pt x="7417" y="11977"/>
                  </a:lnTo>
                  <a:lnTo>
                    <a:pt x="7532" y="11977"/>
                  </a:lnTo>
                  <a:lnTo>
                    <a:pt x="7637" y="11978"/>
                  </a:lnTo>
                  <a:lnTo>
                    <a:pt x="7682" y="11980"/>
                  </a:lnTo>
                  <a:lnTo>
                    <a:pt x="7721" y="11981"/>
                  </a:lnTo>
                  <a:lnTo>
                    <a:pt x="7751" y="11983"/>
                  </a:lnTo>
                  <a:lnTo>
                    <a:pt x="7772" y="11984"/>
                  </a:lnTo>
                  <a:lnTo>
                    <a:pt x="7781" y="11986"/>
                  </a:lnTo>
                  <a:lnTo>
                    <a:pt x="7792" y="11988"/>
                  </a:lnTo>
                  <a:lnTo>
                    <a:pt x="7803" y="11992"/>
                  </a:lnTo>
                  <a:lnTo>
                    <a:pt x="7814" y="11997"/>
                  </a:lnTo>
                  <a:lnTo>
                    <a:pt x="7837" y="12010"/>
                  </a:lnTo>
                  <a:lnTo>
                    <a:pt x="7863" y="12025"/>
                  </a:lnTo>
                  <a:lnTo>
                    <a:pt x="7889" y="12042"/>
                  </a:lnTo>
                  <a:lnTo>
                    <a:pt x="7915" y="12061"/>
                  </a:lnTo>
                  <a:lnTo>
                    <a:pt x="7942" y="12083"/>
                  </a:lnTo>
                  <a:lnTo>
                    <a:pt x="7970" y="12105"/>
                  </a:lnTo>
                  <a:lnTo>
                    <a:pt x="8026" y="12150"/>
                  </a:lnTo>
                  <a:lnTo>
                    <a:pt x="8081" y="12194"/>
                  </a:lnTo>
                  <a:lnTo>
                    <a:pt x="8106" y="12215"/>
                  </a:lnTo>
                  <a:lnTo>
                    <a:pt x="8132" y="12232"/>
                  </a:lnTo>
                  <a:lnTo>
                    <a:pt x="8156" y="12248"/>
                  </a:lnTo>
                  <a:lnTo>
                    <a:pt x="8177" y="12260"/>
                  </a:lnTo>
                  <a:lnTo>
                    <a:pt x="8176" y="12289"/>
                  </a:lnTo>
                  <a:lnTo>
                    <a:pt x="8175" y="12329"/>
                  </a:lnTo>
                  <a:lnTo>
                    <a:pt x="8173" y="12379"/>
                  </a:lnTo>
                  <a:lnTo>
                    <a:pt x="8171" y="12432"/>
                  </a:lnTo>
                  <a:lnTo>
                    <a:pt x="8169" y="12484"/>
                  </a:lnTo>
                  <a:lnTo>
                    <a:pt x="8166" y="12531"/>
                  </a:lnTo>
                  <a:lnTo>
                    <a:pt x="8163" y="12568"/>
                  </a:lnTo>
                  <a:lnTo>
                    <a:pt x="8160" y="12589"/>
                  </a:lnTo>
                  <a:lnTo>
                    <a:pt x="7754" y="13222"/>
                  </a:lnTo>
                  <a:close/>
                  <a:moveTo>
                    <a:pt x="7359" y="10654"/>
                  </a:moveTo>
                  <a:lnTo>
                    <a:pt x="7378" y="10651"/>
                  </a:lnTo>
                  <a:lnTo>
                    <a:pt x="7396" y="10648"/>
                  </a:lnTo>
                  <a:lnTo>
                    <a:pt x="7415" y="10647"/>
                  </a:lnTo>
                  <a:lnTo>
                    <a:pt x="7434" y="10647"/>
                  </a:lnTo>
                  <a:lnTo>
                    <a:pt x="7452" y="10648"/>
                  </a:lnTo>
                  <a:lnTo>
                    <a:pt x="7470" y="10649"/>
                  </a:lnTo>
                  <a:lnTo>
                    <a:pt x="7488" y="10652"/>
                  </a:lnTo>
                  <a:lnTo>
                    <a:pt x="7506" y="10655"/>
                  </a:lnTo>
                  <a:lnTo>
                    <a:pt x="7525" y="10661"/>
                  </a:lnTo>
                  <a:lnTo>
                    <a:pt x="7543" y="10666"/>
                  </a:lnTo>
                  <a:lnTo>
                    <a:pt x="7560" y="10672"/>
                  </a:lnTo>
                  <a:lnTo>
                    <a:pt x="7577" y="10680"/>
                  </a:lnTo>
                  <a:lnTo>
                    <a:pt x="7594" y="10687"/>
                  </a:lnTo>
                  <a:lnTo>
                    <a:pt x="7611" y="10696"/>
                  </a:lnTo>
                  <a:lnTo>
                    <a:pt x="7627" y="10706"/>
                  </a:lnTo>
                  <a:lnTo>
                    <a:pt x="7643" y="10715"/>
                  </a:lnTo>
                  <a:lnTo>
                    <a:pt x="7658" y="10726"/>
                  </a:lnTo>
                  <a:lnTo>
                    <a:pt x="7672" y="10738"/>
                  </a:lnTo>
                  <a:lnTo>
                    <a:pt x="7686" y="10750"/>
                  </a:lnTo>
                  <a:lnTo>
                    <a:pt x="7700" y="10763"/>
                  </a:lnTo>
                  <a:lnTo>
                    <a:pt x="7711" y="10775"/>
                  </a:lnTo>
                  <a:lnTo>
                    <a:pt x="7724" y="10788"/>
                  </a:lnTo>
                  <a:lnTo>
                    <a:pt x="7735" y="10802"/>
                  </a:lnTo>
                  <a:lnTo>
                    <a:pt x="7746" y="10816"/>
                  </a:lnTo>
                  <a:lnTo>
                    <a:pt x="7755" y="10831"/>
                  </a:lnTo>
                  <a:lnTo>
                    <a:pt x="7764" y="10846"/>
                  </a:lnTo>
                  <a:lnTo>
                    <a:pt x="7772" y="10861"/>
                  </a:lnTo>
                  <a:lnTo>
                    <a:pt x="7778" y="10876"/>
                  </a:lnTo>
                  <a:lnTo>
                    <a:pt x="7784" y="10892"/>
                  </a:lnTo>
                  <a:lnTo>
                    <a:pt x="7789" y="10909"/>
                  </a:lnTo>
                  <a:lnTo>
                    <a:pt x="7793" y="10925"/>
                  </a:lnTo>
                  <a:lnTo>
                    <a:pt x="7795" y="10941"/>
                  </a:lnTo>
                  <a:lnTo>
                    <a:pt x="7798" y="10963"/>
                  </a:lnTo>
                  <a:lnTo>
                    <a:pt x="7799" y="10986"/>
                  </a:lnTo>
                  <a:lnTo>
                    <a:pt x="7799" y="11008"/>
                  </a:lnTo>
                  <a:lnTo>
                    <a:pt x="7798" y="11031"/>
                  </a:lnTo>
                  <a:lnTo>
                    <a:pt x="7797" y="11053"/>
                  </a:lnTo>
                  <a:lnTo>
                    <a:pt x="7794" y="11076"/>
                  </a:lnTo>
                  <a:lnTo>
                    <a:pt x="7791" y="11096"/>
                  </a:lnTo>
                  <a:lnTo>
                    <a:pt x="7787" y="11118"/>
                  </a:lnTo>
                  <a:lnTo>
                    <a:pt x="7780" y="11137"/>
                  </a:lnTo>
                  <a:lnTo>
                    <a:pt x="7774" y="11156"/>
                  </a:lnTo>
                  <a:lnTo>
                    <a:pt x="7766" y="11174"/>
                  </a:lnTo>
                  <a:lnTo>
                    <a:pt x="7757" y="11191"/>
                  </a:lnTo>
                  <a:lnTo>
                    <a:pt x="7747" y="11206"/>
                  </a:lnTo>
                  <a:lnTo>
                    <a:pt x="7736" y="11220"/>
                  </a:lnTo>
                  <a:lnTo>
                    <a:pt x="7724" y="11233"/>
                  </a:lnTo>
                  <a:lnTo>
                    <a:pt x="7711" y="11243"/>
                  </a:lnTo>
                  <a:lnTo>
                    <a:pt x="7501" y="11399"/>
                  </a:lnTo>
                  <a:lnTo>
                    <a:pt x="7489" y="11405"/>
                  </a:lnTo>
                  <a:lnTo>
                    <a:pt x="7480" y="11410"/>
                  </a:lnTo>
                  <a:lnTo>
                    <a:pt x="7469" y="11414"/>
                  </a:lnTo>
                  <a:lnTo>
                    <a:pt x="7460" y="11416"/>
                  </a:lnTo>
                  <a:lnTo>
                    <a:pt x="7452" y="11418"/>
                  </a:lnTo>
                  <a:lnTo>
                    <a:pt x="7443" y="11419"/>
                  </a:lnTo>
                  <a:lnTo>
                    <a:pt x="7436" y="11418"/>
                  </a:lnTo>
                  <a:lnTo>
                    <a:pt x="7427" y="11417"/>
                  </a:lnTo>
                  <a:lnTo>
                    <a:pt x="7421" y="11416"/>
                  </a:lnTo>
                  <a:lnTo>
                    <a:pt x="7413" y="11413"/>
                  </a:lnTo>
                  <a:lnTo>
                    <a:pt x="7406" y="11410"/>
                  </a:lnTo>
                  <a:lnTo>
                    <a:pt x="7399" y="11405"/>
                  </a:lnTo>
                  <a:lnTo>
                    <a:pt x="7384" y="11396"/>
                  </a:lnTo>
                  <a:lnTo>
                    <a:pt x="7369" y="11383"/>
                  </a:lnTo>
                  <a:lnTo>
                    <a:pt x="7348" y="11361"/>
                  </a:lnTo>
                  <a:lnTo>
                    <a:pt x="7323" y="11336"/>
                  </a:lnTo>
                  <a:lnTo>
                    <a:pt x="7299" y="11309"/>
                  </a:lnTo>
                  <a:lnTo>
                    <a:pt x="7276" y="11284"/>
                  </a:lnTo>
                  <a:lnTo>
                    <a:pt x="7261" y="11271"/>
                  </a:lnTo>
                  <a:lnTo>
                    <a:pt x="7237" y="11249"/>
                  </a:lnTo>
                  <a:lnTo>
                    <a:pt x="7208" y="11221"/>
                  </a:lnTo>
                  <a:lnTo>
                    <a:pt x="7176" y="11191"/>
                  </a:lnTo>
                  <a:lnTo>
                    <a:pt x="7144" y="11160"/>
                  </a:lnTo>
                  <a:lnTo>
                    <a:pt x="7116" y="11132"/>
                  </a:lnTo>
                  <a:lnTo>
                    <a:pt x="7093" y="11109"/>
                  </a:lnTo>
                  <a:lnTo>
                    <a:pt x="7082" y="11094"/>
                  </a:lnTo>
                  <a:lnTo>
                    <a:pt x="7077" y="11086"/>
                  </a:lnTo>
                  <a:lnTo>
                    <a:pt x="7073" y="11076"/>
                  </a:lnTo>
                  <a:lnTo>
                    <a:pt x="7069" y="11066"/>
                  </a:lnTo>
                  <a:lnTo>
                    <a:pt x="7065" y="11054"/>
                  </a:lnTo>
                  <a:lnTo>
                    <a:pt x="7062" y="11042"/>
                  </a:lnTo>
                  <a:lnTo>
                    <a:pt x="7061" y="11029"/>
                  </a:lnTo>
                  <a:lnTo>
                    <a:pt x="7059" y="11015"/>
                  </a:lnTo>
                  <a:lnTo>
                    <a:pt x="7059" y="11001"/>
                  </a:lnTo>
                  <a:lnTo>
                    <a:pt x="7059" y="10986"/>
                  </a:lnTo>
                  <a:lnTo>
                    <a:pt x="7060" y="10970"/>
                  </a:lnTo>
                  <a:lnTo>
                    <a:pt x="7061" y="10954"/>
                  </a:lnTo>
                  <a:lnTo>
                    <a:pt x="7064" y="10938"/>
                  </a:lnTo>
                  <a:lnTo>
                    <a:pt x="7068" y="10920"/>
                  </a:lnTo>
                  <a:lnTo>
                    <a:pt x="7072" y="10903"/>
                  </a:lnTo>
                  <a:lnTo>
                    <a:pt x="7077" y="10887"/>
                  </a:lnTo>
                  <a:lnTo>
                    <a:pt x="7084" y="10870"/>
                  </a:lnTo>
                  <a:lnTo>
                    <a:pt x="7091" y="10853"/>
                  </a:lnTo>
                  <a:lnTo>
                    <a:pt x="7100" y="10836"/>
                  </a:lnTo>
                  <a:lnTo>
                    <a:pt x="7111" y="10819"/>
                  </a:lnTo>
                  <a:lnTo>
                    <a:pt x="7121" y="10802"/>
                  </a:lnTo>
                  <a:lnTo>
                    <a:pt x="7133" y="10786"/>
                  </a:lnTo>
                  <a:lnTo>
                    <a:pt x="7147" y="10771"/>
                  </a:lnTo>
                  <a:lnTo>
                    <a:pt x="7162" y="10756"/>
                  </a:lnTo>
                  <a:lnTo>
                    <a:pt x="7178" y="10741"/>
                  </a:lnTo>
                  <a:lnTo>
                    <a:pt x="7195" y="10727"/>
                  </a:lnTo>
                  <a:lnTo>
                    <a:pt x="7215" y="10714"/>
                  </a:lnTo>
                  <a:lnTo>
                    <a:pt x="7235" y="10701"/>
                  </a:lnTo>
                  <a:lnTo>
                    <a:pt x="7256" y="10690"/>
                  </a:lnTo>
                  <a:lnTo>
                    <a:pt x="7280" y="10679"/>
                  </a:lnTo>
                  <a:lnTo>
                    <a:pt x="7305" y="10669"/>
                  </a:lnTo>
                  <a:lnTo>
                    <a:pt x="7332" y="10662"/>
                  </a:lnTo>
                  <a:lnTo>
                    <a:pt x="7359" y="10654"/>
                  </a:lnTo>
                  <a:close/>
                  <a:moveTo>
                    <a:pt x="7819" y="9894"/>
                  </a:moveTo>
                  <a:lnTo>
                    <a:pt x="7868" y="10210"/>
                  </a:lnTo>
                  <a:lnTo>
                    <a:pt x="7640" y="10151"/>
                  </a:lnTo>
                  <a:lnTo>
                    <a:pt x="7631" y="10131"/>
                  </a:lnTo>
                  <a:lnTo>
                    <a:pt x="7623" y="10106"/>
                  </a:lnTo>
                  <a:lnTo>
                    <a:pt x="7616" y="10078"/>
                  </a:lnTo>
                  <a:lnTo>
                    <a:pt x="7611" y="10049"/>
                  </a:lnTo>
                  <a:lnTo>
                    <a:pt x="7606" y="10020"/>
                  </a:lnTo>
                  <a:lnTo>
                    <a:pt x="7604" y="9991"/>
                  </a:lnTo>
                  <a:lnTo>
                    <a:pt x="7604" y="9978"/>
                  </a:lnTo>
                  <a:lnTo>
                    <a:pt x="7604" y="9964"/>
                  </a:lnTo>
                  <a:lnTo>
                    <a:pt x="7605" y="9952"/>
                  </a:lnTo>
                  <a:lnTo>
                    <a:pt x="7606" y="9942"/>
                  </a:lnTo>
                  <a:lnTo>
                    <a:pt x="7819" y="9894"/>
                  </a:lnTo>
                  <a:close/>
                  <a:moveTo>
                    <a:pt x="2457" y="13632"/>
                  </a:moveTo>
                  <a:lnTo>
                    <a:pt x="2405" y="13632"/>
                  </a:lnTo>
                  <a:lnTo>
                    <a:pt x="2327" y="13632"/>
                  </a:lnTo>
                  <a:lnTo>
                    <a:pt x="2225" y="13632"/>
                  </a:lnTo>
                  <a:lnTo>
                    <a:pt x="2104" y="13632"/>
                  </a:lnTo>
                  <a:lnTo>
                    <a:pt x="1970" y="13632"/>
                  </a:lnTo>
                  <a:lnTo>
                    <a:pt x="1824" y="13633"/>
                  </a:lnTo>
                  <a:lnTo>
                    <a:pt x="1671" y="13632"/>
                  </a:lnTo>
                  <a:lnTo>
                    <a:pt x="1514" y="13632"/>
                  </a:lnTo>
                  <a:lnTo>
                    <a:pt x="1359" y="13631"/>
                  </a:lnTo>
                  <a:lnTo>
                    <a:pt x="1208" y="13630"/>
                  </a:lnTo>
                  <a:lnTo>
                    <a:pt x="1066" y="13629"/>
                  </a:lnTo>
                  <a:lnTo>
                    <a:pt x="936" y="13626"/>
                  </a:lnTo>
                  <a:lnTo>
                    <a:pt x="822" y="13624"/>
                  </a:lnTo>
                  <a:lnTo>
                    <a:pt x="729" y="13620"/>
                  </a:lnTo>
                  <a:lnTo>
                    <a:pt x="690" y="13618"/>
                  </a:lnTo>
                  <a:lnTo>
                    <a:pt x="659" y="13616"/>
                  </a:lnTo>
                  <a:lnTo>
                    <a:pt x="634" y="13613"/>
                  </a:lnTo>
                  <a:lnTo>
                    <a:pt x="617" y="13611"/>
                  </a:lnTo>
                  <a:lnTo>
                    <a:pt x="605" y="13607"/>
                  </a:lnTo>
                  <a:lnTo>
                    <a:pt x="594" y="13604"/>
                  </a:lnTo>
                  <a:lnTo>
                    <a:pt x="583" y="13600"/>
                  </a:lnTo>
                  <a:lnTo>
                    <a:pt x="570" y="13595"/>
                  </a:lnTo>
                  <a:lnTo>
                    <a:pt x="558" y="13588"/>
                  </a:lnTo>
                  <a:lnTo>
                    <a:pt x="546" y="13581"/>
                  </a:lnTo>
                  <a:lnTo>
                    <a:pt x="534" y="13573"/>
                  </a:lnTo>
                  <a:lnTo>
                    <a:pt x="523" y="13566"/>
                  </a:lnTo>
                  <a:lnTo>
                    <a:pt x="511" y="13556"/>
                  </a:lnTo>
                  <a:lnTo>
                    <a:pt x="499" y="13547"/>
                  </a:lnTo>
                  <a:lnTo>
                    <a:pt x="488" y="13537"/>
                  </a:lnTo>
                  <a:lnTo>
                    <a:pt x="478" y="13526"/>
                  </a:lnTo>
                  <a:lnTo>
                    <a:pt x="467" y="13515"/>
                  </a:lnTo>
                  <a:lnTo>
                    <a:pt x="456" y="13503"/>
                  </a:lnTo>
                  <a:lnTo>
                    <a:pt x="446" y="13492"/>
                  </a:lnTo>
                  <a:lnTo>
                    <a:pt x="437" y="13480"/>
                  </a:lnTo>
                  <a:lnTo>
                    <a:pt x="428" y="13467"/>
                  </a:lnTo>
                  <a:lnTo>
                    <a:pt x="420" y="13454"/>
                  </a:lnTo>
                  <a:lnTo>
                    <a:pt x="412" y="13441"/>
                  </a:lnTo>
                  <a:lnTo>
                    <a:pt x="405" y="13427"/>
                  </a:lnTo>
                  <a:lnTo>
                    <a:pt x="398" y="13413"/>
                  </a:lnTo>
                  <a:lnTo>
                    <a:pt x="393" y="13400"/>
                  </a:lnTo>
                  <a:lnTo>
                    <a:pt x="387" y="13386"/>
                  </a:lnTo>
                  <a:lnTo>
                    <a:pt x="383" y="13372"/>
                  </a:lnTo>
                  <a:lnTo>
                    <a:pt x="380" y="13358"/>
                  </a:lnTo>
                  <a:lnTo>
                    <a:pt x="378" y="13345"/>
                  </a:lnTo>
                  <a:lnTo>
                    <a:pt x="377" y="13331"/>
                  </a:lnTo>
                  <a:lnTo>
                    <a:pt x="376" y="13317"/>
                  </a:lnTo>
                  <a:lnTo>
                    <a:pt x="377" y="13303"/>
                  </a:lnTo>
                  <a:lnTo>
                    <a:pt x="379" y="13290"/>
                  </a:lnTo>
                  <a:lnTo>
                    <a:pt x="382" y="13276"/>
                  </a:lnTo>
                  <a:lnTo>
                    <a:pt x="386" y="13263"/>
                  </a:lnTo>
                  <a:lnTo>
                    <a:pt x="399" y="13232"/>
                  </a:lnTo>
                  <a:lnTo>
                    <a:pt x="420" y="13190"/>
                  </a:lnTo>
                  <a:lnTo>
                    <a:pt x="447" y="13138"/>
                  </a:lnTo>
                  <a:lnTo>
                    <a:pt x="480" y="13081"/>
                  </a:lnTo>
                  <a:lnTo>
                    <a:pt x="516" y="13015"/>
                  </a:lnTo>
                  <a:lnTo>
                    <a:pt x="557" y="12945"/>
                  </a:lnTo>
                  <a:lnTo>
                    <a:pt x="600" y="12872"/>
                  </a:lnTo>
                  <a:lnTo>
                    <a:pt x="644" y="12796"/>
                  </a:lnTo>
                  <a:lnTo>
                    <a:pt x="689" y="12720"/>
                  </a:lnTo>
                  <a:lnTo>
                    <a:pt x="734" y="12645"/>
                  </a:lnTo>
                  <a:lnTo>
                    <a:pt x="778" y="12572"/>
                  </a:lnTo>
                  <a:lnTo>
                    <a:pt x="820" y="12502"/>
                  </a:lnTo>
                  <a:lnTo>
                    <a:pt x="858" y="12437"/>
                  </a:lnTo>
                  <a:lnTo>
                    <a:pt x="893" y="12379"/>
                  </a:lnTo>
                  <a:lnTo>
                    <a:pt x="923" y="12328"/>
                  </a:lnTo>
                  <a:lnTo>
                    <a:pt x="946" y="12286"/>
                  </a:lnTo>
                  <a:lnTo>
                    <a:pt x="1823" y="10707"/>
                  </a:lnTo>
                  <a:lnTo>
                    <a:pt x="1839" y="10683"/>
                  </a:lnTo>
                  <a:lnTo>
                    <a:pt x="1854" y="10659"/>
                  </a:lnTo>
                  <a:lnTo>
                    <a:pt x="1868" y="10634"/>
                  </a:lnTo>
                  <a:lnTo>
                    <a:pt x="1881" y="10609"/>
                  </a:lnTo>
                  <a:lnTo>
                    <a:pt x="1893" y="10584"/>
                  </a:lnTo>
                  <a:lnTo>
                    <a:pt x="1906" y="10560"/>
                  </a:lnTo>
                  <a:lnTo>
                    <a:pt x="1919" y="10535"/>
                  </a:lnTo>
                  <a:lnTo>
                    <a:pt x="1933" y="10510"/>
                  </a:lnTo>
                  <a:lnTo>
                    <a:pt x="2608" y="9343"/>
                  </a:lnTo>
                  <a:lnTo>
                    <a:pt x="2633" y="9297"/>
                  </a:lnTo>
                  <a:lnTo>
                    <a:pt x="2660" y="9250"/>
                  </a:lnTo>
                  <a:lnTo>
                    <a:pt x="2687" y="9202"/>
                  </a:lnTo>
                  <a:lnTo>
                    <a:pt x="2715" y="9154"/>
                  </a:lnTo>
                  <a:lnTo>
                    <a:pt x="2743" y="9105"/>
                  </a:lnTo>
                  <a:lnTo>
                    <a:pt x="2773" y="9055"/>
                  </a:lnTo>
                  <a:lnTo>
                    <a:pt x="2803" y="9005"/>
                  </a:lnTo>
                  <a:lnTo>
                    <a:pt x="2833" y="8954"/>
                  </a:lnTo>
                  <a:lnTo>
                    <a:pt x="2857" y="8914"/>
                  </a:lnTo>
                  <a:lnTo>
                    <a:pt x="2876" y="8878"/>
                  </a:lnTo>
                  <a:lnTo>
                    <a:pt x="2891" y="8846"/>
                  </a:lnTo>
                  <a:lnTo>
                    <a:pt x="2904" y="8819"/>
                  </a:lnTo>
                  <a:lnTo>
                    <a:pt x="2915" y="8794"/>
                  </a:lnTo>
                  <a:lnTo>
                    <a:pt x="2925" y="8774"/>
                  </a:lnTo>
                  <a:lnTo>
                    <a:pt x="2931" y="8766"/>
                  </a:lnTo>
                  <a:lnTo>
                    <a:pt x="2936" y="8757"/>
                  </a:lnTo>
                  <a:lnTo>
                    <a:pt x="2941" y="8749"/>
                  </a:lnTo>
                  <a:lnTo>
                    <a:pt x="2948" y="8743"/>
                  </a:lnTo>
                  <a:lnTo>
                    <a:pt x="2954" y="8737"/>
                  </a:lnTo>
                  <a:lnTo>
                    <a:pt x="2961" y="8731"/>
                  </a:lnTo>
                  <a:lnTo>
                    <a:pt x="2969" y="8727"/>
                  </a:lnTo>
                  <a:lnTo>
                    <a:pt x="2978" y="8723"/>
                  </a:lnTo>
                  <a:lnTo>
                    <a:pt x="2986" y="8718"/>
                  </a:lnTo>
                  <a:lnTo>
                    <a:pt x="2997" y="8715"/>
                  </a:lnTo>
                  <a:lnTo>
                    <a:pt x="3009" y="8713"/>
                  </a:lnTo>
                  <a:lnTo>
                    <a:pt x="3022" y="8711"/>
                  </a:lnTo>
                  <a:lnTo>
                    <a:pt x="3053" y="8708"/>
                  </a:lnTo>
                  <a:lnTo>
                    <a:pt x="3090" y="8707"/>
                  </a:lnTo>
                  <a:lnTo>
                    <a:pt x="3135" y="8707"/>
                  </a:lnTo>
                  <a:lnTo>
                    <a:pt x="3187" y="8708"/>
                  </a:lnTo>
                  <a:lnTo>
                    <a:pt x="4358" y="8728"/>
                  </a:lnTo>
                  <a:lnTo>
                    <a:pt x="4474" y="8728"/>
                  </a:lnTo>
                  <a:lnTo>
                    <a:pt x="4590" y="8728"/>
                  </a:lnTo>
                  <a:lnTo>
                    <a:pt x="4707" y="8730"/>
                  </a:lnTo>
                  <a:lnTo>
                    <a:pt x="4824" y="8731"/>
                  </a:lnTo>
                  <a:lnTo>
                    <a:pt x="4942" y="8734"/>
                  </a:lnTo>
                  <a:lnTo>
                    <a:pt x="5059" y="8737"/>
                  </a:lnTo>
                  <a:lnTo>
                    <a:pt x="5177" y="8740"/>
                  </a:lnTo>
                  <a:lnTo>
                    <a:pt x="5295" y="8743"/>
                  </a:lnTo>
                  <a:lnTo>
                    <a:pt x="5413" y="8745"/>
                  </a:lnTo>
                  <a:lnTo>
                    <a:pt x="5531" y="8748"/>
                  </a:lnTo>
                  <a:lnTo>
                    <a:pt x="5649" y="8752"/>
                  </a:lnTo>
                  <a:lnTo>
                    <a:pt x="5767" y="8754"/>
                  </a:lnTo>
                  <a:lnTo>
                    <a:pt x="5885" y="8757"/>
                  </a:lnTo>
                  <a:lnTo>
                    <a:pt x="6003" y="8758"/>
                  </a:lnTo>
                  <a:lnTo>
                    <a:pt x="6121" y="8760"/>
                  </a:lnTo>
                  <a:lnTo>
                    <a:pt x="6238" y="8761"/>
                  </a:lnTo>
                  <a:lnTo>
                    <a:pt x="6356" y="8761"/>
                  </a:lnTo>
                  <a:lnTo>
                    <a:pt x="6475" y="8763"/>
                  </a:lnTo>
                  <a:lnTo>
                    <a:pt x="6593" y="8766"/>
                  </a:lnTo>
                  <a:lnTo>
                    <a:pt x="6711" y="8768"/>
                  </a:lnTo>
                  <a:lnTo>
                    <a:pt x="6829" y="8771"/>
                  </a:lnTo>
                  <a:lnTo>
                    <a:pt x="6946" y="8773"/>
                  </a:lnTo>
                  <a:lnTo>
                    <a:pt x="7064" y="8776"/>
                  </a:lnTo>
                  <a:lnTo>
                    <a:pt x="7182" y="8778"/>
                  </a:lnTo>
                  <a:lnTo>
                    <a:pt x="7300" y="8782"/>
                  </a:lnTo>
                  <a:lnTo>
                    <a:pt x="7417" y="8783"/>
                  </a:lnTo>
                  <a:lnTo>
                    <a:pt x="7535" y="8785"/>
                  </a:lnTo>
                  <a:lnTo>
                    <a:pt x="7654" y="8785"/>
                  </a:lnTo>
                  <a:lnTo>
                    <a:pt x="7772" y="8785"/>
                  </a:lnTo>
                  <a:lnTo>
                    <a:pt x="7890" y="8783"/>
                  </a:lnTo>
                  <a:lnTo>
                    <a:pt x="8008" y="8781"/>
                  </a:lnTo>
                  <a:lnTo>
                    <a:pt x="8126" y="8776"/>
                  </a:lnTo>
                  <a:lnTo>
                    <a:pt x="8004" y="9228"/>
                  </a:lnTo>
                  <a:lnTo>
                    <a:pt x="7996" y="9240"/>
                  </a:lnTo>
                  <a:lnTo>
                    <a:pt x="7984" y="9252"/>
                  </a:lnTo>
                  <a:lnTo>
                    <a:pt x="7969" y="9263"/>
                  </a:lnTo>
                  <a:lnTo>
                    <a:pt x="7951" y="9275"/>
                  </a:lnTo>
                  <a:lnTo>
                    <a:pt x="7929" y="9286"/>
                  </a:lnTo>
                  <a:lnTo>
                    <a:pt x="7905" y="9297"/>
                  </a:lnTo>
                  <a:lnTo>
                    <a:pt x="7879" y="9307"/>
                  </a:lnTo>
                  <a:lnTo>
                    <a:pt x="7851" y="9317"/>
                  </a:lnTo>
                  <a:lnTo>
                    <a:pt x="7820" y="9327"/>
                  </a:lnTo>
                  <a:lnTo>
                    <a:pt x="7788" y="9336"/>
                  </a:lnTo>
                  <a:lnTo>
                    <a:pt x="7754" y="9346"/>
                  </a:lnTo>
                  <a:lnTo>
                    <a:pt x="7720" y="9356"/>
                  </a:lnTo>
                  <a:lnTo>
                    <a:pt x="7648" y="9373"/>
                  </a:lnTo>
                  <a:lnTo>
                    <a:pt x="7573" y="9389"/>
                  </a:lnTo>
                  <a:lnTo>
                    <a:pt x="7499" y="9403"/>
                  </a:lnTo>
                  <a:lnTo>
                    <a:pt x="7426" y="9417"/>
                  </a:lnTo>
                  <a:lnTo>
                    <a:pt x="7356" y="9429"/>
                  </a:lnTo>
                  <a:lnTo>
                    <a:pt x="7292" y="9439"/>
                  </a:lnTo>
                  <a:lnTo>
                    <a:pt x="7234" y="9448"/>
                  </a:lnTo>
                  <a:lnTo>
                    <a:pt x="7186" y="9456"/>
                  </a:lnTo>
                  <a:lnTo>
                    <a:pt x="7148" y="9462"/>
                  </a:lnTo>
                  <a:lnTo>
                    <a:pt x="7123" y="9466"/>
                  </a:lnTo>
                  <a:lnTo>
                    <a:pt x="7085" y="9533"/>
                  </a:lnTo>
                  <a:lnTo>
                    <a:pt x="7048" y="9595"/>
                  </a:lnTo>
                  <a:lnTo>
                    <a:pt x="7031" y="9623"/>
                  </a:lnTo>
                  <a:lnTo>
                    <a:pt x="7012" y="9651"/>
                  </a:lnTo>
                  <a:lnTo>
                    <a:pt x="6992" y="9677"/>
                  </a:lnTo>
                  <a:lnTo>
                    <a:pt x="6972" y="9700"/>
                  </a:lnTo>
                  <a:lnTo>
                    <a:pt x="6960" y="9712"/>
                  </a:lnTo>
                  <a:lnTo>
                    <a:pt x="6948" y="9723"/>
                  </a:lnTo>
                  <a:lnTo>
                    <a:pt x="6937" y="9733"/>
                  </a:lnTo>
                  <a:lnTo>
                    <a:pt x="6924" y="9744"/>
                  </a:lnTo>
                  <a:lnTo>
                    <a:pt x="6910" y="9754"/>
                  </a:lnTo>
                  <a:lnTo>
                    <a:pt x="6896" y="9762"/>
                  </a:lnTo>
                  <a:lnTo>
                    <a:pt x="6881" y="9771"/>
                  </a:lnTo>
                  <a:lnTo>
                    <a:pt x="6865" y="9780"/>
                  </a:lnTo>
                  <a:lnTo>
                    <a:pt x="6848" y="9787"/>
                  </a:lnTo>
                  <a:lnTo>
                    <a:pt x="6830" y="9795"/>
                  </a:lnTo>
                  <a:lnTo>
                    <a:pt x="6811" y="9802"/>
                  </a:lnTo>
                  <a:lnTo>
                    <a:pt x="6792" y="9809"/>
                  </a:lnTo>
                  <a:lnTo>
                    <a:pt x="6771" y="9814"/>
                  </a:lnTo>
                  <a:lnTo>
                    <a:pt x="6749" y="9819"/>
                  </a:lnTo>
                  <a:lnTo>
                    <a:pt x="6725" y="9825"/>
                  </a:lnTo>
                  <a:lnTo>
                    <a:pt x="6702" y="9829"/>
                  </a:lnTo>
                  <a:lnTo>
                    <a:pt x="6677" y="9833"/>
                  </a:lnTo>
                  <a:lnTo>
                    <a:pt x="6656" y="9839"/>
                  </a:lnTo>
                  <a:lnTo>
                    <a:pt x="6637" y="9845"/>
                  </a:lnTo>
                  <a:lnTo>
                    <a:pt x="6620" y="9853"/>
                  </a:lnTo>
                  <a:lnTo>
                    <a:pt x="6605" y="9862"/>
                  </a:lnTo>
                  <a:lnTo>
                    <a:pt x="6592" y="9872"/>
                  </a:lnTo>
                  <a:lnTo>
                    <a:pt x="6580" y="9883"/>
                  </a:lnTo>
                  <a:lnTo>
                    <a:pt x="6570" y="9894"/>
                  </a:lnTo>
                  <a:lnTo>
                    <a:pt x="6560" y="9908"/>
                  </a:lnTo>
                  <a:lnTo>
                    <a:pt x="6551" y="9922"/>
                  </a:lnTo>
                  <a:lnTo>
                    <a:pt x="6543" y="9938"/>
                  </a:lnTo>
                  <a:lnTo>
                    <a:pt x="6535" y="9955"/>
                  </a:lnTo>
                  <a:lnTo>
                    <a:pt x="6520" y="9992"/>
                  </a:lnTo>
                  <a:lnTo>
                    <a:pt x="6504" y="10034"/>
                  </a:lnTo>
                  <a:lnTo>
                    <a:pt x="6137" y="10839"/>
                  </a:lnTo>
                  <a:lnTo>
                    <a:pt x="6128" y="10859"/>
                  </a:lnTo>
                  <a:lnTo>
                    <a:pt x="6119" y="10878"/>
                  </a:lnTo>
                  <a:lnTo>
                    <a:pt x="6111" y="10898"/>
                  </a:lnTo>
                  <a:lnTo>
                    <a:pt x="6105" y="10918"/>
                  </a:lnTo>
                  <a:lnTo>
                    <a:pt x="6101" y="10938"/>
                  </a:lnTo>
                  <a:lnTo>
                    <a:pt x="6096" y="10958"/>
                  </a:lnTo>
                  <a:lnTo>
                    <a:pt x="6093" y="10977"/>
                  </a:lnTo>
                  <a:lnTo>
                    <a:pt x="6091" y="10998"/>
                  </a:lnTo>
                  <a:lnTo>
                    <a:pt x="6090" y="11017"/>
                  </a:lnTo>
                  <a:lnTo>
                    <a:pt x="6089" y="11037"/>
                  </a:lnTo>
                  <a:lnTo>
                    <a:pt x="6089" y="11057"/>
                  </a:lnTo>
                  <a:lnTo>
                    <a:pt x="6090" y="11077"/>
                  </a:lnTo>
                  <a:lnTo>
                    <a:pt x="6092" y="11117"/>
                  </a:lnTo>
                  <a:lnTo>
                    <a:pt x="6097" y="11158"/>
                  </a:lnTo>
                  <a:lnTo>
                    <a:pt x="6109" y="11239"/>
                  </a:lnTo>
                  <a:lnTo>
                    <a:pt x="6122" y="11321"/>
                  </a:lnTo>
                  <a:lnTo>
                    <a:pt x="6128" y="11362"/>
                  </a:lnTo>
                  <a:lnTo>
                    <a:pt x="6132" y="11404"/>
                  </a:lnTo>
                  <a:lnTo>
                    <a:pt x="6133" y="11426"/>
                  </a:lnTo>
                  <a:lnTo>
                    <a:pt x="6134" y="11447"/>
                  </a:lnTo>
                  <a:lnTo>
                    <a:pt x="6134" y="11469"/>
                  </a:lnTo>
                  <a:lnTo>
                    <a:pt x="6134" y="11490"/>
                  </a:lnTo>
                  <a:lnTo>
                    <a:pt x="6116" y="11504"/>
                  </a:lnTo>
                  <a:lnTo>
                    <a:pt x="6096" y="11517"/>
                  </a:lnTo>
                  <a:lnTo>
                    <a:pt x="6076" y="11531"/>
                  </a:lnTo>
                  <a:lnTo>
                    <a:pt x="6055" y="11544"/>
                  </a:lnTo>
                  <a:lnTo>
                    <a:pt x="6009" y="11569"/>
                  </a:lnTo>
                  <a:lnTo>
                    <a:pt x="5961" y="11593"/>
                  </a:lnTo>
                  <a:lnTo>
                    <a:pt x="5913" y="11618"/>
                  </a:lnTo>
                  <a:lnTo>
                    <a:pt x="5864" y="11643"/>
                  </a:lnTo>
                  <a:lnTo>
                    <a:pt x="5840" y="11657"/>
                  </a:lnTo>
                  <a:lnTo>
                    <a:pt x="5816" y="11669"/>
                  </a:lnTo>
                  <a:lnTo>
                    <a:pt x="5793" y="11684"/>
                  </a:lnTo>
                  <a:lnTo>
                    <a:pt x="5770" y="11698"/>
                  </a:lnTo>
                  <a:lnTo>
                    <a:pt x="5749" y="11714"/>
                  </a:lnTo>
                  <a:lnTo>
                    <a:pt x="5728" y="11731"/>
                  </a:lnTo>
                  <a:lnTo>
                    <a:pt x="5709" y="11747"/>
                  </a:lnTo>
                  <a:lnTo>
                    <a:pt x="5691" y="11765"/>
                  </a:lnTo>
                  <a:lnTo>
                    <a:pt x="5674" y="11783"/>
                  </a:lnTo>
                  <a:lnTo>
                    <a:pt x="5659" y="11802"/>
                  </a:lnTo>
                  <a:lnTo>
                    <a:pt x="5646" y="11824"/>
                  </a:lnTo>
                  <a:lnTo>
                    <a:pt x="5634" y="11845"/>
                  </a:lnTo>
                  <a:lnTo>
                    <a:pt x="5624" y="11869"/>
                  </a:lnTo>
                  <a:lnTo>
                    <a:pt x="5617" y="11894"/>
                  </a:lnTo>
                  <a:lnTo>
                    <a:pt x="5611" y="11919"/>
                  </a:lnTo>
                  <a:lnTo>
                    <a:pt x="5609" y="11946"/>
                  </a:lnTo>
                  <a:lnTo>
                    <a:pt x="5609" y="11975"/>
                  </a:lnTo>
                  <a:lnTo>
                    <a:pt x="5611" y="12006"/>
                  </a:lnTo>
                  <a:lnTo>
                    <a:pt x="5617" y="12039"/>
                  </a:lnTo>
                  <a:lnTo>
                    <a:pt x="5625" y="12072"/>
                  </a:lnTo>
                  <a:lnTo>
                    <a:pt x="5633" y="12099"/>
                  </a:lnTo>
                  <a:lnTo>
                    <a:pt x="5638" y="12121"/>
                  </a:lnTo>
                  <a:lnTo>
                    <a:pt x="5641" y="12140"/>
                  </a:lnTo>
                  <a:lnTo>
                    <a:pt x="5645" y="12157"/>
                  </a:lnTo>
                  <a:lnTo>
                    <a:pt x="5645" y="12171"/>
                  </a:lnTo>
                  <a:lnTo>
                    <a:pt x="5644" y="12183"/>
                  </a:lnTo>
                  <a:lnTo>
                    <a:pt x="5641" y="12194"/>
                  </a:lnTo>
                  <a:lnTo>
                    <a:pt x="5638" y="12204"/>
                  </a:lnTo>
                  <a:lnTo>
                    <a:pt x="5633" y="12212"/>
                  </a:lnTo>
                  <a:lnTo>
                    <a:pt x="5625" y="12222"/>
                  </a:lnTo>
                  <a:lnTo>
                    <a:pt x="5618" y="12231"/>
                  </a:lnTo>
                  <a:lnTo>
                    <a:pt x="5608" y="12240"/>
                  </a:lnTo>
                  <a:lnTo>
                    <a:pt x="5586" y="12263"/>
                  </a:lnTo>
                  <a:lnTo>
                    <a:pt x="5558" y="12294"/>
                  </a:lnTo>
                  <a:lnTo>
                    <a:pt x="5058" y="12907"/>
                  </a:lnTo>
                  <a:lnTo>
                    <a:pt x="5022" y="12958"/>
                  </a:lnTo>
                  <a:lnTo>
                    <a:pt x="4987" y="13008"/>
                  </a:lnTo>
                  <a:lnTo>
                    <a:pt x="4951" y="13053"/>
                  </a:lnTo>
                  <a:lnTo>
                    <a:pt x="4916" y="13096"/>
                  </a:lnTo>
                  <a:lnTo>
                    <a:pt x="4882" y="13136"/>
                  </a:lnTo>
                  <a:lnTo>
                    <a:pt x="4847" y="13175"/>
                  </a:lnTo>
                  <a:lnTo>
                    <a:pt x="4814" y="13211"/>
                  </a:lnTo>
                  <a:lnTo>
                    <a:pt x="4781" y="13247"/>
                  </a:lnTo>
                  <a:lnTo>
                    <a:pt x="4717" y="13314"/>
                  </a:lnTo>
                  <a:lnTo>
                    <a:pt x="4657" y="13379"/>
                  </a:lnTo>
                  <a:lnTo>
                    <a:pt x="4629" y="13412"/>
                  </a:lnTo>
                  <a:lnTo>
                    <a:pt x="4603" y="13445"/>
                  </a:lnTo>
                  <a:lnTo>
                    <a:pt x="4576" y="13479"/>
                  </a:lnTo>
                  <a:lnTo>
                    <a:pt x="4552" y="13513"/>
                  </a:lnTo>
                  <a:lnTo>
                    <a:pt x="4528" y="13549"/>
                  </a:lnTo>
                  <a:lnTo>
                    <a:pt x="4507" y="13580"/>
                  </a:lnTo>
                  <a:lnTo>
                    <a:pt x="4497" y="13593"/>
                  </a:lnTo>
                  <a:lnTo>
                    <a:pt x="4488" y="13605"/>
                  </a:lnTo>
                  <a:lnTo>
                    <a:pt x="4478" y="13616"/>
                  </a:lnTo>
                  <a:lnTo>
                    <a:pt x="4466" y="13626"/>
                  </a:lnTo>
                  <a:lnTo>
                    <a:pt x="4455" y="13634"/>
                  </a:lnTo>
                  <a:lnTo>
                    <a:pt x="4442" y="13642"/>
                  </a:lnTo>
                  <a:lnTo>
                    <a:pt x="4428" y="13649"/>
                  </a:lnTo>
                  <a:lnTo>
                    <a:pt x="4411" y="13655"/>
                  </a:lnTo>
                  <a:lnTo>
                    <a:pt x="4392" y="13659"/>
                  </a:lnTo>
                  <a:lnTo>
                    <a:pt x="4371" y="13663"/>
                  </a:lnTo>
                  <a:lnTo>
                    <a:pt x="4347" y="13666"/>
                  </a:lnTo>
                  <a:lnTo>
                    <a:pt x="4320" y="13668"/>
                  </a:lnTo>
                  <a:lnTo>
                    <a:pt x="4280" y="13670"/>
                  </a:lnTo>
                  <a:lnTo>
                    <a:pt x="4236" y="13672"/>
                  </a:lnTo>
                  <a:lnTo>
                    <a:pt x="4189" y="13673"/>
                  </a:lnTo>
                  <a:lnTo>
                    <a:pt x="4140" y="13674"/>
                  </a:lnTo>
                  <a:lnTo>
                    <a:pt x="4036" y="13674"/>
                  </a:lnTo>
                  <a:lnTo>
                    <a:pt x="3923" y="13673"/>
                  </a:lnTo>
                  <a:lnTo>
                    <a:pt x="3805" y="13671"/>
                  </a:lnTo>
                  <a:lnTo>
                    <a:pt x="3681" y="13668"/>
                  </a:lnTo>
                  <a:lnTo>
                    <a:pt x="3554" y="13664"/>
                  </a:lnTo>
                  <a:lnTo>
                    <a:pt x="3423" y="13660"/>
                  </a:lnTo>
                  <a:lnTo>
                    <a:pt x="3292" y="13655"/>
                  </a:lnTo>
                  <a:lnTo>
                    <a:pt x="3161" y="13650"/>
                  </a:lnTo>
                  <a:lnTo>
                    <a:pt x="3033" y="13645"/>
                  </a:lnTo>
                  <a:lnTo>
                    <a:pt x="2906" y="13641"/>
                  </a:lnTo>
                  <a:lnTo>
                    <a:pt x="2785" y="13637"/>
                  </a:lnTo>
                  <a:lnTo>
                    <a:pt x="2668" y="13634"/>
                  </a:lnTo>
                  <a:lnTo>
                    <a:pt x="2558" y="13632"/>
                  </a:lnTo>
                  <a:lnTo>
                    <a:pt x="2457" y="13632"/>
                  </a:lnTo>
                  <a:close/>
                  <a:moveTo>
                    <a:pt x="9367" y="5103"/>
                  </a:moveTo>
                  <a:lnTo>
                    <a:pt x="9403" y="5090"/>
                  </a:lnTo>
                  <a:lnTo>
                    <a:pt x="9437" y="5080"/>
                  </a:lnTo>
                  <a:lnTo>
                    <a:pt x="9471" y="5073"/>
                  </a:lnTo>
                  <a:lnTo>
                    <a:pt x="9505" y="5070"/>
                  </a:lnTo>
                  <a:lnTo>
                    <a:pt x="9537" y="5068"/>
                  </a:lnTo>
                  <a:lnTo>
                    <a:pt x="9569" y="5070"/>
                  </a:lnTo>
                  <a:lnTo>
                    <a:pt x="9600" y="5073"/>
                  </a:lnTo>
                  <a:lnTo>
                    <a:pt x="9629" y="5079"/>
                  </a:lnTo>
                  <a:lnTo>
                    <a:pt x="9658" y="5088"/>
                  </a:lnTo>
                  <a:lnTo>
                    <a:pt x="9686" y="5099"/>
                  </a:lnTo>
                  <a:lnTo>
                    <a:pt x="9713" y="5112"/>
                  </a:lnTo>
                  <a:lnTo>
                    <a:pt x="9738" y="5127"/>
                  </a:lnTo>
                  <a:lnTo>
                    <a:pt x="9762" y="5143"/>
                  </a:lnTo>
                  <a:lnTo>
                    <a:pt x="9785" y="5161"/>
                  </a:lnTo>
                  <a:lnTo>
                    <a:pt x="9806" y="5181"/>
                  </a:lnTo>
                  <a:lnTo>
                    <a:pt x="9827" y="5203"/>
                  </a:lnTo>
                  <a:lnTo>
                    <a:pt x="9845" y="5225"/>
                  </a:lnTo>
                  <a:lnTo>
                    <a:pt x="9862" y="5250"/>
                  </a:lnTo>
                  <a:lnTo>
                    <a:pt x="9877" y="5275"/>
                  </a:lnTo>
                  <a:lnTo>
                    <a:pt x="9891" y="5301"/>
                  </a:lnTo>
                  <a:lnTo>
                    <a:pt x="9903" y="5328"/>
                  </a:lnTo>
                  <a:lnTo>
                    <a:pt x="9912" y="5357"/>
                  </a:lnTo>
                  <a:lnTo>
                    <a:pt x="9920" y="5385"/>
                  </a:lnTo>
                  <a:lnTo>
                    <a:pt x="9926" y="5415"/>
                  </a:lnTo>
                  <a:lnTo>
                    <a:pt x="9931" y="5445"/>
                  </a:lnTo>
                  <a:lnTo>
                    <a:pt x="9933" y="5475"/>
                  </a:lnTo>
                  <a:lnTo>
                    <a:pt x="9933" y="5505"/>
                  </a:lnTo>
                  <a:lnTo>
                    <a:pt x="9931" y="5537"/>
                  </a:lnTo>
                  <a:lnTo>
                    <a:pt x="9925" y="5568"/>
                  </a:lnTo>
                  <a:lnTo>
                    <a:pt x="9919" y="5598"/>
                  </a:lnTo>
                  <a:lnTo>
                    <a:pt x="9910" y="5629"/>
                  </a:lnTo>
                  <a:lnTo>
                    <a:pt x="9898" y="5659"/>
                  </a:lnTo>
                  <a:lnTo>
                    <a:pt x="9889" y="5679"/>
                  </a:lnTo>
                  <a:lnTo>
                    <a:pt x="9879" y="5699"/>
                  </a:lnTo>
                  <a:lnTo>
                    <a:pt x="9871" y="5716"/>
                  </a:lnTo>
                  <a:lnTo>
                    <a:pt x="9861" y="5731"/>
                  </a:lnTo>
                  <a:lnTo>
                    <a:pt x="9852" y="5744"/>
                  </a:lnTo>
                  <a:lnTo>
                    <a:pt x="9843" y="5755"/>
                  </a:lnTo>
                  <a:lnTo>
                    <a:pt x="9832" y="5766"/>
                  </a:lnTo>
                  <a:lnTo>
                    <a:pt x="9821" y="5776"/>
                  </a:lnTo>
                  <a:lnTo>
                    <a:pt x="9810" y="5784"/>
                  </a:lnTo>
                  <a:lnTo>
                    <a:pt x="9798" y="5793"/>
                  </a:lnTo>
                  <a:lnTo>
                    <a:pt x="9785" y="5800"/>
                  </a:lnTo>
                  <a:lnTo>
                    <a:pt x="9770" y="5808"/>
                  </a:lnTo>
                  <a:lnTo>
                    <a:pt x="9736" y="5822"/>
                  </a:lnTo>
                  <a:lnTo>
                    <a:pt x="9697" y="5838"/>
                  </a:lnTo>
                  <a:lnTo>
                    <a:pt x="9652" y="5854"/>
                  </a:lnTo>
                  <a:lnTo>
                    <a:pt x="9608" y="5865"/>
                  </a:lnTo>
                  <a:lnTo>
                    <a:pt x="9565" y="5870"/>
                  </a:lnTo>
                  <a:lnTo>
                    <a:pt x="9523" y="5870"/>
                  </a:lnTo>
                  <a:lnTo>
                    <a:pt x="9483" y="5867"/>
                  </a:lnTo>
                  <a:lnTo>
                    <a:pt x="9446" y="5860"/>
                  </a:lnTo>
                  <a:lnTo>
                    <a:pt x="9409" y="5848"/>
                  </a:lnTo>
                  <a:lnTo>
                    <a:pt x="9375" y="5832"/>
                  </a:lnTo>
                  <a:lnTo>
                    <a:pt x="9343" y="5813"/>
                  </a:lnTo>
                  <a:lnTo>
                    <a:pt x="9313" y="5792"/>
                  </a:lnTo>
                  <a:lnTo>
                    <a:pt x="9285" y="5767"/>
                  </a:lnTo>
                  <a:lnTo>
                    <a:pt x="9259" y="5740"/>
                  </a:lnTo>
                  <a:lnTo>
                    <a:pt x="9235" y="5710"/>
                  </a:lnTo>
                  <a:lnTo>
                    <a:pt x="9215" y="5679"/>
                  </a:lnTo>
                  <a:lnTo>
                    <a:pt x="9196" y="5647"/>
                  </a:lnTo>
                  <a:lnTo>
                    <a:pt x="9181" y="5613"/>
                  </a:lnTo>
                  <a:lnTo>
                    <a:pt x="9168" y="5577"/>
                  </a:lnTo>
                  <a:lnTo>
                    <a:pt x="9157" y="5541"/>
                  </a:lnTo>
                  <a:lnTo>
                    <a:pt x="9149" y="5504"/>
                  </a:lnTo>
                  <a:lnTo>
                    <a:pt x="9146" y="5468"/>
                  </a:lnTo>
                  <a:lnTo>
                    <a:pt x="9145" y="5430"/>
                  </a:lnTo>
                  <a:lnTo>
                    <a:pt x="9147" y="5394"/>
                  </a:lnTo>
                  <a:lnTo>
                    <a:pt x="9153" y="5358"/>
                  </a:lnTo>
                  <a:lnTo>
                    <a:pt x="9161" y="5323"/>
                  </a:lnTo>
                  <a:lnTo>
                    <a:pt x="9174" y="5289"/>
                  </a:lnTo>
                  <a:lnTo>
                    <a:pt x="9190" y="5255"/>
                  </a:lnTo>
                  <a:lnTo>
                    <a:pt x="9210" y="5224"/>
                  </a:lnTo>
                  <a:lnTo>
                    <a:pt x="9233" y="5195"/>
                  </a:lnTo>
                  <a:lnTo>
                    <a:pt x="9261" y="5168"/>
                  </a:lnTo>
                  <a:lnTo>
                    <a:pt x="9292" y="5144"/>
                  </a:lnTo>
                  <a:lnTo>
                    <a:pt x="9328" y="5121"/>
                  </a:lnTo>
                  <a:lnTo>
                    <a:pt x="9367" y="5103"/>
                  </a:lnTo>
                  <a:close/>
                  <a:moveTo>
                    <a:pt x="5842" y="7038"/>
                  </a:moveTo>
                  <a:lnTo>
                    <a:pt x="5828" y="7032"/>
                  </a:lnTo>
                  <a:lnTo>
                    <a:pt x="5814" y="7026"/>
                  </a:lnTo>
                  <a:lnTo>
                    <a:pt x="5801" y="7017"/>
                  </a:lnTo>
                  <a:lnTo>
                    <a:pt x="5788" y="7009"/>
                  </a:lnTo>
                  <a:lnTo>
                    <a:pt x="5776" y="6999"/>
                  </a:lnTo>
                  <a:lnTo>
                    <a:pt x="5764" y="6988"/>
                  </a:lnTo>
                  <a:lnTo>
                    <a:pt x="5752" y="6978"/>
                  </a:lnTo>
                  <a:lnTo>
                    <a:pt x="5741" y="6965"/>
                  </a:lnTo>
                  <a:lnTo>
                    <a:pt x="5730" y="6952"/>
                  </a:lnTo>
                  <a:lnTo>
                    <a:pt x="5721" y="6939"/>
                  </a:lnTo>
                  <a:lnTo>
                    <a:pt x="5712" y="6924"/>
                  </a:lnTo>
                  <a:lnTo>
                    <a:pt x="5704" y="6910"/>
                  </a:lnTo>
                  <a:lnTo>
                    <a:pt x="5696" y="6895"/>
                  </a:lnTo>
                  <a:lnTo>
                    <a:pt x="5689" y="6879"/>
                  </a:lnTo>
                  <a:lnTo>
                    <a:pt x="5682" y="6864"/>
                  </a:lnTo>
                  <a:lnTo>
                    <a:pt x="5677" y="6847"/>
                  </a:lnTo>
                  <a:lnTo>
                    <a:pt x="5673" y="6831"/>
                  </a:lnTo>
                  <a:lnTo>
                    <a:pt x="5668" y="6815"/>
                  </a:lnTo>
                  <a:lnTo>
                    <a:pt x="5665" y="6798"/>
                  </a:lnTo>
                  <a:lnTo>
                    <a:pt x="5663" y="6781"/>
                  </a:lnTo>
                  <a:lnTo>
                    <a:pt x="5662" y="6765"/>
                  </a:lnTo>
                  <a:lnTo>
                    <a:pt x="5662" y="6748"/>
                  </a:lnTo>
                  <a:lnTo>
                    <a:pt x="5663" y="6732"/>
                  </a:lnTo>
                  <a:lnTo>
                    <a:pt x="5664" y="6716"/>
                  </a:lnTo>
                  <a:lnTo>
                    <a:pt x="5667" y="6700"/>
                  </a:lnTo>
                  <a:lnTo>
                    <a:pt x="5671" y="6685"/>
                  </a:lnTo>
                  <a:lnTo>
                    <a:pt x="5677" y="6670"/>
                  </a:lnTo>
                  <a:lnTo>
                    <a:pt x="5682" y="6655"/>
                  </a:lnTo>
                  <a:lnTo>
                    <a:pt x="5690" y="6641"/>
                  </a:lnTo>
                  <a:lnTo>
                    <a:pt x="5698" y="6628"/>
                  </a:lnTo>
                  <a:lnTo>
                    <a:pt x="5708" y="6615"/>
                  </a:lnTo>
                  <a:lnTo>
                    <a:pt x="5720" y="6603"/>
                  </a:lnTo>
                  <a:lnTo>
                    <a:pt x="5725" y="6598"/>
                  </a:lnTo>
                  <a:lnTo>
                    <a:pt x="5732" y="6592"/>
                  </a:lnTo>
                  <a:lnTo>
                    <a:pt x="5738" y="6588"/>
                  </a:lnTo>
                  <a:lnTo>
                    <a:pt x="5744" y="6585"/>
                  </a:lnTo>
                  <a:lnTo>
                    <a:pt x="5759" y="6577"/>
                  </a:lnTo>
                  <a:lnTo>
                    <a:pt x="5776" y="6572"/>
                  </a:lnTo>
                  <a:lnTo>
                    <a:pt x="5793" y="6568"/>
                  </a:lnTo>
                  <a:lnTo>
                    <a:pt x="5811" y="6565"/>
                  </a:lnTo>
                  <a:lnTo>
                    <a:pt x="5830" y="6563"/>
                  </a:lnTo>
                  <a:lnTo>
                    <a:pt x="5850" y="6561"/>
                  </a:lnTo>
                  <a:lnTo>
                    <a:pt x="5889" y="6561"/>
                  </a:lnTo>
                  <a:lnTo>
                    <a:pt x="5930" y="6562"/>
                  </a:lnTo>
                  <a:lnTo>
                    <a:pt x="5970" y="6563"/>
                  </a:lnTo>
                  <a:lnTo>
                    <a:pt x="6007" y="6566"/>
                  </a:lnTo>
                  <a:lnTo>
                    <a:pt x="6086" y="6567"/>
                  </a:lnTo>
                  <a:lnTo>
                    <a:pt x="6166" y="6567"/>
                  </a:lnTo>
                  <a:lnTo>
                    <a:pt x="6250" y="6567"/>
                  </a:lnTo>
                  <a:lnTo>
                    <a:pt x="6335" y="6566"/>
                  </a:lnTo>
                  <a:lnTo>
                    <a:pt x="6419" y="6565"/>
                  </a:lnTo>
                  <a:lnTo>
                    <a:pt x="6503" y="6562"/>
                  </a:lnTo>
                  <a:lnTo>
                    <a:pt x="6584" y="6560"/>
                  </a:lnTo>
                  <a:lnTo>
                    <a:pt x="6662" y="6557"/>
                  </a:lnTo>
                  <a:lnTo>
                    <a:pt x="6686" y="6556"/>
                  </a:lnTo>
                  <a:lnTo>
                    <a:pt x="6707" y="6554"/>
                  </a:lnTo>
                  <a:lnTo>
                    <a:pt x="6725" y="6550"/>
                  </a:lnTo>
                  <a:lnTo>
                    <a:pt x="6740" y="6545"/>
                  </a:lnTo>
                  <a:lnTo>
                    <a:pt x="6754" y="6539"/>
                  </a:lnTo>
                  <a:lnTo>
                    <a:pt x="6766" y="6532"/>
                  </a:lnTo>
                  <a:lnTo>
                    <a:pt x="6776" y="6524"/>
                  </a:lnTo>
                  <a:lnTo>
                    <a:pt x="6784" y="6515"/>
                  </a:lnTo>
                  <a:lnTo>
                    <a:pt x="6792" y="6504"/>
                  </a:lnTo>
                  <a:lnTo>
                    <a:pt x="6798" y="6493"/>
                  </a:lnTo>
                  <a:lnTo>
                    <a:pt x="6805" y="6480"/>
                  </a:lnTo>
                  <a:lnTo>
                    <a:pt x="6811" y="6466"/>
                  </a:lnTo>
                  <a:lnTo>
                    <a:pt x="6824" y="6434"/>
                  </a:lnTo>
                  <a:lnTo>
                    <a:pt x="6839" y="6397"/>
                  </a:lnTo>
                  <a:lnTo>
                    <a:pt x="6868" y="6331"/>
                  </a:lnTo>
                  <a:lnTo>
                    <a:pt x="6907" y="6245"/>
                  </a:lnTo>
                  <a:lnTo>
                    <a:pt x="6951" y="6146"/>
                  </a:lnTo>
                  <a:lnTo>
                    <a:pt x="6999" y="6043"/>
                  </a:lnTo>
                  <a:lnTo>
                    <a:pt x="7024" y="5993"/>
                  </a:lnTo>
                  <a:lnTo>
                    <a:pt x="7047" y="5944"/>
                  </a:lnTo>
                  <a:lnTo>
                    <a:pt x="7072" y="5899"/>
                  </a:lnTo>
                  <a:lnTo>
                    <a:pt x="7094" y="5858"/>
                  </a:lnTo>
                  <a:lnTo>
                    <a:pt x="7117" y="5822"/>
                  </a:lnTo>
                  <a:lnTo>
                    <a:pt x="7137" y="5792"/>
                  </a:lnTo>
                  <a:lnTo>
                    <a:pt x="7147" y="5779"/>
                  </a:lnTo>
                  <a:lnTo>
                    <a:pt x="7156" y="5769"/>
                  </a:lnTo>
                  <a:lnTo>
                    <a:pt x="7164" y="5761"/>
                  </a:lnTo>
                  <a:lnTo>
                    <a:pt x="7173" y="5754"/>
                  </a:lnTo>
                  <a:lnTo>
                    <a:pt x="7185" y="5747"/>
                  </a:lnTo>
                  <a:lnTo>
                    <a:pt x="7201" y="5739"/>
                  </a:lnTo>
                  <a:lnTo>
                    <a:pt x="7220" y="5732"/>
                  </a:lnTo>
                  <a:lnTo>
                    <a:pt x="7243" y="5723"/>
                  </a:lnTo>
                  <a:lnTo>
                    <a:pt x="7297" y="5705"/>
                  </a:lnTo>
                  <a:lnTo>
                    <a:pt x="7362" y="5686"/>
                  </a:lnTo>
                  <a:lnTo>
                    <a:pt x="7435" y="5664"/>
                  </a:lnTo>
                  <a:lnTo>
                    <a:pt x="7513" y="5643"/>
                  </a:lnTo>
                  <a:lnTo>
                    <a:pt x="7596" y="5620"/>
                  </a:lnTo>
                  <a:lnTo>
                    <a:pt x="7679" y="5597"/>
                  </a:lnTo>
                  <a:lnTo>
                    <a:pt x="7763" y="5573"/>
                  </a:lnTo>
                  <a:lnTo>
                    <a:pt x="7845" y="5548"/>
                  </a:lnTo>
                  <a:lnTo>
                    <a:pt x="7922" y="5525"/>
                  </a:lnTo>
                  <a:lnTo>
                    <a:pt x="7992" y="5501"/>
                  </a:lnTo>
                  <a:lnTo>
                    <a:pt x="8024" y="5489"/>
                  </a:lnTo>
                  <a:lnTo>
                    <a:pt x="8053" y="5477"/>
                  </a:lnTo>
                  <a:lnTo>
                    <a:pt x="8080" y="5467"/>
                  </a:lnTo>
                  <a:lnTo>
                    <a:pt x="8104" y="5456"/>
                  </a:lnTo>
                  <a:lnTo>
                    <a:pt x="8125" y="5444"/>
                  </a:lnTo>
                  <a:lnTo>
                    <a:pt x="8142" y="5433"/>
                  </a:lnTo>
                  <a:lnTo>
                    <a:pt x="8155" y="5424"/>
                  </a:lnTo>
                  <a:lnTo>
                    <a:pt x="8164" y="5413"/>
                  </a:lnTo>
                  <a:lnTo>
                    <a:pt x="8149" y="5391"/>
                  </a:lnTo>
                  <a:lnTo>
                    <a:pt x="8144" y="5383"/>
                  </a:lnTo>
                  <a:lnTo>
                    <a:pt x="8135" y="5378"/>
                  </a:lnTo>
                  <a:lnTo>
                    <a:pt x="8113" y="5362"/>
                  </a:lnTo>
                  <a:lnTo>
                    <a:pt x="8099" y="5352"/>
                  </a:lnTo>
                  <a:lnTo>
                    <a:pt x="8088" y="5345"/>
                  </a:lnTo>
                  <a:lnTo>
                    <a:pt x="8077" y="5340"/>
                  </a:lnTo>
                  <a:lnTo>
                    <a:pt x="8065" y="5334"/>
                  </a:lnTo>
                  <a:lnTo>
                    <a:pt x="7757" y="5161"/>
                  </a:lnTo>
                  <a:lnTo>
                    <a:pt x="7705" y="5132"/>
                  </a:lnTo>
                  <a:lnTo>
                    <a:pt x="7652" y="5104"/>
                  </a:lnTo>
                  <a:lnTo>
                    <a:pt x="7600" y="5076"/>
                  </a:lnTo>
                  <a:lnTo>
                    <a:pt x="7547" y="5049"/>
                  </a:lnTo>
                  <a:lnTo>
                    <a:pt x="7495" y="5022"/>
                  </a:lnTo>
                  <a:lnTo>
                    <a:pt x="7443" y="4996"/>
                  </a:lnTo>
                  <a:lnTo>
                    <a:pt x="7393" y="4969"/>
                  </a:lnTo>
                  <a:lnTo>
                    <a:pt x="7343" y="4942"/>
                  </a:lnTo>
                  <a:lnTo>
                    <a:pt x="7303" y="4922"/>
                  </a:lnTo>
                  <a:lnTo>
                    <a:pt x="7250" y="4895"/>
                  </a:lnTo>
                  <a:lnTo>
                    <a:pt x="7190" y="4864"/>
                  </a:lnTo>
                  <a:lnTo>
                    <a:pt x="7127" y="4831"/>
                  </a:lnTo>
                  <a:lnTo>
                    <a:pt x="7065" y="4798"/>
                  </a:lnTo>
                  <a:lnTo>
                    <a:pt x="7010" y="4766"/>
                  </a:lnTo>
                  <a:lnTo>
                    <a:pt x="6986" y="4751"/>
                  </a:lnTo>
                  <a:lnTo>
                    <a:pt x="6967" y="4737"/>
                  </a:lnTo>
                  <a:lnTo>
                    <a:pt x="6951" y="4724"/>
                  </a:lnTo>
                  <a:lnTo>
                    <a:pt x="6939" y="4712"/>
                  </a:lnTo>
                  <a:lnTo>
                    <a:pt x="6928" y="4699"/>
                  </a:lnTo>
                  <a:lnTo>
                    <a:pt x="6919" y="4686"/>
                  </a:lnTo>
                  <a:lnTo>
                    <a:pt x="6911" y="4672"/>
                  </a:lnTo>
                  <a:lnTo>
                    <a:pt x="6904" y="4657"/>
                  </a:lnTo>
                  <a:lnTo>
                    <a:pt x="6899" y="4642"/>
                  </a:lnTo>
                  <a:lnTo>
                    <a:pt x="6896" y="4627"/>
                  </a:lnTo>
                  <a:lnTo>
                    <a:pt x="6893" y="4611"/>
                  </a:lnTo>
                  <a:lnTo>
                    <a:pt x="6891" y="4595"/>
                  </a:lnTo>
                  <a:lnTo>
                    <a:pt x="6891" y="4580"/>
                  </a:lnTo>
                  <a:lnTo>
                    <a:pt x="6891" y="4565"/>
                  </a:lnTo>
                  <a:lnTo>
                    <a:pt x="6893" y="4550"/>
                  </a:lnTo>
                  <a:lnTo>
                    <a:pt x="6895" y="4535"/>
                  </a:lnTo>
                  <a:lnTo>
                    <a:pt x="6898" y="4520"/>
                  </a:lnTo>
                  <a:lnTo>
                    <a:pt x="6903" y="4505"/>
                  </a:lnTo>
                  <a:lnTo>
                    <a:pt x="6909" y="4491"/>
                  </a:lnTo>
                  <a:lnTo>
                    <a:pt x="6915" y="4478"/>
                  </a:lnTo>
                  <a:lnTo>
                    <a:pt x="6923" y="4466"/>
                  </a:lnTo>
                  <a:lnTo>
                    <a:pt x="6931" y="4453"/>
                  </a:lnTo>
                  <a:lnTo>
                    <a:pt x="6941" y="4442"/>
                  </a:lnTo>
                  <a:lnTo>
                    <a:pt x="6951" y="4431"/>
                  </a:lnTo>
                  <a:lnTo>
                    <a:pt x="6961" y="4422"/>
                  </a:lnTo>
                  <a:lnTo>
                    <a:pt x="6973" y="4412"/>
                  </a:lnTo>
                  <a:lnTo>
                    <a:pt x="6986" y="4404"/>
                  </a:lnTo>
                  <a:lnTo>
                    <a:pt x="6999" y="4398"/>
                  </a:lnTo>
                  <a:lnTo>
                    <a:pt x="7013" y="4391"/>
                  </a:lnTo>
                  <a:lnTo>
                    <a:pt x="7027" y="4387"/>
                  </a:lnTo>
                  <a:lnTo>
                    <a:pt x="7043" y="4384"/>
                  </a:lnTo>
                  <a:lnTo>
                    <a:pt x="7058" y="4383"/>
                  </a:lnTo>
                  <a:lnTo>
                    <a:pt x="7074" y="4382"/>
                  </a:lnTo>
                  <a:lnTo>
                    <a:pt x="7091" y="4384"/>
                  </a:lnTo>
                  <a:lnTo>
                    <a:pt x="7109" y="4386"/>
                  </a:lnTo>
                  <a:lnTo>
                    <a:pt x="7127" y="4390"/>
                  </a:lnTo>
                  <a:lnTo>
                    <a:pt x="7144" y="4397"/>
                  </a:lnTo>
                  <a:lnTo>
                    <a:pt x="7164" y="4405"/>
                  </a:lnTo>
                  <a:lnTo>
                    <a:pt x="7186" y="4416"/>
                  </a:lnTo>
                  <a:lnTo>
                    <a:pt x="7210" y="4429"/>
                  </a:lnTo>
                  <a:lnTo>
                    <a:pt x="7263" y="4458"/>
                  </a:lnTo>
                  <a:lnTo>
                    <a:pt x="7319" y="4491"/>
                  </a:lnTo>
                  <a:lnTo>
                    <a:pt x="7377" y="4527"/>
                  </a:lnTo>
                  <a:lnTo>
                    <a:pt x="7432" y="4562"/>
                  </a:lnTo>
                  <a:lnTo>
                    <a:pt x="7485" y="4593"/>
                  </a:lnTo>
                  <a:lnTo>
                    <a:pt x="7530" y="4620"/>
                  </a:lnTo>
                  <a:lnTo>
                    <a:pt x="8761" y="5290"/>
                  </a:lnTo>
                  <a:lnTo>
                    <a:pt x="8825" y="5325"/>
                  </a:lnTo>
                  <a:lnTo>
                    <a:pt x="8880" y="5354"/>
                  </a:lnTo>
                  <a:lnTo>
                    <a:pt x="8905" y="5369"/>
                  </a:lnTo>
                  <a:lnTo>
                    <a:pt x="8927" y="5383"/>
                  </a:lnTo>
                  <a:lnTo>
                    <a:pt x="8949" y="5397"/>
                  </a:lnTo>
                  <a:lnTo>
                    <a:pt x="8968" y="5412"/>
                  </a:lnTo>
                  <a:lnTo>
                    <a:pt x="8986" y="5429"/>
                  </a:lnTo>
                  <a:lnTo>
                    <a:pt x="9004" y="5446"/>
                  </a:lnTo>
                  <a:lnTo>
                    <a:pt x="9021" y="5466"/>
                  </a:lnTo>
                  <a:lnTo>
                    <a:pt x="9037" y="5488"/>
                  </a:lnTo>
                  <a:lnTo>
                    <a:pt x="9052" y="5512"/>
                  </a:lnTo>
                  <a:lnTo>
                    <a:pt x="9067" y="5540"/>
                  </a:lnTo>
                  <a:lnTo>
                    <a:pt x="9082" y="5570"/>
                  </a:lnTo>
                  <a:lnTo>
                    <a:pt x="9097" y="5604"/>
                  </a:lnTo>
                  <a:lnTo>
                    <a:pt x="9108" y="5630"/>
                  </a:lnTo>
                  <a:lnTo>
                    <a:pt x="9115" y="5655"/>
                  </a:lnTo>
                  <a:lnTo>
                    <a:pt x="9122" y="5678"/>
                  </a:lnTo>
                  <a:lnTo>
                    <a:pt x="9126" y="5701"/>
                  </a:lnTo>
                  <a:lnTo>
                    <a:pt x="9128" y="5722"/>
                  </a:lnTo>
                  <a:lnTo>
                    <a:pt x="9129" y="5744"/>
                  </a:lnTo>
                  <a:lnTo>
                    <a:pt x="9129" y="5763"/>
                  </a:lnTo>
                  <a:lnTo>
                    <a:pt x="9128" y="5782"/>
                  </a:lnTo>
                  <a:lnTo>
                    <a:pt x="9125" y="5800"/>
                  </a:lnTo>
                  <a:lnTo>
                    <a:pt x="9122" y="5819"/>
                  </a:lnTo>
                  <a:lnTo>
                    <a:pt x="9117" y="5835"/>
                  </a:lnTo>
                  <a:lnTo>
                    <a:pt x="9112" y="5852"/>
                  </a:lnTo>
                  <a:lnTo>
                    <a:pt x="9105" y="5867"/>
                  </a:lnTo>
                  <a:lnTo>
                    <a:pt x="9099" y="5882"/>
                  </a:lnTo>
                  <a:lnTo>
                    <a:pt x="9093" y="5897"/>
                  </a:lnTo>
                  <a:lnTo>
                    <a:pt x="9086" y="5911"/>
                  </a:lnTo>
                  <a:lnTo>
                    <a:pt x="9071" y="5937"/>
                  </a:lnTo>
                  <a:lnTo>
                    <a:pt x="9058" y="5963"/>
                  </a:lnTo>
                  <a:lnTo>
                    <a:pt x="9046" y="5986"/>
                  </a:lnTo>
                  <a:lnTo>
                    <a:pt x="9037" y="6009"/>
                  </a:lnTo>
                  <a:lnTo>
                    <a:pt x="9034" y="6019"/>
                  </a:lnTo>
                  <a:lnTo>
                    <a:pt x="9031" y="6030"/>
                  </a:lnTo>
                  <a:lnTo>
                    <a:pt x="9030" y="6041"/>
                  </a:lnTo>
                  <a:lnTo>
                    <a:pt x="9030" y="6052"/>
                  </a:lnTo>
                  <a:lnTo>
                    <a:pt x="9032" y="6062"/>
                  </a:lnTo>
                  <a:lnTo>
                    <a:pt x="9036" y="6073"/>
                  </a:lnTo>
                  <a:lnTo>
                    <a:pt x="9040" y="6084"/>
                  </a:lnTo>
                  <a:lnTo>
                    <a:pt x="9046" y="6096"/>
                  </a:lnTo>
                  <a:lnTo>
                    <a:pt x="9357" y="6421"/>
                  </a:lnTo>
                  <a:lnTo>
                    <a:pt x="9393" y="6463"/>
                  </a:lnTo>
                  <a:lnTo>
                    <a:pt x="9432" y="6504"/>
                  </a:lnTo>
                  <a:lnTo>
                    <a:pt x="9469" y="6545"/>
                  </a:lnTo>
                  <a:lnTo>
                    <a:pt x="9509" y="6587"/>
                  </a:lnTo>
                  <a:lnTo>
                    <a:pt x="9547" y="6628"/>
                  </a:lnTo>
                  <a:lnTo>
                    <a:pt x="9585" y="6669"/>
                  </a:lnTo>
                  <a:lnTo>
                    <a:pt x="9623" y="6710"/>
                  </a:lnTo>
                  <a:lnTo>
                    <a:pt x="9658" y="6753"/>
                  </a:lnTo>
                  <a:lnTo>
                    <a:pt x="9668" y="6765"/>
                  </a:lnTo>
                  <a:lnTo>
                    <a:pt x="9676" y="6778"/>
                  </a:lnTo>
                  <a:lnTo>
                    <a:pt x="9685" y="6791"/>
                  </a:lnTo>
                  <a:lnTo>
                    <a:pt x="9692" y="6804"/>
                  </a:lnTo>
                  <a:lnTo>
                    <a:pt x="9700" y="6818"/>
                  </a:lnTo>
                  <a:lnTo>
                    <a:pt x="9706" y="6832"/>
                  </a:lnTo>
                  <a:lnTo>
                    <a:pt x="9713" y="6846"/>
                  </a:lnTo>
                  <a:lnTo>
                    <a:pt x="9718" y="6861"/>
                  </a:lnTo>
                  <a:lnTo>
                    <a:pt x="9722" y="6876"/>
                  </a:lnTo>
                  <a:lnTo>
                    <a:pt x="9726" y="6890"/>
                  </a:lnTo>
                  <a:lnTo>
                    <a:pt x="9729" y="6905"/>
                  </a:lnTo>
                  <a:lnTo>
                    <a:pt x="9732" y="6920"/>
                  </a:lnTo>
                  <a:lnTo>
                    <a:pt x="9733" y="6934"/>
                  </a:lnTo>
                  <a:lnTo>
                    <a:pt x="9734" y="6949"/>
                  </a:lnTo>
                  <a:lnTo>
                    <a:pt x="9734" y="6964"/>
                  </a:lnTo>
                  <a:lnTo>
                    <a:pt x="9733" y="6978"/>
                  </a:lnTo>
                  <a:lnTo>
                    <a:pt x="9732" y="6992"/>
                  </a:lnTo>
                  <a:lnTo>
                    <a:pt x="9729" y="7006"/>
                  </a:lnTo>
                  <a:lnTo>
                    <a:pt x="9726" y="7018"/>
                  </a:lnTo>
                  <a:lnTo>
                    <a:pt x="9721" y="7031"/>
                  </a:lnTo>
                  <a:lnTo>
                    <a:pt x="9716" y="7044"/>
                  </a:lnTo>
                  <a:lnTo>
                    <a:pt x="9710" y="7056"/>
                  </a:lnTo>
                  <a:lnTo>
                    <a:pt x="9703" y="7067"/>
                  </a:lnTo>
                  <a:lnTo>
                    <a:pt x="9695" y="7079"/>
                  </a:lnTo>
                  <a:lnTo>
                    <a:pt x="9685" y="7088"/>
                  </a:lnTo>
                  <a:lnTo>
                    <a:pt x="9675" y="7098"/>
                  </a:lnTo>
                  <a:lnTo>
                    <a:pt x="9663" y="7106"/>
                  </a:lnTo>
                  <a:lnTo>
                    <a:pt x="9651" y="7114"/>
                  </a:lnTo>
                  <a:lnTo>
                    <a:pt x="9638" y="7122"/>
                  </a:lnTo>
                  <a:lnTo>
                    <a:pt x="9623" y="7128"/>
                  </a:lnTo>
                  <a:lnTo>
                    <a:pt x="9607" y="7132"/>
                  </a:lnTo>
                  <a:lnTo>
                    <a:pt x="9589" y="7137"/>
                  </a:lnTo>
                  <a:lnTo>
                    <a:pt x="9573" y="7140"/>
                  </a:lnTo>
                  <a:lnTo>
                    <a:pt x="9557" y="7141"/>
                  </a:lnTo>
                  <a:lnTo>
                    <a:pt x="9541" y="7141"/>
                  </a:lnTo>
                  <a:lnTo>
                    <a:pt x="9526" y="7140"/>
                  </a:lnTo>
                  <a:lnTo>
                    <a:pt x="9512" y="7138"/>
                  </a:lnTo>
                  <a:lnTo>
                    <a:pt x="9497" y="7134"/>
                  </a:lnTo>
                  <a:lnTo>
                    <a:pt x="9483" y="7130"/>
                  </a:lnTo>
                  <a:lnTo>
                    <a:pt x="9470" y="7125"/>
                  </a:lnTo>
                  <a:lnTo>
                    <a:pt x="9456" y="7118"/>
                  </a:lnTo>
                  <a:lnTo>
                    <a:pt x="9443" y="7111"/>
                  </a:lnTo>
                  <a:lnTo>
                    <a:pt x="9432" y="7103"/>
                  </a:lnTo>
                  <a:lnTo>
                    <a:pt x="9419" y="7095"/>
                  </a:lnTo>
                  <a:lnTo>
                    <a:pt x="9407" y="7086"/>
                  </a:lnTo>
                  <a:lnTo>
                    <a:pt x="9395" y="7076"/>
                  </a:lnTo>
                  <a:lnTo>
                    <a:pt x="9384" y="7066"/>
                  </a:lnTo>
                  <a:lnTo>
                    <a:pt x="9373" y="7056"/>
                  </a:lnTo>
                  <a:lnTo>
                    <a:pt x="9351" y="7034"/>
                  </a:lnTo>
                  <a:lnTo>
                    <a:pt x="9331" y="7010"/>
                  </a:lnTo>
                  <a:lnTo>
                    <a:pt x="9311" y="6986"/>
                  </a:lnTo>
                  <a:lnTo>
                    <a:pt x="9293" y="6963"/>
                  </a:lnTo>
                  <a:lnTo>
                    <a:pt x="9275" y="6940"/>
                  </a:lnTo>
                  <a:lnTo>
                    <a:pt x="9258" y="6918"/>
                  </a:lnTo>
                  <a:lnTo>
                    <a:pt x="9241" y="6897"/>
                  </a:lnTo>
                  <a:lnTo>
                    <a:pt x="9225" y="6879"/>
                  </a:lnTo>
                  <a:lnTo>
                    <a:pt x="8623" y="6217"/>
                  </a:lnTo>
                  <a:lnTo>
                    <a:pt x="8608" y="6218"/>
                  </a:lnTo>
                  <a:lnTo>
                    <a:pt x="8591" y="6220"/>
                  </a:lnTo>
                  <a:lnTo>
                    <a:pt x="8573" y="6222"/>
                  </a:lnTo>
                  <a:lnTo>
                    <a:pt x="8554" y="6225"/>
                  </a:lnTo>
                  <a:lnTo>
                    <a:pt x="8512" y="6233"/>
                  </a:lnTo>
                  <a:lnTo>
                    <a:pt x="8467" y="6243"/>
                  </a:lnTo>
                  <a:lnTo>
                    <a:pt x="8418" y="6255"/>
                  </a:lnTo>
                  <a:lnTo>
                    <a:pt x="8366" y="6268"/>
                  </a:lnTo>
                  <a:lnTo>
                    <a:pt x="8312" y="6283"/>
                  </a:lnTo>
                  <a:lnTo>
                    <a:pt x="8259" y="6299"/>
                  </a:lnTo>
                  <a:lnTo>
                    <a:pt x="8150" y="6332"/>
                  </a:lnTo>
                  <a:lnTo>
                    <a:pt x="8049" y="6363"/>
                  </a:lnTo>
                  <a:lnTo>
                    <a:pt x="7960" y="6391"/>
                  </a:lnTo>
                  <a:lnTo>
                    <a:pt x="7890" y="6413"/>
                  </a:lnTo>
                  <a:lnTo>
                    <a:pt x="7889" y="6424"/>
                  </a:lnTo>
                  <a:lnTo>
                    <a:pt x="7889" y="6436"/>
                  </a:lnTo>
                  <a:lnTo>
                    <a:pt x="7889" y="6450"/>
                  </a:lnTo>
                  <a:lnTo>
                    <a:pt x="7890" y="6464"/>
                  </a:lnTo>
                  <a:lnTo>
                    <a:pt x="7894" y="6495"/>
                  </a:lnTo>
                  <a:lnTo>
                    <a:pt x="7900" y="6529"/>
                  </a:lnTo>
                  <a:lnTo>
                    <a:pt x="7908" y="6567"/>
                  </a:lnTo>
                  <a:lnTo>
                    <a:pt x="7919" y="6605"/>
                  </a:lnTo>
                  <a:lnTo>
                    <a:pt x="7929" y="6645"/>
                  </a:lnTo>
                  <a:lnTo>
                    <a:pt x="7941" y="6686"/>
                  </a:lnTo>
                  <a:lnTo>
                    <a:pt x="7966" y="6766"/>
                  </a:lnTo>
                  <a:lnTo>
                    <a:pt x="7992" y="6842"/>
                  </a:lnTo>
                  <a:lnTo>
                    <a:pt x="8013" y="6909"/>
                  </a:lnTo>
                  <a:lnTo>
                    <a:pt x="8029" y="6961"/>
                  </a:lnTo>
                  <a:lnTo>
                    <a:pt x="8045" y="7011"/>
                  </a:lnTo>
                  <a:lnTo>
                    <a:pt x="8059" y="7055"/>
                  </a:lnTo>
                  <a:lnTo>
                    <a:pt x="8073" y="7094"/>
                  </a:lnTo>
                  <a:lnTo>
                    <a:pt x="8085" y="7126"/>
                  </a:lnTo>
                  <a:lnTo>
                    <a:pt x="8095" y="7155"/>
                  </a:lnTo>
                  <a:lnTo>
                    <a:pt x="8103" y="7181"/>
                  </a:lnTo>
                  <a:lnTo>
                    <a:pt x="8110" y="7204"/>
                  </a:lnTo>
                  <a:lnTo>
                    <a:pt x="8114" y="7226"/>
                  </a:lnTo>
                  <a:lnTo>
                    <a:pt x="8115" y="7237"/>
                  </a:lnTo>
                  <a:lnTo>
                    <a:pt x="8115" y="7248"/>
                  </a:lnTo>
                  <a:lnTo>
                    <a:pt x="8115" y="7259"/>
                  </a:lnTo>
                  <a:lnTo>
                    <a:pt x="8115" y="7270"/>
                  </a:lnTo>
                  <a:lnTo>
                    <a:pt x="8113" y="7281"/>
                  </a:lnTo>
                  <a:lnTo>
                    <a:pt x="8111" y="7293"/>
                  </a:lnTo>
                  <a:lnTo>
                    <a:pt x="8107" y="7306"/>
                  </a:lnTo>
                  <a:lnTo>
                    <a:pt x="8104" y="7320"/>
                  </a:lnTo>
                  <a:lnTo>
                    <a:pt x="8093" y="7349"/>
                  </a:lnTo>
                  <a:lnTo>
                    <a:pt x="8081" y="7382"/>
                  </a:lnTo>
                  <a:lnTo>
                    <a:pt x="8063" y="7422"/>
                  </a:lnTo>
                  <a:lnTo>
                    <a:pt x="8042" y="7467"/>
                  </a:lnTo>
                  <a:lnTo>
                    <a:pt x="8027" y="7499"/>
                  </a:lnTo>
                  <a:lnTo>
                    <a:pt x="8007" y="7544"/>
                  </a:lnTo>
                  <a:lnTo>
                    <a:pt x="7982" y="7598"/>
                  </a:lnTo>
                  <a:lnTo>
                    <a:pt x="7953" y="7660"/>
                  </a:lnTo>
                  <a:lnTo>
                    <a:pt x="7922" y="7729"/>
                  </a:lnTo>
                  <a:lnTo>
                    <a:pt x="7889" y="7801"/>
                  </a:lnTo>
                  <a:lnTo>
                    <a:pt x="7854" y="7877"/>
                  </a:lnTo>
                  <a:lnTo>
                    <a:pt x="7818" y="7952"/>
                  </a:lnTo>
                  <a:lnTo>
                    <a:pt x="7782" y="8027"/>
                  </a:lnTo>
                  <a:lnTo>
                    <a:pt x="7747" y="8099"/>
                  </a:lnTo>
                  <a:lnTo>
                    <a:pt x="7713" y="8167"/>
                  </a:lnTo>
                  <a:lnTo>
                    <a:pt x="7680" y="8228"/>
                  </a:lnTo>
                  <a:lnTo>
                    <a:pt x="7665" y="8256"/>
                  </a:lnTo>
                  <a:lnTo>
                    <a:pt x="7650" y="8282"/>
                  </a:lnTo>
                  <a:lnTo>
                    <a:pt x="7637" y="8304"/>
                  </a:lnTo>
                  <a:lnTo>
                    <a:pt x="7625" y="8324"/>
                  </a:lnTo>
                  <a:lnTo>
                    <a:pt x="7613" y="8342"/>
                  </a:lnTo>
                  <a:lnTo>
                    <a:pt x="7602" y="8356"/>
                  </a:lnTo>
                  <a:lnTo>
                    <a:pt x="7592" y="8365"/>
                  </a:lnTo>
                  <a:lnTo>
                    <a:pt x="7585" y="8373"/>
                  </a:lnTo>
                  <a:lnTo>
                    <a:pt x="7570" y="8382"/>
                  </a:lnTo>
                  <a:lnTo>
                    <a:pt x="7555" y="8390"/>
                  </a:lnTo>
                  <a:lnTo>
                    <a:pt x="7539" y="8396"/>
                  </a:lnTo>
                  <a:lnTo>
                    <a:pt x="7523" y="8402"/>
                  </a:lnTo>
                  <a:lnTo>
                    <a:pt x="7506" y="8406"/>
                  </a:lnTo>
                  <a:lnTo>
                    <a:pt x="7490" y="8408"/>
                  </a:lnTo>
                  <a:lnTo>
                    <a:pt x="7473" y="8410"/>
                  </a:lnTo>
                  <a:lnTo>
                    <a:pt x="7457" y="8410"/>
                  </a:lnTo>
                  <a:lnTo>
                    <a:pt x="7441" y="8409"/>
                  </a:lnTo>
                  <a:lnTo>
                    <a:pt x="7424" y="8408"/>
                  </a:lnTo>
                  <a:lnTo>
                    <a:pt x="7408" y="8405"/>
                  </a:lnTo>
                  <a:lnTo>
                    <a:pt x="7392" y="8401"/>
                  </a:lnTo>
                  <a:lnTo>
                    <a:pt x="7376" y="8395"/>
                  </a:lnTo>
                  <a:lnTo>
                    <a:pt x="7361" y="8390"/>
                  </a:lnTo>
                  <a:lnTo>
                    <a:pt x="7344" y="8382"/>
                  </a:lnTo>
                  <a:lnTo>
                    <a:pt x="7331" y="8375"/>
                  </a:lnTo>
                  <a:lnTo>
                    <a:pt x="7315" y="8365"/>
                  </a:lnTo>
                  <a:lnTo>
                    <a:pt x="7302" y="8356"/>
                  </a:lnTo>
                  <a:lnTo>
                    <a:pt x="7289" y="8345"/>
                  </a:lnTo>
                  <a:lnTo>
                    <a:pt x="7277" y="8334"/>
                  </a:lnTo>
                  <a:lnTo>
                    <a:pt x="7265" y="8321"/>
                  </a:lnTo>
                  <a:lnTo>
                    <a:pt x="7254" y="8308"/>
                  </a:lnTo>
                  <a:lnTo>
                    <a:pt x="7244" y="8294"/>
                  </a:lnTo>
                  <a:lnTo>
                    <a:pt x="7235" y="8279"/>
                  </a:lnTo>
                  <a:lnTo>
                    <a:pt x="7226" y="8264"/>
                  </a:lnTo>
                  <a:lnTo>
                    <a:pt x="7220" y="8248"/>
                  </a:lnTo>
                  <a:lnTo>
                    <a:pt x="7214" y="8231"/>
                  </a:lnTo>
                  <a:lnTo>
                    <a:pt x="7209" y="8214"/>
                  </a:lnTo>
                  <a:lnTo>
                    <a:pt x="7206" y="8197"/>
                  </a:lnTo>
                  <a:lnTo>
                    <a:pt x="7204" y="8177"/>
                  </a:lnTo>
                  <a:lnTo>
                    <a:pt x="7203" y="8159"/>
                  </a:lnTo>
                  <a:lnTo>
                    <a:pt x="7204" y="8140"/>
                  </a:lnTo>
                  <a:lnTo>
                    <a:pt x="7205" y="8128"/>
                  </a:lnTo>
                  <a:lnTo>
                    <a:pt x="7206" y="8117"/>
                  </a:lnTo>
                  <a:lnTo>
                    <a:pt x="7209" y="8106"/>
                  </a:lnTo>
                  <a:lnTo>
                    <a:pt x="7212" y="8093"/>
                  </a:lnTo>
                  <a:lnTo>
                    <a:pt x="7221" y="8066"/>
                  </a:lnTo>
                  <a:lnTo>
                    <a:pt x="7232" y="8038"/>
                  </a:lnTo>
                  <a:lnTo>
                    <a:pt x="7245" y="8008"/>
                  </a:lnTo>
                  <a:lnTo>
                    <a:pt x="7260" y="7978"/>
                  </a:lnTo>
                  <a:lnTo>
                    <a:pt x="7275" y="7947"/>
                  </a:lnTo>
                  <a:lnTo>
                    <a:pt x="7292" y="7915"/>
                  </a:lnTo>
                  <a:lnTo>
                    <a:pt x="7327" y="7852"/>
                  </a:lnTo>
                  <a:lnTo>
                    <a:pt x="7362" y="7791"/>
                  </a:lnTo>
                  <a:lnTo>
                    <a:pt x="7394" y="7736"/>
                  </a:lnTo>
                  <a:lnTo>
                    <a:pt x="7420" y="7689"/>
                  </a:lnTo>
                  <a:lnTo>
                    <a:pt x="7462" y="7614"/>
                  </a:lnTo>
                  <a:lnTo>
                    <a:pt x="7496" y="7556"/>
                  </a:lnTo>
                  <a:lnTo>
                    <a:pt x="7510" y="7531"/>
                  </a:lnTo>
                  <a:lnTo>
                    <a:pt x="7522" y="7509"/>
                  </a:lnTo>
                  <a:lnTo>
                    <a:pt x="7526" y="7498"/>
                  </a:lnTo>
                  <a:lnTo>
                    <a:pt x="7530" y="7487"/>
                  </a:lnTo>
                  <a:lnTo>
                    <a:pt x="7534" y="7477"/>
                  </a:lnTo>
                  <a:lnTo>
                    <a:pt x="7538" y="7466"/>
                  </a:lnTo>
                  <a:lnTo>
                    <a:pt x="7540" y="7455"/>
                  </a:lnTo>
                  <a:lnTo>
                    <a:pt x="7542" y="7443"/>
                  </a:lnTo>
                  <a:lnTo>
                    <a:pt x="7543" y="7433"/>
                  </a:lnTo>
                  <a:lnTo>
                    <a:pt x="7543" y="7421"/>
                  </a:lnTo>
                  <a:lnTo>
                    <a:pt x="7543" y="7408"/>
                  </a:lnTo>
                  <a:lnTo>
                    <a:pt x="7542" y="7395"/>
                  </a:lnTo>
                  <a:lnTo>
                    <a:pt x="7541" y="7381"/>
                  </a:lnTo>
                  <a:lnTo>
                    <a:pt x="7539" y="7367"/>
                  </a:lnTo>
                  <a:lnTo>
                    <a:pt x="7532" y="7335"/>
                  </a:lnTo>
                  <a:lnTo>
                    <a:pt x="7523" y="7299"/>
                  </a:lnTo>
                  <a:lnTo>
                    <a:pt x="7511" y="7258"/>
                  </a:lnTo>
                  <a:lnTo>
                    <a:pt x="7496" y="7209"/>
                  </a:lnTo>
                  <a:lnTo>
                    <a:pt x="7347" y="6765"/>
                  </a:lnTo>
                  <a:lnTo>
                    <a:pt x="7331" y="6734"/>
                  </a:lnTo>
                  <a:lnTo>
                    <a:pt x="7326" y="6727"/>
                  </a:lnTo>
                  <a:lnTo>
                    <a:pt x="7325" y="6727"/>
                  </a:lnTo>
                  <a:lnTo>
                    <a:pt x="7323" y="6726"/>
                  </a:lnTo>
                  <a:lnTo>
                    <a:pt x="7320" y="6723"/>
                  </a:lnTo>
                  <a:lnTo>
                    <a:pt x="7312" y="6717"/>
                  </a:lnTo>
                  <a:lnTo>
                    <a:pt x="7285" y="6749"/>
                  </a:lnTo>
                  <a:lnTo>
                    <a:pt x="7276" y="6765"/>
                  </a:lnTo>
                  <a:lnTo>
                    <a:pt x="7267" y="6780"/>
                  </a:lnTo>
                  <a:lnTo>
                    <a:pt x="7260" y="6797"/>
                  </a:lnTo>
                  <a:lnTo>
                    <a:pt x="7253" y="6814"/>
                  </a:lnTo>
                  <a:lnTo>
                    <a:pt x="7240" y="6848"/>
                  </a:lnTo>
                  <a:lnTo>
                    <a:pt x="7226" y="6883"/>
                  </a:lnTo>
                  <a:lnTo>
                    <a:pt x="7219" y="6903"/>
                  </a:lnTo>
                  <a:lnTo>
                    <a:pt x="7210" y="6922"/>
                  </a:lnTo>
                  <a:lnTo>
                    <a:pt x="7201" y="6941"/>
                  </a:lnTo>
                  <a:lnTo>
                    <a:pt x="7189" y="6962"/>
                  </a:lnTo>
                  <a:lnTo>
                    <a:pt x="7175" y="6983"/>
                  </a:lnTo>
                  <a:lnTo>
                    <a:pt x="7160" y="7006"/>
                  </a:lnTo>
                  <a:lnTo>
                    <a:pt x="7142" y="7028"/>
                  </a:lnTo>
                  <a:lnTo>
                    <a:pt x="7121" y="7052"/>
                  </a:lnTo>
                  <a:lnTo>
                    <a:pt x="7077" y="7052"/>
                  </a:lnTo>
                  <a:lnTo>
                    <a:pt x="7016" y="7053"/>
                  </a:lnTo>
                  <a:lnTo>
                    <a:pt x="6941" y="7053"/>
                  </a:lnTo>
                  <a:lnTo>
                    <a:pt x="6853" y="7053"/>
                  </a:lnTo>
                  <a:lnTo>
                    <a:pt x="6756" y="7053"/>
                  </a:lnTo>
                  <a:lnTo>
                    <a:pt x="6653" y="7053"/>
                  </a:lnTo>
                  <a:lnTo>
                    <a:pt x="6546" y="7053"/>
                  </a:lnTo>
                  <a:lnTo>
                    <a:pt x="6437" y="7053"/>
                  </a:lnTo>
                  <a:lnTo>
                    <a:pt x="6329" y="7053"/>
                  </a:lnTo>
                  <a:lnTo>
                    <a:pt x="6226" y="7052"/>
                  </a:lnTo>
                  <a:lnTo>
                    <a:pt x="6130" y="7051"/>
                  </a:lnTo>
                  <a:lnTo>
                    <a:pt x="6043" y="7050"/>
                  </a:lnTo>
                  <a:lnTo>
                    <a:pt x="5968" y="7047"/>
                  </a:lnTo>
                  <a:lnTo>
                    <a:pt x="5908" y="7044"/>
                  </a:lnTo>
                  <a:lnTo>
                    <a:pt x="5884" y="7043"/>
                  </a:lnTo>
                  <a:lnTo>
                    <a:pt x="5865" y="7041"/>
                  </a:lnTo>
                  <a:lnTo>
                    <a:pt x="5851" y="7040"/>
                  </a:lnTo>
                  <a:lnTo>
                    <a:pt x="5842" y="7038"/>
                  </a:lnTo>
                  <a:close/>
                  <a:moveTo>
                    <a:pt x="7603" y="1309"/>
                  </a:moveTo>
                  <a:lnTo>
                    <a:pt x="7616" y="1290"/>
                  </a:lnTo>
                  <a:lnTo>
                    <a:pt x="7629" y="1270"/>
                  </a:lnTo>
                  <a:lnTo>
                    <a:pt x="7643" y="1249"/>
                  </a:lnTo>
                  <a:lnTo>
                    <a:pt x="7658" y="1230"/>
                  </a:lnTo>
                  <a:lnTo>
                    <a:pt x="7674" y="1212"/>
                  </a:lnTo>
                  <a:lnTo>
                    <a:pt x="7692" y="1195"/>
                  </a:lnTo>
                  <a:lnTo>
                    <a:pt x="7701" y="1186"/>
                  </a:lnTo>
                  <a:lnTo>
                    <a:pt x="7710" y="1180"/>
                  </a:lnTo>
                  <a:lnTo>
                    <a:pt x="7720" y="1172"/>
                  </a:lnTo>
                  <a:lnTo>
                    <a:pt x="7731" y="1166"/>
                  </a:lnTo>
                  <a:lnTo>
                    <a:pt x="7740" y="1160"/>
                  </a:lnTo>
                  <a:lnTo>
                    <a:pt x="7751" y="1156"/>
                  </a:lnTo>
                  <a:lnTo>
                    <a:pt x="7763" y="1152"/>
                  </a:lnTo>
                  <a:lnTo>
                    <a:pt x="7775" y="1149"/>
                  </a:lnTo>
                  <a:lnTo>
                    <a:pt x="7787" y="1146"/>
                  </a:lnTo>
                  <a:lnTo>
                    <a:pt x="7798" y="1144"/>
                  </a:lnTo>
                  <a:lnTo>
                    <a:pt x="7811" y="1144"/>
                  </a:lnTo>
                  <a:lnTo>
                    <a:pt x="7824" y="1145"/>
                  </a:lnTo>
                  <a:lnTo>
                    <a:pt x="7837" y="1146"/>
                  </a:lnTo>
                  <a:lnTo>
                    <a:pt x="7851" y="1150"/>
                  </a:lnTo>
                  <a:lnTo>
                    <a:pt x="7865" y="1154"/>
                  </a:lnTo>
                  <a:lnTo>
                    <a:pt x="7880" y="1159"/>
                  </a:lnTo>
                  <a:lnTo>
                    <a:pt x="7895" y="1166"/>
                  </a:lnTo>
                  <a:lnTo>
                    <a:pt x="7910" y="1173"/>
                  </a:lnTo>
                  <a:lnTo>
                    <a:pt x="7926" y="1183"/>
                  </a:lnTo>
                  <a:lnTo>
                    <a:pt x="7942" y="1194"/>
                  </a:lnTo>
                  <a:lnTo>
                    <a:pt x="7981" y="1225"/>
                  </a:lnTo>
                  <a:lnTo>
                    <a:pt x="8012" y="1257"/>
                  </a:lnTo>
                  <a:lnTo>
                    <a:pt x="8036" y="1289"/>
                  </a:lnTo>
                  <a:lnTo>
                    <a:pt x="8053" y="1321"/>
                  </a:lnTo>
                  <a:lnTo>
                    <a:pt x="8063" y="1355"/>
                  </a:lnTo>
                  <a:lnTo>
                    <a:pt x="8068" y="1387"/>
                  </a:lnTo>
                  <a:lnTo>
                    <a:pt x="8067" y="1419"/>
                  </a:lnTo>
                  <a:lnTo>
                    <a:pt x="8060" y="1450"/>
                  </a:lnTo>
                  <a:lnTo>
                    <a:pt x="8049" y="1481"/>
                  </a:lnTo>
                  <a:lnTo>
                    <a:pt x="8034" y="1510"/>
                  </a:lnTo>
                  <a:lnTo>
                    <a:pt x="8015" y="1537"/>
                  </a:lnTo>
                  <a:lnTo>
                    <a:pt x="7993" y="1563"/>
                  </a:lnTo>
                  <a:lnTo>
                    <a:pt x="7968" y="1586"/>
                  </a:lnTo>
                  <a:lnTo>
                    <a:pt x="7940" y="1608"/>
                  </a:lnTo>
                  <a:lnTo>
                    <a:pt x="7910" y="1626"/>
                  </a:lnTo>
                  <a:lnTo>
                    <a:pt x="7878" y="1642"/>
                  </a:lnTo>
                  <a:lnTo>
                    <a:pt x="7845" y="1654"/>
                  </a:lnTo>
                  <a:lnTo>
                    <a:pt x="7810" y="1663"/>
                  </a:lnTo>
                  <a:lnTo>
                    <a:pt x="7776" y="1668"/>
                  </a:lnTo>
                  <a:lnTo>
                    <a:pt x="7742" y="1669"/>
                  </a:lnTo>
                  <a:lnTo>
                    <a:pt x="7707" y="1665"/>
                  </a:lnTo>
                  <a:lnTo>
                    <a:pt x="7674" y="1657"/>
                  </a:lnTo>
                  <a:lnTo>
                    <a:pt x="7642" y="1644"/>
                  </a:lnTo>
                  <a:lnTo>
                    <a:pt x="7612" y="1626"/>
                  </a:lnTo>
                  <a:lnTo>
                    <a:pt x="7584" y="1602"/>
                  </a:lnTo>
                  <a:lnTo>
                    <a:pt x="7558" y="1573"/>
                  </a:lnTo>
                  <a:lnTo>
                    <a:pt x="7535" y="1538"/>
                  </a:lnTo>
                  <a:lnTo>
                    <a:pt x="7516" y="1496"/>
                  </a:lnTo>
                  <a:lnTo>
                    <a:pt x="7501" y="1448"/>
                  </a:lnTo>
                  <a:lnTo>
                    <a:pt x="7489" y="1392"/>
                  </a:lnTo>
                  <a:lnTo>
                    <a:pt x="7483" y="1330"/>
                  </a:lnTo>
                  <a:lnTo>
                    <a:pt x="7482" y="1261"/>
                  </a:lnTo>
                  <a:lnTo>
                    <a:pt x="7489" y="1265"/>
                  </a:lnTo>
                  <a:lnTo>
                    <a:pt x="7496" y="1270"/>
                  </a:lnTo>
                  <a:lnTo>
                    <a:pt x="7502" y="1273"/>
                  </a:lnTo>
                  <a:lnTo>
                    <a:pt x="7510" y="1277"/>
                  </a:lnTo>
                  <a:lnTo>
                    <a:pt x="7516" y="1282"/>
                  </a:lnTo>
                  <a:lnTo>
                    <a:pt x="7524" y="1285"/>
                  </a:lnTo>
                  <a:lnTo>
                    <a:pt x="7570" y="1303"/>
                  </a:lnTo>
                  <a:lnTo>
                    <a:pt x="7583" y="1307"/>
                  </a:lnTo>
                  <a:lnTo>
                    <a:pt x="7586" y="1311"/>
                  </a:lnTo>
                  <a:lnTo>
                    <a:pt x="7584" y="1312"/>
                  </a:lnTo>
                  <a:lnTo>
                    <a:pt x="7578" y="1312"/>
                  </a:lnTo>
                  <a:lnTo>
                    <a:pt x="7574" y="1311"/>
                  </a:lnTo>
                  <a:lnTo>
                    <a:pt x="7574" y="1309"/>
                  </a:lnTo>
                  <a:lnTo>
                    <a:pt x="7583" y="1309"/>
                  </a:lnTo>
                  <a:lnTo>
                    <a:pt x="7603" y="1309"/>
                  </a:lnTo>
                  <a:close/>
                  <a:moveTo>
                    <a:pt x="7593" y="10"/>
                  </a:moveTo>
                  <a:lnTo>
                    <a:pt x="7566" y="15"/>
                  </a:lnTo>
                  <a:lnTo>
                    <a:pt x="7540" y="23"/>
                  </a:lnTo>
                  <a:lnTo>
                    <a:pt x="7515" y="29"/>
                  </a:lnTo>
                  <a:lnTo>
                    <a:pt x="7493" y="38"/>
                  </a:lnTo>
                  <a:lnTo>
                    <a:pt x="7471" y="46"/>
                  </a:lnTo>
                  <a:lnTo>
                    <a:pt x="7451" y="55"/>
                  </a:lnTo>
                  <a:lnTo>
                    <a:pt x="7431" y="65"/>
                  </a:lnTo>
                  <a:lnTo>
                    <a:pt x="7414" y="75"/>
                  </a:lnTo>
                  <a:lnTo>
                    <a:pt x="7397" y="86"/>
                  </a:lnTo>
                  <a:lnTo>
                    <a:pt x="7382" y="98"/>
                  </a:lnTo>
                  <a:lnTo>
                    <a:pt x="7367" y="110"/>
                  </a:lnTo>
                  <a:lnTo>
                    <a:pt x="7354" y="123"/>
                  </a:lnTo>
                  <a:lnTo>
                    <a:pt x="7341" y="135"/>
                  </a:lnTo>
                  <a:lnTo>
                    <a:pt x="7328" y="148"/>
                  </a:lnTo>
                  <a:lnTo>
                    <a:pt x="7318" y="163"/>
                  </a:lnTo>
                  <a:lnTo>
                    <a:pt x="7307" y="177"/>
                  </a:lnTo>
                  <a:lnTo>
                    <a:pt x="7296" y="192"/>
                  </a:lnTo>
                  <a:lnTo>
                    <a:pt x="7287" y="208"/>
                  </a:lnTo>
                  <a:lnTo>
                    <a:pt x="7277" y="225"/>
                  </a:lnTo>
                  <a:lnTo>
                    <a:pt x="7267" y="241"/>
                  </a:lnTo>
                  <a:lnTo>
                    <a:pt x="7249" y="275"/>
                  </a:lnTo>
                  <a:lnTo>
                    <a:pt x="7232" y="311"/>
                  </a:lnTo>
                  <a:lnTo>
                    <a:pt x="7214" y="349"/>
                  </a:lnTo>
                  <a:lnTo>
                    <a:pt x="7194" y="389"/>
                  </a:lnTo>
                  <a:lnTo>
                    <a:pt x="7173" y="430"/>
                  </a:lnTo>
                  <a:lnTo>
                    <a:pt x="7149" y="472"/>
                  </a:lnTo>
                  <a:lnTo>
                    <a:pt x="7043" y="658"/>
                  </a:lnTo>
                  <a:lnTo>
                    <a:pt x="6939" y="843"/>
                  </a:lnTo>
                  <a:lnTo>
                    <a:pt x="6835" y="1028"/>
                  </a:lnTo>
                  <a:lnTo>
                    <a:pt x="6732" y="1213"/>
                  </a:lnTo>
                  <a:lnTo>
                    <a:pt x="6630" y="1399"/>
                  </a:lnTo>
                  <a:lnTo>
                    <a:pt x="6529" y="1583"/>
                  </a:lnTo>
                  <a:lnTo>
                    <a:pt x="6428" y="1769"/>
                  </a:lnTo>
                  <a:lnTo>
                    <a:pt x="6328" y="1954"/>
                  </a:lnTo>
                  <a:lnTo>
                    <a:pt x="6227" y="2139"/>
                  </a:lnTo>
                  <a:lnTo>
                    <a:pt x="6128" y="2325"/>
                  </a:lnTo>
                  <a:lnTo>
                    <a:pt x="6027" y="2511"/>
                  </a:lnTo>
                  <a:lnTo>
                    <a:pt x="5927" y="2697"/>
                  </a:lnTo>
                  <a:lnTo>
                    <a:pt x="5825" y="2884"/>
                  </a:lnTo>
                  <a:lnTo>
                    <a:pt x="5723" y="3070"/>
                  </a:lnTo>
                  <a:lnTo>
                    <a:pt x="5621" y="3258"/>
                  </a:lnTo>
                  <a:lnTo>
                    <a:pt x="5517" y="3446"/>
                  </a:lnTo>
                  <a:lnTo>
                    <a:pt x="5476" y="3518"/>
                  </a:lnTo>
                  <a:lnTo>
                    <a:pt x="5435" y="3591"/>
                  </a:lnTo>
                  <a:lnTo>
                    <a:pt x="5394" y="3665"/>
                  </a:lnTo>
                  <a:lnTo>
                    <a:pt x="5352" y="3740"/>
                  </a:lnTo>
                  <a:lnTo>
                    <a:pt x="5310" y="3814"/>
                  </a:lnTo>
                  <a:lnTo>
                    <a:pt x="5268" y="3889"/>
                  </a:lnTo>
                  <a:lnTo>
                    <a:pt x="5228" y="3964"/>
                  </a:lnTo>
                  <a:lnTo>
                    <a:pt x="5190" y="4038"/>
                  </a:lnTo>
                  <a:lnTo>
                    <a:pt x="5152" y="4110"/>
                  </a:lnTo>
                  <a:lnTo>
                    <a:pt x="5112" y="4185"/>
                  </a:lnTo>
                  <a:lnTo>
                    <a:pt x="5073" y="4261"/>
                  </a:lnTo>
                  <a:lnTo>
                    <a:pt x="5032" y="4337"/>
                  </a:lnTo>
                  <a:lnTo>
                    <a:pt x="4990" y="4413"/>
                  </a:lnTo>
                  <a:lnTo>
                    <a:pt x="4948" y="4488"/>
                  </a:lnTo>
                  <a:lnTo>
                    <a:pt x="4906" y="4562"/>
                  </a:lnTo>
                  <a:lnTo>
                    <a:pt x="4864" y="4634"/>
                  </a:lnTo>
                  <a:lnTo>
                    <a:pt x="4784" y="4774"/>
                  </a:lnTo>
                  <a:lnTo>
                    <a:pt x="4702" y="4916"/>
                  </a:lnTo>
                  <a:lnTo>
                    <a:pt x="4620" y="5062"/>
                  </a:lnTo>
                  <a:lnTo>
                    <a:pt x="4537" y="5211"/>
                  </a:lnTo>
                  <a:lnTo>
                    <a:pt x="4455" y="5361"/>
                  </a:lnTo>
                  <a:lnTo>
                    <a:pt x="4372" y="5512"/>
                  </a:lnTo>
                  <a:lnTo>
                    <a:pt x="4288" y="5664"/>
                  </a:lnTo>
                  <a:lnTo>
                    <a:pt x="4204" y="5818"/>
                  </a:lnTo>
                  <a:lnTo>
                    <a:pt x="4122" y="5970"/>
                  </a:lnTo>
                  <a:lnTo>
                    <a:pt x="4038" y="6122"/>
                  </a:lnTo>
                  <a:lnTo>
                    <a:pt x="3956" y="6274"/>
                  </a:lnTo>
                  <a:lnTo>
                    <a:pt x="3873" y="6424"/>
                  </a:lnTo>
                  <a:lnTo>
                    <a:pt x="3790" y="6573"/>
                  </a:lnTo>
                  <a:lnTo>
                    <a:pt x="3709" y="6719"/>
                  </a:lnTo>
                  <a:lnTo>
                    <a:pt x="3628" y="6862"/>
                  </a:lnTo>
                  <a:lnTo>
                    <a:pt x="3549" y="7002"/>
                  </a:lnTo>
                  <a:lnTo>
                    <a:pt x="3505" y="7078"/>
                  </a:lnTo>
                  <a:lnTo>
                    <a:pt x="3462" y="7152"/>
                  </a:lnTo>
                  <a:lnTo>
                    <a:pt x="3419" y="7226"/>
                  </a:lnTo>
                  <a:lnTo>
                    <a:pt x="3377" y="7297"/>
                  </a:lnTo>
                  <a:lnTo>
                    <a:pt x="3336" y="7370"/>
                  </a:lnTo>
                  <a:lnTo>
                    <a:pt x="3296" y="7443"/>
                  </a:lnTo>
                  <a:lnTo>
                    <a:pt x="3255" y="7516"/>
                  </a:lnTo>
                  <a:lnTo>
                    <a:pt x="3214" y="7592"/>
                  </a:lnTo>
                  <a:lnTo>
                    <a:pt x="3173" y="7667"/>
                  </a:lnTo>
                  <a:lnTo>
                    <a:pt x="3131" y="7741"/>
                  </a:lnTo>
                  <a:lnTo>
                    <a:pt x="3090" y="7814"/>
                  </a:lnTo>
                  <a:lnTo>
                    <a:pt x="3047" y="7887"/>
                  </a:lnTo>
                  <a:lnTo>
                    <a:pt x="3005" y="7960"/>
                  </a:lnTo>
                  <a:lnTo>
                    <a:pt x="2963" y="8033"/>
                  </a:lnTo>
                  <a:lnTo>
                    <a:pt x="2923" y="8107"/>
                  </a:lnTo>
                  <a:lnTo>
                    <a:pt x="2883" y="8181"/>
                  </a:lnTo>
                  <a:lnTo>
                    <a:pt x="2852" y="8241"/>
                  </a:lnTo>
                  <a:lnTo>
                    <a:pt x="2817" y="8306"/>
                  </a:lnTo>
                  <a:lnTo>
                    <a:pt x="2779" y="8376"/>
                  </a:lnTo>
                  <a:lnTo>
                    <a:pt x="2740" y="8448"/>
                  </a:lnTo>
                  <a:lnTo>
                    <a:pt x="2697" y="8524"/>
                  </a:lnTo>
                  <a:lnTo>
                    <a:pt x="2653" y="8601"/>
                  </a:lnTo>
                  <a:lnTo>
                    <a:pt x="2608" y="8680"/>
                  </a:lnTo>
                  <a:lnTo>
                    <a:pt x="2563" y="8760"/>
                  </a:lnTo>
                  <a:lnTo>
                    <a:pt x="2515" y="8841"/>
                  </a:lnTo>
                  <a:lnTo>
                    <a:pt x="2469" y="8920"/>
                  </a:lnTo>
                  <a:lnTo>
                    <a:pt x="2424" y="8999"/>
                  </a:lnTo>
                  <a:lnTo>
                    <a:pt x="2379" y="9077"/>
                  </a:lnTo>
                  <a:lnTo>
                    <a:pt x="2336" y="9152"/>
                  </a:lnTo>
                  <a:lnTo>
                    <a:pt x="2294" y="9224"/>
                  </a:lnTo>
                  <a:lnTo>
                    <a:pt x="2255" y="9292"/>
                  </a:lnTo>
                  <a:lnTo>
                    <a:pt x="2218" y="9357"/>
                  </a:lnTo>
                  <a:lnTo>
                    <a:pt x="2136" y="9503"/>
                  </a:lnTo>
                  <a:lnTo>
                    <a:pt x="2053" y="9648"/>
                  </a:lnTo>
                  <a:lnTo>
                    <a:pt x="1969" y="9794"/>
                  </a:lnTo>
                  <a:lnTo>
                    <a:pt x="1885" y="9940"/>
                  </a:lnTo>
                  <a:lnTo>
                    <a:pt x="1802" y="10085"/>
                  </a:lnTo>
                  <a:lnTo>
                    <a:pt x="1718" y="10231"/>
                  </a:lnTo>
                  <a:lnTo>
                    <a:pt x="1634" y="10377"/>
                  </a:lnTo>
                  <a:lnTo>
                    <a:pt x="1550" y="10523"/>
                  </a:lnTo>
                  <a:lnTo>
                    <a:pt x="1466" y="10669"/>
                  </a:lnTo>
                  <a:lnTo>
                    <a:pt x="1382" y="10815"/>
                  </a:lnTo>
                  <a:lnTo>
                    <a:pt x="1297" y="10961"/>
                  </a:lnTo>
                  <a:lnTo>
                    <a:pt x="1214" y="11107"/>
                  </a:lnTo>
                  <a:lnTo>
                    <a:pt x="1130" y="11252"/>
                  </a:lnTo>
                  <a:lnTo>
                    <a:pt x="1047" y="11397"/>
                  </a:lnTo>
                  <a:lnTo>
                    <a:pt x="964" y="11542"/>
                  </a:lnTo>
                  <a:lnTo>
                    <a:pt x="881" y="11687"/>
                  </a:lnTo>
                  <a:lnTo>
                    <a:pt x="206" y="12852"/>
                  </a:lnTo>
                  <a:lnTo>
                    <a:pt x="187" y="12885"/>
                  </a:lnTo>
                  <a:lnTo>
                    <a:pt x="166" y="12921"/>
                  </a:lnTo>
                  <a:lnTo>
                    <a:pt x="145" y="12958"/>
                  </a:lnTo>
                  <a:lnTo>
                    <a:pt x="123" y="12999"/>
                  </a:lnTo>
                  <a:lnTo>
                    <a:pt x="103" y="13042"/>
                  </a:lnTo>
                  <a:lnTo>
                    <a:pt x="83" y="13087"/>
                  </a:lnTo>
                  <a:lnTo>
                    <a:pt x="63" y="13132"/>
                  </a:lnTo>
                  <a:lnTo>
                    <a:pt x="45" y="13179"/>
                  </a:lnTo>
                  <a:lnTo>
                    <a:pt x="38" y="13203"/>
                  </a:lnTo>
                  <a:lnTo>
                    <a:pt x="30" y="13226"/>
                  </a:lnTo>
                  <a:lnTo>
                    <a:pt x="24" y="13251"/>
                  </a:lnTo>
                  <a:lnTo>
                    <a:pt x="17" y="13275"/>
                  </a:lnTo>
                  <a:lnTo>
                    <a:pt x="12" y="13298"/>
                  </a:lnTo>
                  <a:lnTo>
                    <a:pt x="7" y="13323"/>
                  </a:lnTo>
                  <a:lnTo>
                    <a:pt x="4" y="13347"/>
                  </a:lnTo>
                  <a:lnTo>
                    <a:pt x="1" y="13370"/>
                  </a:lnTo>
                  <a:lnTo>
                    <a:pt x="0" y="13394"/>
                  </a:lnTo>
                  <a:lnTo>
                    <a:pt x="0" y="13417"/>
                  </a:lnTo>
                  <a:lnTo>
                    <a:pt x="0" y="13440"/>
                  </a:lnTo>
                  <a:lnTo>
                    <a:pt x="2" y="13463"/>
                  </a:lnTo>
                  <a:lnTo>
                    <a:pt x="5" y="13485"/>
                  </a:lnTo>
                  <a:lnTo>
                    <a:pt x="10" y="13508"/>
                  </a:lnTo>
                  <a:lnTo>
                    <a:pt x="15" y="13529"/>
                  </a:lnTo>
                  <a:lnTo>
                    <a:pt x="23" y="13551"/>
                  </a:lnTo>
                  <a:lnTo>
                    <a:pt x="31" y="13571"/>
                  </a:lnTo>
                  <a:lnTo>
                    <a:pt x="40" y="13592"/>
                  </a:lnTo>
                  <a:lnTo>
                    <a:pt x="50" y="13612"/>
                  </a:lnTo>
                  <a:lnTo>
                    <a:pt x="61" y="13631"/>
                  </a:lnTo>
                  <a:lnTo>
                    <a:pt x="72" y="13649"/>
                  </a:lnTo>
                  <a:lnTo>
                    <a:pt x="85" y="13668"/>
                  </a:lnTo>
                  <a:lnTo>
                    <a:pt x="98" y="13685"/>
                  </a:lnTo>
                  <a:lnTo>
                    <a:pt x="111" y="13701"/>
                  </a:lnTo>
                  <a:lnTo>
                    <a:pt x="124" y="13717"/>
                  </a:lnTo>
                  <a:lnTo>
                    <a:pt x="139" y="13732"/>
                  </a:lnTo>
                  <a:lnTo>
                    <a:pt x="156" y="13746"/>
                  </a:lnTo>
                  <a:lnTo>
                    <a:pt x="172" y="13760"/>
                  </a:lnTo>
                  <a:lnTo>
                    <a:pt x="188" y="13773"/>
                  </a:lnTo>
                  <a:lnTo>
                    <a:pt x="205" y="13785"/>
                  </a:lnTo>
                  <a:lnTo>
                    <a:pt x="223" y="13796"/>
                  </a:lnTo>
                  <a:lnTo>
                    <a:pt x="241" y="13807"/>
                  </a:lnTo>
                  <a:lnTo>
                    <a:pt x="261" y="13817"/>
                  </a:lnTo>
                  <a:lnTo>
                    <a:pt x="281" y="13826"/>
                  </a:lnTo>
                  <a:lnTo>
                    <a:pt x="302" y="13835"/>
                  </a:lnTo>
                  <a:lnTo>
                    <a:pt x="322" y="13842"/>
                  </a:lnTo>
                  <a:lnTo>
                    <a:pt x="343" y="13850"/>
                  </a:lnTo>
                  <a:lnTo>
                    <a:pt x="366" y="13856"/>
                  </a:lnTo>
                  <a:lnTo>
                    <a:pt x="388" y="13862"/>
                  </a:lnTo>
                  <a:lnTo>
                    <a:pt x="412" y="13867"/>
                  </a:lnTo>
                  <a:lnTo>
                    <a:pt x="436" y="13871"/>
                  </a:lnTo>
                  <a:lnTo>
                    <a:pt x="459" y="13875"/>
                  </a:lnTo>
                  <a:lnTo>
                    <a:pt x="484" y="13878"/>
                  </a:lnTo>
                  <a:lnTo>
                    <a:pt x="510" y="13880"/>
                  </a:lnTo>
                  <a:lnTo>
                    <a:pt x="535" y="13881"/>
                  </a:lnTo>
                  <a:lnTo>
                    <a:pt x="561" y="13881"/>
                  </a:lnTo>
                  <a:lnTo>
                    <a:pt x="588" y="13881"/>
                  </a:lnTo>
                  <a:lnTo>
                    <a:pt x="616" y="13881"/>
                  </a:lnTo>
                  <a:lnTo>
                    <a:pt x="729" y="13876"/>
                  </a:lnTo>
                  <a:lnTo>
                    <a:pt x="843" y="13873"/>
                  </a:lnTo>
                  <a:lnTo>
                    <a:pt x="957" y="13870"/>
                  </a:lnTo>
                  <a:lnTo>
                    <a:pt x="1073" y="13868"/>
                  </a:lnTo>
                  <a:lnTo>
                    <a:pt x="1188" y="13867"/>
                  </a:lnTo>
                  <a:lnTo>
                    <a:pt x="1304" y="13867"/>
                  </a:lnTo>
                  <a:lnTo>
                    <a:pt x="1420" y="13867"/>
                  </a:lnTo>
                  <a:lnTo>
                    <a:pt x="1536" y="13867"/>
                  </a:lnTo>
                  <a:lnTo>
                    <a:pt x="1652" y="13868"/>
                  </a:lnTo>
                  <a:lnTo>
                    <a:pt x="1767" y="13868"/>
                  </a:lnTo>
                  <a:lnTo>
                    <a:pt x="1883" y="13869"/>
                  </a:lnTo>
                  <a:lnTo>
                    <a:pt x="1998" y="13870"/>
                  </a:lnTo>
                  <a:lnTo>
                    <a:pt x="2114" y="13871"/>
                  </a:lnTo>
                  <a:lnTo>
                    <a:pt x="2229" y="13873"/>
                  </a:lnTo>
                  <a:lnTo>
                    <a:pt x="2344" y="13874"/>
                  </a:lnTo>
                  <a:lnTo>
                    <a:pt x="2457" y="13874"/>
                  </a:lnTo>
                  <a:lnTo>
                    <a:pt x="2829" y="13874"/>
                  </a:lnTo>
                  <a:lnTo>
                    <a:pt x="3404" y="13875"/>
                  </a:lnTo>
                  <a:lnTo>
                    <a:pt x="4151" y="13876"/>
                  </a:lnTo>
                  <a:lnTo>
                    <a:pt x="5038" y="13877"/>
                  </a:lnTo>
                  <a:lnTo>
                    <a:pt x="6036" y="13878"/>
                  </a:lnTo>
                  <a:lnTo>
                    <a:pt x="7113" y="13879"/>
                  </a:lnTo>
                  <a:lnTo>
                    <a:pt x="8235" y="13880"/>
                  </a:lnTo>
                  <a:lnTo>
                    <a:pt x="9375" y="13881"/>
                  </a:lnTo>
                  <a:lnTo>
                    <a:pt x="10499" y="13881"/>
                  </a:lnTo>
                  <a:lnTo>
                    <a:pt x="11577" y="13881"/>
                  </a:lnTo>
                  <a:lnTo>
                    <a:pt x="12577" y="13880"/>
                  </a:lnTo>
                  <a:lnTo>
                    <a:pt x="13469" y="13878"/>
                  </a:lnTo>
                  <a:lnTo>
                    <a:pt x="14220" y="13876"/>
                  </a:lnTo>
                  <a:lnTo>
                    <a:pt x="14799" y="13873"/>
                  </a:lnTo>
                  <a:lnTo>
                    <a:pt x="15016" y="13870"/>
                  </a:lnTo>
                  <a:lnTo>
                    <a:pt x="15177" y="13868"/>
                  </a:lnTo>
                  <a:lnTo>
                    <a:pt x="15280" y="13865"/>
                  </a:lnTo>
                  <a:lnTo>
                    <a:pt x="15321" y="13862"/>
                  </a:lnTo>
                  <a:lnTo>
                    <a:pt x="15337" y="13855"/>
                  </a:lnTo>
                  <a:lnTo>
                    <a:pt x="15352" y="13848"/>
                  </a:lnTo>
                  <a:lnTo>
                    <a:pt x="15367" y="13838"/>
                  </a:lnTo>
                  <a:lnTo>
                    <a:pt x="15382" y="13829"/>
                  </a:lnTo>
                  <a:lnTo>
                    <a:pt x="15396" y="13817"/>
                  </a:lnTo>
                  <a:lnTo>
                    <a:pt x="15411" y="13804"/>
                  </a:lnTo>
                  <a:lnTo>
                    <a:pt x="15425" y="13790"/>
                  </a:lnTo>
                  <a:lnTo>
                    <a:pt x="15438" y="13776"/>
                  </a:lnTo>
                  <a:lnTo>
                    <a:pt x="15451" y="13760"/>
                  </a:lnTo>
                  <a:lnTo>
                    <a:pt x="15464" y="13743"/>
                  </a:lnTo>
                  <a:lnTo>
                    <a:pt x="15476" y="13725"/>
                  </a:lnTo>
                  <a:lnTo>
                    <a:pt x="15486" y="13707"/>
                  </a:lnTo>
                  <a:lnTo>
                    <a:pt x="15497" y="13688"/>
                  </a:lnTo>
                  <a:lnTo>
                    <a:pt x="15507" y="13668"/>
                  </a:lnTo>
                  <a:lnTo>
                    <a:pt x="15515" y="13647"/>
                  </a:lnTo>
                  <a:lnTo>
                    <a:pt x="15524" y="13626"/>
                  </a:lnTo>
                  <a:lnTo>
                    <a:pt x="15531" y="13604"/>
                  </a:lnTo>
                  <a:lnTo>
                    <a:pt x="15538" y="13582"/>
                  </a:lnTo>
                  <a:lnTo>
                    <a:pt x="15544" y="13559"/>
                  </a:lnTo>
                  <a:lnTo>
                    <a:pt x="15548" y="13536"/>
                  </a:lnTo>
                  <a:lnTo>
                    <a:pt x="15552" y="13512"/>
                  </a:lnTo>
                  <a:lnTo>
                    <a:pt x="15555" y="13487"/>
                  </a:lnTo>
                  <a:lnTo>
                    <a:pt x="15556" y="13464"/>
                  </a:lnTo>
                  <a:lnTo>
                    <a:pt x="15557" y="13439"/>
                  </a:lnTo>
                  <a:lnTo>
                    <a:pt x="15556" y="13413"/>
                  </a:lnTo>
                  <a:lnTo>
                    <a:pt x="15554" y="13389"/>
                  </a:lnTo>
                  <a:lnTo>
                    <a:pt x="15551" y="13364"/>
                  </a:lnTo>
                  <a:lnTo>
                    <a:pt x="15545" y="13338"/>
                  </a:lnTo>
                  <a:lnTo>
                    <a:pt x="15540" y="13313"/>
                  </a:lnTo>
                  <a:lnTo>
                    <a:pt x="15532" y="13288"/>
                  </a:lnTo>
                  <a:lnTo>
                    <a:pt x="15524" y="13263"/>
                  </a:lnTo>
                  <a:lnTo>
                    <a:pt x="15513" y="13237"/>
                  </a:lnTo>
                  <a:lnTo>
                    <a:pt x="14506" y="11478"/>
                  </a:lnTo>
                  <a:lnTo>
                    <a:pt x="14425" y="11332"/>
                  </a:lnTo>
                  <a:lnTo>
                    <a:pt x="14342" y="11185"/>
                  </a:lnTo>
                  <a:lnTo>
                    <a:pt x="14260" y="11039"/>
                  </a:lnTo>
                  <a:lnTo>
                    <a:pt x="14177" y="10892"/>
                  </a:lnTo>
                  <a:lnTo>
                    <a:pt x="14094" y="10744"/>
                  </a:lnTo>
                  <a:lnTo>
                    <a:pt x="14011" y="10597"/>
                  </a:lnTo>
                  <a:lnTo>
                    <a:pt x="13927" y="10450"/>
                  </a:lnTo>
                  <a:lnTo>
                    <a:pt x="13844" y="10302"/>
                  </a:lnTo>
                  <a:lnTo>
                    <a:pt x="13761" y="10155"/>
                  </a:lnTo>
                  <a:lnTo>
                    <a:pt x="13677" y="10008"/>
                  </a:lnTo>
                  <a:lnTo>
                    <a:pt x="13593" y="9860"/>
                  </a:lnTo>
                  <a:lnTo>
                    <a:pt x="13510" y="9713"/>
                  </a:lnTo>
                  <a:lnTo>
                    <a:pt x="13426" y="9566"/>
                  </a:lnTo>
                  <a:lnTo>
                    <a:pt x="13342" y="9419"/>
                  </a:lnTo>
                  <a:lnTo>
                    <a:pt x="13260" y="9272"/>
                  </a:lnTo>
                  <a:lnTo>
                    <a:pt x="13176" y="9126"/>
                  </a:lnTo>
                  <a:lnTo>
                    <a:pt x="8325" y="641"/>
                  </a:lnTo>
                  <a:lnTo>
                    <a:pt x="8303" y="602"/>
                  </a:lnTo>
                  <a:lnTo>
                    <a:pt x="8282" y="568"/>
                  </a:lnTo>
                  <a:lnTo>
                    <a:pt x="8262" y="534"/>
                  </a:lnTo>
                  <a:lnTo>
                    <a:pt x="8239" y="495"/>
                  </a:lnTo>
                  <a:lnTo>
                    <a:pt x="8228" y="475"/>
                  </a:lnTo>
                  <a:lnTo>
                    <a:pt x="8217" y="456"/>
                  </a:lnTo>
                  <a:lnTo>
                    <a:pt x="8209" y="438"/>
                  </a:lnTo>
                  <a:lnTo>
                    <a:pt x="8202" y="421"/>
                  </a:lnTo>
                  <a:lnTo>
                    <a:pt x="8186" y="384"/>
                  </a:lnTo>
                  <a:lnTo>
                    <a:pt x="8164" y="340"/>
                  </a:lnTo>
                  <a:lnTo>
                    <a:pt x="8154" y="320"/>
                  </a:lnTo>
                  <a:lnTo>
                    <a:pt x="8143" y="300"/>
                  </a:lnTo>
                  <a:lnTo>
                    <a:pt x="8131" y="280"/>
                  </a:lnTo>
                  <a:lnTo>
                    <a:pt x="8119" y="261"/>
                  </a:lnTo>
                  <a:lnTo>
                    <a:pt x="8106" y="243"/>
                  </a:lnTo>
                  <a:lnTo>
                    <a:pt x="8093" y="225"/>
                  </a:lnTo>
                  <a:lnTo>
                    <a:pt x="8080" y="206"/>
                  </a:lnTo>
                  <a:lnTo>
                    <a:pt x="8065" y="189"/>
                  </a:lnTo>
                  <a:lnTo>
                    <a:pt x="8051" y="173"/>
                  </a:lnTo>
                  <a:lnTo>
                    <a:pt x="8036" y="157"/>
                  </a:lnTo>
                  <a:lnTo>
                    <a:pt x="8019" y="141"/>
                  </a:lnTo>
                  <a:lnTo>
                    <a:pt x="8003" y="126"/>
                  </a:lnTo>
                  <a:lnTo>
                    <a:pt x="7987" y="112"/>
                  </a:lnTo>
                  <a:lnTo>
                    <a:pt x="7970" y="98"/>
                  </a:lnTo>
                  <a:lnTo>
                    <a:pt x="7952" y="86"/>
                  </a:lnTo>
                  <a:lnTo>
                    <a:pt x="7935" y="73"/>
                  </a:lnTo>
                  <a:lnTo>
                    <a:pt x="7916" y="63"/>
                  </a:lnTo>
                  <a:lnTo>
                    <a:pt x="7897" y="52"/>
                  </a:lnTo>
                  <a:lnTo>
                    <a:pt x="7878" y="42"/>
                  </a:lnTo>
                  <a:lnTo>
                    <a:pt x="7858" y="34"/>
                  </a:lnTo>
                  <a:lnTo>
                    <a:pt x="7838" y="26"/>
                  </a:lnTo>
                  <a:lnTo>
                    <a:pt x="7818" y="20"/>
                  </a:lnTo>
                  <a:lnTo>
                    <a:pt x="7797" y="13"/>
                  </a:lnTo>
                  <a:lnTo>
                    <a:pt x="7776" y="9"/>
                  </a:lnTo>
                  <a:lnTo>
                    <a:pt x="7754" y="5"/>
                  </a:lnTo>
                  <a:lnTo>
                    <a:pt x="7733" y="2"/>
                  </a:lnTo>
                  <a:lnTo>
                    <a:pt x="7710" y="0"/>
                  </a:lnTo>
                  <a:lnTo>
                    <a:pt x="7688" y="0"/>
                  </a:lnTo>
                  <a:lnTo>
                    <a:pt x="7664" y="0"/>
                  </a:lnTo>
                  <a:lnTo>
                    <a:pt x="7642" y="2"/>
                  </a:lnTo>
                  <a:lnTo>
                    <a:pt x="7618" y="6"/>
                  </a:lnTo>
                  <a:lnTo>
                    <a:pt x="7593" y="10"/>
                  </a:lnTo>
                  <a:close/>
                </a:path>
              </a:pathLst>
            </a:custGeom>
            <a:solidFill>
              <a:srgbClr val="FFF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 name="Freeform 6"/>
            <p:cNvSpPr>
              <a:spLocks noEditPoints="1"/>
            </p:cNvSpPr>
            <p:nvPr/>
          </p:nvSpPr>
          <p:spPr bwMode="auto">
            <a:xfrm>
              <a:off x="7064375" y="-1670050"/>
              <a:ext cx="2725738" cy="2446338"/>
            </a:xfrm>
            <a:custGeom>
              <a:avLst/>
              <a:gdLst>
                <a:gd name="T0" fmla="*/ 8733 w 17170"/>
                <a:gd name="T1" fmla="*/ 793 h 15410"/>
                <a:gd name="T2" fmla="*/ 8946 w 17170"/>
                <a:gd name="T3" fmla="*/ 940 h 15410"/>
                <a:gd name="T4" fmla="*/ 9104 w 17170"/>
                <a:gd name="T5" fmla="*/ 1205 h 15410"/>
                <a:gd name="T6" fmla="*/ 14405 w 17170"/>
                <a:gd name="T7" fmla="*/ 10480 h 15410"/>
                <a:gd name="T8" fmla="*/ 15401 w 17170"/>
                <a:gd name="T9" fmla="*/ 12245 h 15410"/>
                <a:gd name="T10" fmla="*/ 16447 w 17170"/>
                <a:gd name="T11" fmla="*/ 14279 h 15410"/>
                <a:gd name="T12" fmla="*/ 16346 w 17170"/>
                <a:gd name="T13" fmla="*/ 14527 h 15410"/>
                <a:gd name="T14" fmla="*/ 15911 w 17170"/>
                <a:gd name="T15" fmla="*/ 14637 h 15410"/>
                <a:gd name="T16" fmla="*/ 5046 w 17170"/>
                <a:gd name="T17" fmla="*/ 14643 h 15410"/>
                <a:gd name="T18" fmla="*/ 2315 w 17170"/>
                <a:gd name="T19" fmla="*/ 14634 h 15410"/>
                <a:gd name="T20" fmla="*/ 1379 w 17170"/>
                <a:gd name="T21" fmla="*/ 14645 h 15410"/>
                <a:gd name="T22" fmla="*/ 1118 w 17170"/>
                <a:gd name="T23" fmla="*/ 14563 h 15410"/>
                <a:gd name="T24" fmla="*/ 945 w 17170"/>
                <a:gd name="T25" fmla="*/ 14379 h 15410"/>
                <a:gd name="T26" fmla="*/ 899 w 17170"/>
                <a:gd name="T27" fmla="*/ 14114 h 15410"/>
                <a:gd name="T28" fmla="*/ 1040 w 17170"/>
                <a:gd name="T29" fmla="*/ 13725 h 15410"/>
                <a:gd name="T30" fmla="*/ 2445 w 17170"/>
                <a:gd name="T31" fmla="*/ 11290 h 15410"/>
                <a:gd name="T32" fmla="*/ 3274 w 17170"/>
                <a:gd name="T33" fmla="*/ 9844 h 15410"/>
                <a:gd name="T34" fmla="*/ 3778 w 17170"/>
                <a:gd name="T35" fmla="*/ 8948 h 15410"/>
                <a:gd name="T36" fmla="*/ 4272 w 17170"/>
                <a:gd name="T37" fmla="*/ 8064 h 15410"/>
                <a:gd name="T38" fmla="*/ 5099 w 17170"/>
                <a:gd name="T39" fmla="*/ 6585 h 15410"/>
                <a:gd name="T40" fmla="*/ 5927 w 17170"/>
                <a:gd name="T41" fmla="*/ 5104 h 15410"/>
                <a:gd name="T42" fmla="*/ 6412 w 17170"/>
                <a:gd name="T43" fmla="*/ 4213 h 15410"/>
                <a:gd name="T44" fmla="*/ 7627 w 17170"/>
                <a:gd name="T45" fmla="*/ 1980 h 15410"/>
                <a:gd name="T46" fmla="*/ 8182 w 17170"/>
                <a:gd name="T47" fmla="*/ 975 h 15410"/>
                <a:gd name="T48" fmla="*/ 8346 w 17170"/>
                <a:gd name="T49" fmla="*/ 822 h 15410"/>
                <a:gd name="T50" fmla="*/ 8141 w 17170"/>
                <a:gd name="T51" fmla="*/ 85 h 15410"/>
                <a:gd name="T52" fmla="*/ 7719 w 17170"/>
                <a:gd name="T53" fmla="*/ 421 h 15410"/>
                <a:gd name="T54" fmla="*/ 7281 w 17170"/>
                <a:gd name="T55" fmla="*/ 1164 h 15410"/>
                <a:gd name="T56" fmla="*/ 6175 w 17170"/>
                <a:gd name="T57" fmla="*/ 3124 h 15410"/>
                <a:gd name="T58" fmla="*/ 5487 w 17170"/>
                <a:gd name="T59" fmla="*/ 4328 h 15410"/>
                <a:gd name="T60" fmla="*/ 4927 w 17170"/>
                <a:gd name="T61" fmla="*/ 5304 h 15410"/>
                <a:gd name="T62" fmla="*/ 3319 w 17170"/>
                <a:gd name="T63" fmla="*/ 8142 h 15410"/>
                <a:gd name="T64" fmla="*/ 2767 w 17170"/>
                <a:gd name="T65" fmla="*/ 9114 h 15410"/>
                <a:gd name="T66" fmla="*/ 409 w 17170"/>
                <a:gd name="T67" fmla="*/ 13252 h 15410"/>
                <a:gd name="T68" fmla="*/ 35 w 17170"/>
                <a:gd name="T69" fmla="*/ 13986 h 15410"/>
                <a:gd name="T70" fmla="*/ 54 w 17170"/>
                <a:gd name="T71" fmla="*/ 14572 h 15410"/>
                <a:gd name="T72" fmla="*/ 372 w 17170"/>
                <a:gd name="T73" fmla="*/ 15087 h 15410"/>
                <a:gd name="T74" fmla="*/ 798 w 17170"/>
                <a:gd name="T75" fmla="*/ 15341 h 15410"/>
                <a:gd name="T76" fmla="*/ 1359 w 17170"/>
                <a:gd name="T77" fmla="*/ 15394 h 15410"/>
                <a:gd name="T78" fmla="*/ 5459 w 17170"/>
                <a:gd name="T79" fmla="*/ 15398 h 15410"/>
                <a:gd name="T80" fmla="*/ 6985 w 17170"/>
                <a:gd name="T81" fmla="*/ 15398 h 15410"/>
                <a:gd name="T82" fmla="*/ 8529 w 17170"/>
                <a:gd name="T83" fmla="*/ 15394 h 15410"/>
                <a:gd name="T84" fmla="*/ 10055 w 17170"/>
                <a:gd name="T85" fmla="*/ 15410 h 15410"/>
                <a:gd name="T86" fmla="*/ 11580 w 17170"/>
                <a:gd name="T87" fmla="*/ 15405 h 15410"/>
                <a:gd name="T88" fmla="*/ 13106 w 17170"/>
                <a:gd name="T89" fmla="*/ 15406 h 15410"/>
                <a:gd name="T90" fmla="*/ 14631 w 17170"/>
                <a:gd name="T91" fmla="*/ 15407 h 15410"/>
                <a:gd name="T92" fmla="*/ 15522 w 17170"/>
                <a:gd name="T93" fmla="*/ 15401 h 15410"/>
                <a:gd name="T94" fmla="*/ 16156 w 17170"/>
                <a:gd name="T95" fmla="*/ 15394 h 15410"/>
                <a:gd name="T96" fmla="*/ 16556 w 17170"/>
                <a:gd name="T97" fmla="*/ 15275 h 15410"/>
                <a:gd name="T98" fmla="*/ 16898 w 17170"/>
                <a:gd name="T99" fmla="*/ 15010 h 15410"/>
                <a:gd name="T100" fmla="*/ 17137 w 17170"/>
                <a:gd name="T101" fmla="*/ 14601 h 15410"/>
                <a:gd name="T102" fmla="*/ 17156 w 17170"/>
                <a:gd name="T103" fmla="*/ 14101 h 15410"/>
                <a:gd name="T104" fmla="*/ 16619 w 17170"/>
                <a:gd name="T105" fmla="*/ 12984 h 15410"/>
                <a:gd name="T106" fmla="*/ 15780 w 17170"/>
                <a:gd name="T107" fmla="*/ 11502 h 15410"/>
                <a:gd name="T108" fmla="*/ 15156 w 17170"/>
                <a:gd name="T109" fmla="*/ 10425 h 15410"/>
                <a:gd name="T110" fmla="*/ 14601 w 17170"/>
                <a:gd name="T111" fmla="*/ 9455 h 15410"/>
                <a:gd name="T112" fmla="*/ 14008 w 17170"/>
                <a:gd name="T113" fmla="*/ 8410 h 15410"/>
                <a:gd name="T114" fmla="*/ 12876 w 17170"/>
                <a:gd name="T115" fmla="*/ 6454 h 15410"/>
                <a:gd name="T116" fmla="*/ 11780 w 17170"/>
                <a:gd name="T117" fmla="*/ 4523 h 15410"/>
                <a:gd name="T118" fmla="*/ 9996 w 17170"/>
                <a:gd name="T119" fmla="*/ 1410 h 15410"/>
                <a:gd name="T120" fmla="*/ 9469 w 17170"/>
                <a:gd name="T121" fmla="*/ 517 h 15410"/>
                <a:gd name="T122" fmla="*/ 9051 w 17170"/>
                <a:gd name="T123" fmla="*/ 130 h 15410"/>
                <a:gd name="T124" fmla="*/ 8694 w 17170"/>
                <a:gd name="T125" fmla="*/ 12 h 15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70" h="15410">
                  <a:moveTo>
                    <a:pt x="8488" y="777"/>
                  </a:moveTo>
                  <a:lnTo>
                    <a:pt x="8513" y="773"/>
                  </a:lnTo>
                  <a:lnTo>
                    <a:pt x="8537" y="769"/>
                  </a:lnTo>
                  <a:lnTo>
                    <a:pt x="8559" y="767"/>
                  </a:lnTo>
                  <a:lnTo>
                    <a:pt x="8583" y="767"/>
                  </a:lnTo>
                  <a:lnTo>
                    <a:pt x="8605" y="767"/>
                  </a:lnTo>
                  <a:lnTo>
                    <a:pt x="8628" y="769"/>
                  </a:lnTo>
                  <a:lnTo>
                    <a:pt x="8649" y="772"/>
                  </a:lnTo>
                  <a:lnTo>
                    <a:pt x="8671" y="776"/>
                  </a:lnTo>
                  <a:lnTo>
                    <a:pt x="8692" y="780"/>
                  </a:lnTo>
                  <a:lnTo>
                    <a:pt x="8713" y="787"/>
                  </a:lnTo>
                  <a:lnTo>
                    <a:pt x="8733" y="793"/>
                  </a:lnTo>
                  <a:lnTo>
                    <a:pt x="8753" y="801"/>
                  </a:lnTo>
                  <a:lnTo>
                    <a:pt x="8773" y="809"/>
                  </a:lnTo>
                  <a:lnTo>
                    <a:pt x="8792" y="819"/>
                  </a:lnTo>
                  <a:lnTo>
                    <a:pt x="8811" y="830"/>
                  </a:lnTo>
                  <a:lnTo>
                    <a:pt x="8830" y="840"/>
                  </a:lnTo>
                  <a:lnTo>
                    <a:pt x="8847" y="853"/>
                  </a:lnTo>
                  <a:lnTo>
                    <a:pt x="8865" y="865"/>
                  </a:lnTo>
                  <a:lnTo>
                    <a:pt x="8882" y="879"/>
                  </a:lnTo>
                  <a:lnTo>
                    <a:pt x="8898" y="893"/>
                  </a:lnTo>
                  <a:lnTo>
                    <a:pt x="8914" y="908"/>
                  </a:lnTo>
                  <a:lnTo>
                    <a:pt x="8931" y="924"/>
                  </a:lnTo>
                  <a:lnTo>
                    <a:pt x="8946" y="940"/>
                  </a:lnTo>
                  <a:lnTo>
                    <a:pt x="8960" y="956"/>
                  </a:lnTo>
                  <a:lnTo>
                    <a:pt x="8975" y="973"/>
                  </a:lnTo>
                  <a:lnTo>
                    <a:pt x="8988" y="992"/>
                  </a:lnTo>
                  <a:lnTo>
                    <a:pt x="9001" y="1010"/>
                  </a:lnTo>
                  <a:lnTo>
                    <a:pt x="9014" y="1028"/>
                  </a:lnTo>
                  <a:lnTo>
                    <a:pt x="9026" y="1047"/>
                  </a:lnTo>
                  <a:lnTo>
                    <a:pt x="9038" y="1067"/>
                  </a:lnTo>
                  <a:lnTo>
                    <a:pt x="9049" y="1087"/>
                  </a:lnTo>
                  <a:lnTo>
                    <a:pt x="9059" y="1107"/>
                  </a:lnTo>
                  <a:lnTo>
                    <a:pt x="9081" y="1151"/>
                  </a:lnTo>
                  <a:lnTo>
                    <a:pt x="9097" y="1188"/>
                  </a:lnTo>
                  <a:lnTo>
                    <a:pt x="9104" y="1205"/>
                  </a:lnTo>
                  <a:lnTo>
                    <a:pt x="9112" y="1223"/>
                  </a:lnTo>
                  <a:lnTo>
                    <a:pt x="9123" y="1242"/>
                  </a:lnTo>
                  <a:lnTo>
                    <a:pt x="9134" y="1262"/>
                  </a:lnTo>
                  <a:lnTo>
                    <a:pt x="9157" y="1301"/>
                  </a:lnTo>
                  <a:lnTo>
                    <a:pt x="9177" y="1335"/>
                  </a:lnTo>
                  <a:lnTo>
                    <a:pt x="9198" y="1369"/>
                  </a:lnTo>
                  <a:lnTo>
                    <a:pt x="9220" y="1408"/>
                  </a:lnTo>
                  <a:lnTo>
                    <a:pt x="14071" y="9893"/>
                  </a:lnTo>
                  <a:lnTo>
                    <a:pt x="14155" y="10039"/>
                  </a:lnTo>
                  <a:lnTo>
                    <a:pt x="14237" y="10186"/>
                  </a:lnTo>
                  <a:lnTo>
                    <a:pt x="14321" y="10333"/>
                  </a:lnTo>
                  <a:lnTo>
                    <a:pt x="14405" y="10480"/>
                  </a:lnTo>
                  <a:lnTo>
                    <a:pt x="14488" y="10627"/>
                  </a:lnTo>
                  <a:lnTo>
                    <a:pt x="14572" y="10775"/>
                  </a:lnTo>
                  <a:lnTo>
                    <a:pt x="14656" y="10922"/>
                  </a:lnTo>
                  <a:lnTo>
                    <a:pt x="14739" y="11069"/>
                  </a:lnTo>
                  <a:lnTo>
                    <a:pt x="14822" y="11217"/>
                  </a:lnTo>
                  <a:lnTo>
                    <a:pt x="14906" y="11364"/>
                  </a:lnTo>
                  <a:lnTo>
                    <a:pt x="14989" y="11511"/>
                  </a:lnTo>
                  <a:lnTo>
                    <a:pt x="15072" y="11659"/>
                  </a:lnTo>
                  <a:lnTo>
                    <a:pt x="15155" y="11806"/>
                  </a:lnTo>
                  <a:lnTo>
                    <a:pt x="15237" y="11952"/>
                  </a:lnTo>
                  <a:lnTo>
                    <a:pt x="15320" y="12099"/>
                  </a:lnTo>
                  <a:lnTo>
                    <a:pt x="15401" y="12245"/>
                  </a:lnTo>
                  <a:lnTo>
                    <a:pt x="16408" y="14004"/>
                  </a:lnTo>
                  <a:lnTo>
                    <a:pt x="16419" y="14030"/>
                  </a:lnTo>
                  <a:lnTo>
                    <a:pt x="16427" y="14055"/>
                  </a:lnTo>
                  <a:lnTo>
                    <a:pt x="16435" y="14080"/>
                  </a:lnTo>
                  <a:lnTo>
                    <a:pt x="16440" y="14105"/>
                  </a:lnTo>
                  <a:lnTo>
                    <a:pt x="16446" y="14131"/>
                  </a:lnTo>
                  <a:lnTo>
                    <a:pt x="16449" y="14156"/>
                  </a:lnTo>
                  <a:lnTo>
                    <a:pt x="16451" y="14180"/>
                  </a:lnTo>
                  <a:lnTo>
                    <a:pt x="16452" y="14206"/>
                  </a:lnTo>
                  <a:lnTo>
                    <a:pt x="16451" y="14231"/>
                  </a:lnTo>
                  <a:lnTo>
                    <a:pt x="16450" y="14254"/>
                  </a:lnTo>
                  <a:lnTo>
                    <a:pt x="16447" y="14279"/>
                  </a:lnTo>
                  <a:lnTo>
                    <a:pt x="16443" y="14303"/>
                  </a:lnTo>
                  <a:lnTo>
                    <a:pt x="16439" y="14326"/>
                  </a:lnTo>
                  <a:lnTo>
                    <a:pt x="16433" y="14349"/>
                  </a:lnTo>
                  <a:lnTo>
                    <a:pt x="16426" y="14371"/>
                  </a:lnTo>
                  <a:lnTo>
                    <a:pt x="16419" y="14393"/>
                  </a:lnTo>
                  <a:lnTo>
                    <a:pt x="16410" y="14414"/>
                  </a:lnTo>
                  <a:lnTo>
                    <a:pt x="16402" y="14435"/>
                  </a:lnTo>
                  <a:lnTo>
                    <a:pt x="16392" y="14455"/>
                  </a:lnTo>
                  <a:lnTo>
                    <a:pt x="16381" y="14474"/>
                  </a:lnTo>
                  <a:lnTo>
                    <a:pt x="16371" y="14492"/>
                  </a:lnTo>
                  <a:lnTo>
                    <a:pt x="16359" y="14510"/>
                  </a:lnTo>
                  <a:lnTo>
                    <a:pt x="16346" y="14527"/>
                  </a:lnTo>
                  <a:lnTo>
                    <a:pt x="16333" y="14543"/>
                  </a:lnTo>
                  <a:lnTo>
                    <a:pt x="16320" y="14557"/>
                  </a:lnTo>
                  <a:lnTo>
                    <a:pt x="16306" y="14571"/>
                  </a:lnTo>
                  <a:lnTo>
                    <a:pt x="16291" y="14584"/>
                  </a:lnTo>
                  <a:lnTo>
                    <a:pt x="16277" y="14596"/>
                  </a:lnTo>
                  <a:lnTo>
                    <a:pt x="16262" y="14605"/>
                  </a:lnTo>
                  <a:lnTo>
                    <a:pt x="16247" y="14615"/>
                  </a:lnTo>
                  <a:lnTo>
                    <a:pt x="16232" y="14622"/>
                  </a:lnTo>
                  <a:lnTo>
                    <a:pt x="16216" y="14629"/>
                  </a:lnTo>
                  <a:lnTo>
                    <a:pt x="16175" y="14632"/>
                  </a:lnTo>
                  <a:lnTo>
                    <a:pt x="16072" y="14635"/>
                  </a:lnTo>
                  <a:lnTo>
                    <a:pt x="15911" y="14637"/>
                  </a:lnTo>
                  <a:lnTo>
                    <a:pt x="15694" y="14640"/>
                  </a:lnTo>
                  <a:lnTo>
                    <a:pt x="15115" y="14643"/>
                  </a:lnTo>
                  <a:lnTo>
                    <a:pt x="14364" y="14645"/>
                  </a:lnTo>
                  <a:lnTo>
                    <a:pt x="13472" y="14647"/>
                  </a:lnTo>
                  <a:lnTo>
                    <a:pt x="12472" y="14648"/>
                  </a:lnTo>
                  <a:lnTo>
                    <a:pt x="11394" y="14648"/>
                  </a:lnTo>
                  <a:lnTo>
                    <a:pt x="10270" y="14648"/>
                  </a:lnTo>
                  <a:lnTo>
                    <a:pt x="9130" y="14647"/>
                  </a:lnTo>
                  <a:lnTo>
                    <a:pt x="8008" y="14646"/>
                  </a:lnTo>
                  <a:lnTo>
                    <a:pt x="6931" y="14645"/>
                  </a:lnTo>
                  <a:lnTo>
                    <a:pt x="5933" y="14644"/>
                  </a:lnTo>
                  <a:lnTo>
                    <a:pt x="5046" y="14643"/>
                  </a:lnTo>
                  <a:lnTo>
                    <a:pt x="4299" y="14642"/>
                  </a:lnTo>
                  <a:lnTo>
                    <a:pt x="3724" y="14641"/>
                  </a:lnTo>
                  <a:lnTo>
                    <a:pt x="3352" y="14641"/>
                  </a:lnTo>
                  <a:lnTo>
                    <a:pt x="3239" y="14641"/>
                  </a:lnTo>
                  <a:lnTo>
                    <a:pt x="3124" y="14640"/>
                  </a:lnTo>
                  <a:lnTo>
                    <a:pt x="3009" y="14638"/>
                  </a:lnTo>
                  <a:lnTo>
                    <a:pt x="2893" y="14637"/>
                  </a:lnTo>
                  <a:lnTo>
                    <a:pt x="2778" y="14636"/>
                  </a:lnTo>
                  <a:lnTo>
                    <a:pt x="2662" y="14635"/>
                  </a:lnTo>
                  <a:lnTo>
                    <a:pt x="2547" y="14635"/>
                  </a:lnTo>
                  <a:lnTo>
                    <a:pt x="2431" y="14634"/>
                  </a:lnTo>
                  <a:lnTo>
                    <a:pt x="2315" y="14634"/>
                  </a:lnTo>
                  <a:lnTo>
                    <a:pt x="2199" y="14634"/>
                  </a:lnTo>
                  <a:lnTo>
                    <a:pt x="2083" y="14634"/>
                  </a:lnTo>
                  <a:lnTo>
                    <a:pt x="1968" y="14635"/>
                  </a:lnTo>
                  <a:lnTo>
                    <a:pt x="1852" y="14637"/>
                  </a:lnTo>
                  <a:lnTo>
                    <a:pt x="1738" y="14640"/>
                  </a:lnTo>
                  <a:lnTo>
                    <a:pt x="1624" y="14643"/>
                  </a:lnTo>
                  <a:lnTo>
                    <a:pt x="1511" y="14648"/>
                  </a:lnTo>
                  <a:lnTo>
                    <a:pt x="1483" y="14648"/>
                  </a:lnTo>
                  <a:lnTo>
                    <a:pt x="1456" y="14648"/>
                  </a:lnTo>
                  <a:lnTo>
                    <a:pt x="1430" y="14648"/>
                  </a:lnTo>
                  <a:lnTo>
                    <a:pt x="1405" y="14647"/>
                  </a:lnTo>
                  <a:lnTo>
                    <a:pt x="1379" y="14645"/>
                  </a:lnTo>
                  <a:lnTo>
                    <a:pt x="1354" y="14642"/>
                  </a:lnTo>
                  <a:lnTo>
                    <a:pt x="1331" y="14638"/>
                  </a:lnTo>
                  <a:lnTo>
                    <a:pt x="1307" y="14634"/>
                  </a:lnTo>
                  <a:lnTo>
                    <a:pt x="1283" y="14629"/>
                  </a:lnTo>
                  <a:lnTo>
                    <a:pt x="1261" y="14623"/>
                  </a:lnTo>
                  <a:lnTo>
                    <a:pt x="1238" y="14617"/>
                  </a:lnTo>
                  <a:lnTo>
                    <a:pt x="1217" y="14609"/>
                  </a:lnTo>
                  <a:lnTo>
                    <a:pt x="1197" y="14602"/>
                  </a:lnTo>
                  <a:lnTo>
                    <a:pt x="1176" y="14593"/>
                  </a:lnTo>
                  <a:lnTo>
                    <a:pt x="1156" y="14584"/>
                  </a:lnTo>
                  <a:lnTo>
                    <a:pt x="1136" y="14574"/>
                  </a:lnTo>
                  <a:lnTo>
                    <a:pt x="1118" y="14563"/>
                  </a:lnTo>
                  <a:lnTo>
                    <a:pt x="1100" y="14552"/>
                  </a:lnTo>
                  <a:lnTo>
                    <a:pt x="1083" y="14540"/>
                  </a:lnTo>
                  <a:lnTo>
                    <a:pt x="1067" y="14527"/>
                  </a:lnTo>
                  <a:lnTo>
                    <a:pt x="1051" y="14513"/>
                  </a:lnTo>
                  <a:lnTo>
                    <a:pt x="1034" y="14499"/>
                  </a:lnTo>
                  <a:lnTo>
                    <a:pt x="1019" y="14484"/>
                  </a:lnTo>
                  <a:lnTo>
                    <a:pt x="1006" y="14468"/>
                  </a:lnTo>
                  <a:lnTo>
                    <a:pt x="993" y="14452"/>
                  </a:lnTo>
                  <a:lnTo>
                    <a:pt x="980" y="14435"/>
                  </a:lnTo>
                  <a:lnTo>
                    <a:pt x="967" y="14416"/>
                  </a:lnTo>
                  <a:lnTo>
                    <a:pt x="956" y="14398"/>
                  </a:lnTo>
                  <a:lnTo>
                    <a:pt x="945" y="14379"/>
                  </a:lnTo>
                  <a:lnTo>
                    <a:pt x="935" y="14359"/>
                  </a:lnTo>
                  <a:lnTo>
                    <a:pt x="926" y="14338"/>
                  </a:lnTo>
                  <a:lnTo>
                    <a:pt x="918" y="14318"/>
                  </a:lnTo>
                  <a:lnTo>
                    <a:pt x="910" y="14296"/>
                  </a:lnTo>
                  <a:lnTo>
                    <a:pt x="905" y="14275"/>
                  </a:lnTo>
                  <a:lnTo>
                    <a:pt x="900" y="14252"/>
                  </a:lnTo>
                  <a:lnTo>
                    <a:pt x="897" y="14230"/>
                  </a:lnTo>
                  <a:lnTo>
                    <a:pt x="895" y="14207"/>
                  </a:lnTo>
                  <a:lnTo>
                    <a:pt x="895" y="14184"/>
                  </a:lnTo>
                  <a:lnTo>
                    <a:pt x="895" y="14161"/>
                  </a:lnTo>
                  <a:lnTo>
                    <a:pt x="896" y="14137"/>
                  </a:lnTo>
                  <a:lnTo>
                    <a:pt x="899" y="14114"/>
                  </a:lnTo>
                  <a:lnTo>
                    <a:pt x="902" y="14090"/>
                  </a:lnTo>
                  <a:lnTo>
                    <a:pt x="907" y="14065"/>
                  </a:lnTo>
                  <a:lnTo>
                    <a:pt x="912" y="14042"/>
                  </a:lnTo>
                  <a:lnTo>
                    <a:pt x="919" y="14018"/>
                  </a:lnTo>
                  <a:lnTo>
                    <a:pt x="925" y="13993"/>
                  </a:lnTo>
                  <a:lnTo>
                    <a:pt x="933" y="13970"/>
                  </a:lnTo>
                  <a:lnTo>
                    <a:pt x="940" y="13946"/>
                  </a:lnTo>
                  <a:lnTo>
                    <a:pt x="958" y="13899"/>
                  </a:lnTo>
                  <a:lnTo>
                    <a:pt x="978" y="13854"/>
                  </a:lnTo>
                  <a:lnTo>
                    <a:pt x="998" y="13809"/>
                  </a:lnTo>
                  <a:lnTo>
                    <a:pt x="1018" y="13766"/>
                  </a:lnTo>
                  <a:lnTo>
                    <a:pt x="1040" y="13725"/>
                  </a:lnTo>
                  <a:lnTo>
                    <a:pt x="1061" y="13688"/>
                  </a:lnTo>
                  <a:lnTo>
                    <a:pt x="1082" y="13652"/>
                  </a:lnTo>
                  <a:lnTo>
                    <a:pt x="1101" y="13619"/>
                  </a:lnTo>
                  <a:lnTo>
                    <a:pt x="1776" y="12454"/>
                  </a:lnTo>
                  <a:lnTo>
                    <a:pt x="1859" y="12309"/>
                  </a:lnTo>
                  <a:lnTo>
                    <a:pt x="1942" y="12164"/>
                  </a:lnTo>
                  <a:lnTo>
                    <a:pt x="2025" y="12019"/>
                  </a:lnTo>
                  <a:lnTo>
                    <a:pt x="2109" y="11874"/>
                  </a:lnTo>
                  <a:lnTo>
                    <a:pt x="2192" y="11728"/>
                  </a:lnTo>
                  <a:lnTo>
                    <a:pt x="2277" y="11582"/>
                  </a:lnTo>
                  <a:lnTo>
                    <a:pt x="2361" y="11436"/>
                  </a:lnTo>
                  <a:lnTo>
                    <a:pt x="2445" y="11290"/>
                  </a:lnTo>
                  <a:lnTo>
                    <a:pt x="2529" y="11144"/>
                  </a:lnTo>
                  <a:lnTo>
                    <a:pt x="2613" y="10998"/>
                  </a:lnTo>
                  <a:lnTo>
                    <a:pt x="2697" y="10852"/>
                  </a:lnTo>
                  <a:lnTo>
                    <a:pt x="2780" y="10707"/>
                  </a:lnTo>
                  <a:lnTo>
                    <a:pt x="2864" y="10561"/>
                  </a:lnTo>
                  <a:lnTo>
                    <a:pt x="2948" y="10415"/>
                  </a:lnTo>
                  <a:lnTo>
                    <a:pt x="3031" y="10270"/>
                  </a:lnTo>
                  <a:lnTo>
                    <a:pt x="3113" y="10124"/>
                  </a:lnTo>
                  <a:lnTo>
                    <a:pt x="3150" y="10059"/>
                  </a:lnTo>
                  <a:lnTo>
                    <a:pt x="3189" y="9991"/>
                  </a:lnTo>
                  <a:lnTo>
                    <a:pt x="3231" y="9919"/>
                  </a:lnTo>
                  <a:lnTo>
                    <a:pt x="3274" y="9844"/>
                  </a:lnTo>
                  <a:lnTo>
                    <a:pt x="3319" y="9766"/>
                  </a:lnTo>
                  <a:lnTo>
                    <a:pt x="3364" y="9687"/>
                  </a:lnTo>
                  <a:lnTo>
                    <a:pt x="3410" y="9608"/>
                  </a:lnTo>
                  <a:lnTo>
                    <a:pt x="3458" y="9527"/>
                  </a:lnTo>
                  <a:lnTo>
                    <a:pt x="3503" y="9447"/>
                  </a:lnTo>
                  <a:lnTo>
                    <a:pt x="3548" y="9368"/>
                  </a:lnTo>
                  <a:lnTo>
                    <a:pt x="3592" y="9291"/>
                  </a:lnTo>
                  <a:lnTo>
                    <a:pt x="3635" y="9215"/>
                  </a:lnTo>
                  <a:lnTo>
                    <a:pt x="3674" y="9143"/>
                  </a:lnTo>
                  <a:lnTo>
                    <a:pt x="3712" y="9073"/>
                  </a:lnTo>
                  <a:lnTo>
                    <a:pt x="3747" y="9008"/>
                  </a:lnTo>
                  <a:lnTo>
                    <a:pt x="3778" y="8948"/>
                  </a:lnTo>
                  <a:lnTo>
                    <a:pt x="3818" y="8874"/>
                  </a:lnTo>
                  <a:lnTo>
                    <a:pt x="3858" y="8800"/>
                  </a:lnTo>
                  <a:lnTo>
                    <a:pt x="3900" y="8727"/>
                  </a:lnTo>
                  <a:lnTo>
                    <a:pt x="3942" y="8654"/>
                  </a:lnTo>
                  <a:lnTo>
                    <a:pt x="3985" y="8581"/>
                  </a:lnTo>
                  <a:lnTo>
                    <a:pt x="4026" y="8508"/>
                  </a:lnTo>
                  <a:lnTo>
                    <a:pt x="4068" y="8434"/>
                  </a:lnTo>
                  <a:lnTo>
                    <a:pt x="4109" y="8359"/>
                  </a:lnTo>
                  <a:lnTo>
                    <a:pt x="4150" y="8283"/>
                  </a:lnTo>
                  <a:lnTo>
                    <a:pt x="4191" y="8210"/>
                  </a:lnTo>
                  <a:lnTo>
                    <a:pt x="4231" y="8137"/>
                  </a:lnTo>
                  <a:lnTo>
                    <a:pt x="4272" y="8064"/>
                  </a:lnTo>
                  <a:lnTo>
                    <a:pt x="4314" y="7993"/>
                  </a:lnTo>
                  <a:lnTo>
                    <a:pt x="4357" y="7919"/>
                  </a:lnTo>
                  <a:lnTo>
                    <a:pt x="4400" y="7845"/>
                  </a:lnTo>
                  <a:lnTo>
                    <a:pt x="4444" y="7769"/>
                  </a:lnTo>
                  <a:lnTo>
                    <a:pt x="4523" y="7629"/>
                  </a:lnTo>
                  <a:lnTo>
                    <a:pt x="4604" y="7486"/>
                  </a:lnTo>
                  <a:lnTo>
                    <a:pt x="4685" y="7340"/>
                  </a:lnTo>
                  <a:lnTo>
                    <a:pt x="4768" y="7191"/>
                  </a:lnTo>
                  <a:lnTo>
                    <a:pt x="4851" y="7041"/>
                  </a:lnTo>
                  <a:lnTo>
                    <a:pt x="4933" y="6889"/>
                  </a:lnTo>
                  <a:lnTo>
                    <a:pt x="5017" y="6737"/>
                  </a:lnTo>
                  <a:lnTo>
                    <a:pt x="5099" y="6585"/>
                  </a:lnTo>
                  <a:lnTo>
                    <a:pt x="5183" y="6431"/>
                  </a:lnTo>
                  <a:lnTo>
                    <a:pt x="5267" y="6279"/>
                  </a:lnTo>
                  <a:lnTo>
                    <a:pt x="5350" y="6128"/>
                  </a:lnTo>
                  <a:lnTo>
                    <a:pt x="5432" y="5978"/>
                  </a:lnTo>
                  <a:lnTo>
                    <a:pt x="5515" y="5829"/>
                  </a:lnTo>
                  <a:lnTo>
                    <a:pt x="5597" y="5683"/>
                  </a:lnTo>
                  <a:lnTo>
                    <a:pt x="5679" y="5541"/>
                  </a:lnTo>
                  <a:lnTo>
                    <a:pt x="5759" y="5401"/>
                  </a:lnTo>
                  <a:lnTo>
                    <a:pt x="5801" y="5329"/>
                  </a:lnTo>
                  <a:lnTo>
                    <a:pt x="5843" y="5255"/>
                  </a:lnTo>
                  <a:lnTo>
                    <a:pt x="5885" y="5180"/>
                  </a:lnTo>
                  <a:lnTo>
                    <a:pt x="5927" y="5104"/>
                  </a:lnTo>
                  <a:lnTo>
                    <a:pt x="5968" y="5028"/>
                  </a:lnTo>
                  <a:lnTo>
                    <a:pt x="6007" y="4952"/>
                  </a:lnTo>
                  <a:lnTo>
                    <a:pt x="6047" y="4877"/>
                  </a:lnTo>
                  <a:lnTo>
                    <a:pt x="6085" y="4805"/>
                  </a:lnTo>
                  <a:lnTo>
                    <a:pt x="6123" y="4731"/>
                  </a:lnTo>
                  <a:lnTo>
                    <a:pt x="6163" y="4656"/>
                  </a:lnTo>
                  <a:lnTo>
                    <a:pt x="6205" y="4581"/>
                  </a:lnTo>
                  <a:lnTo>
                    <a:pt x="6247" y="4507"/>
                  </a:lnTo>
                  <a:lnTo>
                    <a:pt x="6289" y="4432"/>
                  </a:lnTo>
                  <a:lnTo>
                    <a:pt x="6330" y="4358"/>
                  </a:lnTo>
                  <a:lnTo>
                    <a:pt x="6371" y="4285"/>
                  </a:lnTo>
                  <a:lnTo>
                    <a:pt x="6412" y="4213"/>
                  </a:lnTo>
                  <a:lnTo>
                    <a:pt x="6516" y="4025"/>
                  </a:lnTo>
                  <a:lnTo>
                    <a:pt x="6618" y="3837"/>
                  </a:lnTo>
                  <a:lnTo>
                    <a:pt x="6720" y="3651"/>
                  </a:lnTo>
                  <a:lnTo>
                    <a:pt x="6822" y="3464"/>
                  </a:lnTo>
                  <a:lnTo>
                    <a:pt x="6922" y="3278"/>
                  </a:lnTo>
                  <a:lnTo>
                    <a:pt x="7023" y="3092"/>
                  </a:lnTo>
                  <a:lnTo>
                    <a:pt x="7122" y="2906"/>
                  </a:lnTo>
                  <a:lnTo>
                    <a:pt x="7223" y="2721"/>
                  </a:lnTo>
                  <a:lnTo>
                    <a:pt x="7323" y="2536"/>
                  </a:lnTo>
                  <a:lnTo>
                    <a:pt x="7424" y="2350"/>
                  </a:lnTo>
                  <a:lnTo>
                    <a:pt x="7525" y="2166"/>
                  </a:lnTo>
                  <a:lnTo>
                    <a:pt x="7627" y="1980"/>
                  </a:lnTo>
                  <a:lnTo>
                    <a:pt x="7730" y="1795"/>
                  </a:lnTo>
                  <a:lnTo>
                    <a:pt x="7834" y="1610"/>
                  </a:lnTo>
                  <a:lnTo>
                    <a:pt x="7938" y="1425"/>
                  </a:lnTo>
                  <a:lnTo>
                    <a:pt x="8044" y="1239"/>
                  </a:lnTo>
                  <a:lnTo>
                    <a:pt x="8068" y="1197"/>
                  </a:lnTo>
                  <a:lnTo>
                    <a:pt x="8089" y="1156"/>
                  </a:lnTo>
                  <a:lnTo>
                    <a:pt x="8109" y="1116"/>
                  </a:lnTo>
                  <a:lnTo>
                    <a:pt x="8127" y="1078"/>
                  </a:lnTo>
                  <a:lnTo>
                    <a:pt x="8144" y="1042"/>
                  </a:lnTo>
                  <a:lnTo>
                    <a:pt x="8162" y="1008"/>
                  </a:lnTo>
                  <a:lnTo>
                    <a:pt x="8172" y="992"/>
                  </a:lnTo>
                  <a:lnTo>
                    <a:pt x="8182" y="975"/>
                  </a:lnTo>
                  <a:lnTo>
                    <a:pt x="8191" y="959"/>
                  </a:lnTo>
                  <a:lnTo>
                    <a:pt x="8202" y="944"/>
                  </a:lnTo>
                  <a:lnTo>
                    <a:pt x="8213" y="930"/>
                  </a:lnTo>
                  <a:lnTo>
                    <a:pt x="8223" y="915"/>
                  </a:lnTo>
                  <a:lnTo>
                    <a:pt x="8236" y="902"/>
                  </a:lnTo>
                  <a:lnTo>
                    <a:pt x="8249" y="890"/>
                  </a:lnTo>
                  <a:lnTo>
                    <a:pt x="8262" y="877"/>
                  </a:lnTo>
                  <a:lnTo>
                    <a:pt x="8277" y="865"/>
                  </a:lnTo>
                  <a:lnTo>
                    <a:pt x="8292" y="853"/>
                  </a:lnTo>
                  <a:lnTo>
                    <a:pt x="8309" y="842"/>
                  </a:lnTo>
                  <a:lnTo>
                    <a:pt x="8326" y="832"/>
                  </a:lnTo>
                  <a:lnTo>
                    <a:pt x="8346" y="822"/>
                  </a:lnTo>
                  <a:lnTo>
                    <a:pt x="8366" y="813"/>
                  </a:lnTo>
                  <a:lnTo>
                    <a:pt x="8388" y="805"/>
                  </a:lnTo>
                  <a:lnTo>
                    <a:pt x="8410" y="796"/>
                  </a:lnTo>
                  <a:lnTo>
                    <a:pt x="8435" y="790"/>
                  </a:lnTo>
                  <a:lnTo>
                    <a:pt x="8461" y="782"/>
                  </a:lnTo>
                  <a:lnTo>
                    <a:pt x="8488" y="777"/>
                  </a:lnTo>
                  <a:close/>
                  <a:moveTo>
                    <a:pt x="8411" y="11"/>
                  </a:moveTo>
                  <a:lnTo>
                    <a:pt x="8351" y="21"/>
                  </a:lnTo>
                  <a:lnTo>
                    <a:pt x="8294" y="34"/>
                  </a:lnTo>
                  <a:lnTo>
                    <a:pt x="8241" y="49"/>
                  </a:lnTo>
                  <a:lnTo>
                    <a:pt x="8189" y="67"/>
                  </a:lnTo>
                  <a:lnTo>
                    <a:pt x="8141" y="85"/>
                  </a:lnTo>
                  <a:lnTo>
                    <a:pt x="8095" y="105"/>
                  </a:lnTo>
                  <a:lnTo>
                    <a:pt x="8052" y="127"/>
                  </a:lnTo>
                  <a:lnTo>
                    <a:pt x="8010" y="150"/>
                  </a:lnTo>
                  <a:lnTo>
                    <a:pt x="7971" y="175"/>
                  </a:lnTo>
                  <a:lnTo>
                    <a:pt x="7934" y="202"/>
                  </a:lnTo>
                  <a:lnTo>
                    <a:pt x="7898" y="229"/>
                  </a:lnTo>
                  <a:lnTo>
                    <a:pt x="7865" y="258"/>
                  </a:lnTo>
                  <a:lnTo>
                    <a:pt x="7833" y="289"/>
                  </a:lnTo>
                  <a:lnTo>
                    <a:pt x="7803" y="320"/>
                  </a:lnTo>
                  <a:lnTo>
                    <a:pt x="7774" y="352"/>
                  </a:lnTo>
                  <a:lnTo>
                    <a:pt x="7746" y="385"/>
                  </a:lnTo>
                  <a:lnTo>
                    <a:pt x="7719" y="421"/>
                  </a:lnTo>
                  <a:lnTo>
                    <a:pt x="7693" y="456"/>
                  </a:lnTo>
                  <a:lnTo>
                    <a:pt x="7669" y="491"/>
                  </a:lnTo>
                  <a:lnTo>
                    <a:pt x="7645" y="529"/>
                  </a:lnTo>
                  <a:lnTo>
                    <a:pt x="7621" y="567"/>
                  </a:lnTo>
                  <a:lnTo>
                    <a:pt x="7599" y="605"/>
                  </a:lnTo>
                  <a:lnTo>
                    <a:pt x="7576" y="644"/>
                  </a:lnTo>
                  <a:lnTo>
                    <a:pt x="7554" y="684"/>
                  </a:lnTo>
                  <a:lnTo>
                    <a:pt x="7511" y="764"/>
                  </a:lnTo>
                  <a:lnTo>
                    <a:pt x="7467" y="846"/>
                  </a:lnTo>
                  <a:lnTo>
                    <a:pt x="7421" y="927"/>
                  </a:lnTo>
                  <a:lnTo>
                    <a:pt x="7373" y="1010"/>
                  </a:lnTo>
                  <a:lnTo>
                    <a:pt x="7281" y="1164"/>
                  </a:lnTo>
                  <a:lnTo>
                    <a:pt x="7190" y="1321"/>
                  </a:lnTo>
                  <a:lnTo>
                    <a:pt x="7098" y="1480"/>
                  </a:lnTo>
                  <a:lnTo>
                    <a:pt x="7005" y="1642"/>
                  </a:lnTo>
                  <a:lnTo>
                    <a:pt x="6913" y="1804"/>
                  </a:lnTo>
                  <a:lnTo>
                    <a:pt x="6821" y="1968"/>
                  </a:lnTo>
                  <a:lnTo>
                    <a:pt x="6728" y="2133"/>
                  </a:lnTo>
                  <a:lnTo>
                    <a:pt x="6636" y="2300"/>
                  </a:lnTo>
                  <a:lnTo>
                    <a:pt x="6544" y="2465"/>
                  </a:lnTo>
                  <a:lnTo>
                    <a:pt x="6451" y="2631"/>
                  </a:lnTo>
                  <a:lnTo>
                    <a:pt x="6358" y="2795"/>
                  </a:lnTo>
                  <a:lnTo>
                    <a:pt x="6267" y="2961"/>
                  </a:lnTo>
                  <a:lnTo>
                    <a:pt x="6175" y="3124"/>
                  </a:lnTo>
                  <a:lnTo>
                    <a:pt x="6082" y="3285"/>
                  </a:lnTo>
                  <a:lnTo>
                    <a:pt x="5991" y="3445"/>
                  </a:lnTo>
                  <a:lnTo>
                    <a:pt x="5900" y="3602"/>
                  </a:lnTo>
                  <a:lnTo>
                    <a:pt x="5852" y="3685"/>
                  </a:lnTo>
                  <a:lnTo>
                    <a:pt x="5806" y="3766"/>
                  </a:lnTo>
                  <a:lnTo>
                    <a:pt x="5758" y="3847"/>
                  </a:lnTo>
                  <a:lnTo>
                    <a:pt x="5713" y="3928"/>
                  </a:lnTo>
                  <a:lnTo>
                    <a:pt x="5667" y="4008"/>
                  </a:lnTo>
                  <a:lnTo>
                    <a:pt x="5622" y="4088"/>
                  </a:lnTo>
                  <a:lnTo>
                    <a:pt x="5577" y="4168"/>
                  </a:lnTo>
                  <a:lnTo>
                    <a:pt x="5532" y="4248"/>
                  </a:lnTo>
                  <a:lnTo>
                    <a:pt x="5487" y="4328"/>
                  </a:lnTo>
                  <a:lnTo>
                    <a:pt x="5442" y="4408"/>
                  </a:lnTo>
                  <a:lnTo>
                    <a:pt x="5397" y="4489"/>
                  </a:lnTo>
                  <a:lnTo>
                    <a:pt x="5351" y="4569"/>
                  </a:lnTo>
                  <a:lnTo>
                    <a:pt x="5304" y="4651"/>
                  </a:lnTo>
                  <a:lnTo>
                    <a:pt x="5257" y="4732"/>
                  </a:lnTo>
                  <a:lnTo>
                    <a:pt x="5210" y="4815"/>
                  </a:lnTo>
                  <a:lnTo>
                    <a:pt x="5161" y="4899"/>
                  </a:lnTo>
                  <a:lnTo>
                    <a:pt x="5113" y="4979"/>
                  </a:lnTo>
                  <a:lnTo>
                    <a:pt x="5066" y="5061"/>
                  </a:lnTo>
                  <a:lnTo>
                    <a:pt x="5020" y="5142"/>
                  </a:lnTo>
                  <a:lnTo>
                    <a:pt x="4973" y="5223"/>
                  </a:lnTo>
                  <a:lnTo>
                    <a:pt x="4927" y="5304"/>
                  </a:lnTo>
                  <a:lnTo>
                    <a:pt x="4881" y="5386"/>
                  </a:lnTo>
                  <a:lnTo>
                    <a:pt x="4836" y="5466"/>
                  </a:lnTo>
                  <a:lnTo>
                    <a:pt x="4789" y="5548"/>
                  </a:lnTo>
                  <a:lnTo>
                    <a:pt x="4743" y="5630"/>
                  </a:lnTo>
                  <a:lnTo>
                    <a:pt x="4698" y="5710"/>
                  </a:lnTo>
                  <a:lnTo>
                    <a:pt x="4652" y="5792"/>
                  </a:lnTo>
                  <a:lnTo>
                    <a:pt x="4607" y="5873"/>
                  </a:lnTo>
                  <a:lnTo>
                    <a:pt x="4562" y="5954"/>
                  </a:lnTo>
                  <a:lnTo>
                    <a:pt x="4516" y="6035"/>
                  </a:lnTo>
                  <a:lnTo>
                    <a:pt x="4471" y="6116"/>
                  </a:lnTo>
                  <a:lnTo>
                    <a:pt x="4424" y="6197"/>
                  </a:lnTo>
                  <a:lnTo>
                    <a:pt x="3319" y="8142"/>
                  </a:lnTo>
                  <a:lnTo>
                    <a:pt x="3274" y="8224"/>
                  </a:lnTo>
                  <a:lnTo>
                    <a:pt x="3228" y="8306"/>
                  </a:lnTo>
                  <a:lnTo>
                    <a:pt x="3183" y="8388"/>
                  </a:lnTo>
                  <a:lnTo>
                    <a:pt x="3138" y="8469"/>
                  </a:lnTo>
                  <a:lnTo>
                    <a:pt x="3092" y="8551"/>
                  </a:lnTo>
                  <a:lnTo>
                    <a:pt x="3046" y="8632"/>
                  </a:lnTo>
                  <a:lnTo>
                    <a:pt x="2998" y="8712"/>
                  </a:lnTo>
                  <a:lnTo>
                    <a:pt x="2950" y="8791"/>
                  </a:lnTo>
                  <a:lnTo>
                    <a:pt x="2903" y="8870"/>
                  </a:lnTo>
                  <a:lnTo>
                    <a:pt x="2857" y="8951"/>
                  </a:lnTo>
                  <a:lnTo>
                    <a:pt x="2812" y="9032"/>
                  </a:lnTo>
                  <a:lnTo>
                    <a:pt x="2767" y="9114"/>
                  </a:lnTo>
                  <a:lnTo>
                    <a:pt x="2721" y="9197"/>
                  </a:lnTo>
                  <a:lnTo>
                    <a:pt x="2676" y="9278"/>
                  </a:lnTo>
                  <a:lnTo>
                    <a:pt x="2630" y="9359"/>
                  </a:lnTo>
                  <a:lnTo>
                    <a:pt x="2582" y="9438"/>
                  </a:lnTo>
                  <a:lnTo>
                    <a:pt x="738" y="12681"/>
                  </a:lnTo>
                  <a:lnTo>
                    <a:pt x="707" y="12733"/>
                  </a:lnTo>
                  <a:lnTo>
                    <a:pt x="670" y="12797"/>
                  </a:lnTo>
                  <a:lnTo>
                    <a:pt x="625" y="12873"/>
                  </a:lnTo>
                  <a:lnTo>
                    <a:pt x="575" y="12959"/>
                  </a:lnTo>
                  <a:lnTo>
                    <a:pt x="522" y="13052"/>
                  </a:lnTo>
                  <a:lnTo>
                    <a:pt x="466" y="13150"/>
                  </a:lnTo>
                  <a:lnTo>
                    <a:pt x="409" y="13252"/>
                  </a:lnTo>
                  <a:lnTo>
                    <a:pt x="351" y="13355"/>
                  </a:lnTo>
                  <a:lnTo>
                    <a:pt x="294" y="13459"/>
                  </a:lnTo>
                  <a:lnTo>
                    <a:pt x="239" y="13559"/>
                  </a:lnTo>
                  <a:lnTo>
                    <a:pt x="189" y="13655"/>
                  </a:lnTo>
                  <a:lnTo>
                    <a:pt x="143" y="13747"/>
                  </a:lnTo>
                  <a:lnTo>
                    <a:pt x="121" y="13789"/>
                  </a:lnTo>
                  <a:lnTo>
                    <a:pt x="102" y="13828"/>
                  </a:lnTo>
                  <a:lnTo>
                    <a:pt x="85" y="13866"/>
                  </a:lnTo>
                  <a:lnTo>
                    <a:pt x="70" y="13900"/>
                  </a:lnTo>
                  <a:lnTo>
                    <a:pt x="56" y="13932"/>
                  </a:lnTo>
                  <a:lnTo>
                    <a:pt x="45" y="13960"/>
                  </a:lnTo>
                  <a:lnTo>
                    <a:pt x="35" y="13986"/>
                  </a:lnTo>
                  <a:lnTo>
                    <a:pt x="29" y="14006"/>
                  </a:lnTo>
                  <a:lnTo>
                    <a:pt x="17" y="14059"/>
                  </a:lnTo>
                  <a:lnTo>
                    <a:pt x="9" y="14110"/>
                  </a:lnTo>
                  <a:lnTo>
                    <a:pt x="3" y="14163"/>
                  </a:lnTo>
                  <a:lnTo>
                    <a:pt x="0" y="14215"/>
                  </a:lnTo>
                  <a:lnTo>
                    <a:pt x="0" y="14267"/>
                  </a:lnTo>
                  <a:lnTo>
                    <a:pt x="3" y="14319"/>
                  </a:lnTo>
                  <a:lnTo>
                    <a:pt x="9" y="14370"/>
                  </a:lnTo>
                  <a:lnTo>
                    <a:pt x="16" y="14422"/>
                  </a:lnTo>
                  <a:lnTo>
                    <a:pt x="26" y="14472"/>
                  </a:lnTo>
                  <a:lnTo>
                    <a:pt x="39" y="14523"/>
                  </a:lnTo>
                  <a:lnTo>
                    <a:pt x="54" y="14572"/>
                  </a:lnTo>
                  <a:lnTo>
                    <a:pt x="71" y="14620"/>
                  </a:lnTo>
                  <a:lnTo>
                    <a:pt x="89" y="14668"/>
                  </a:lnTo>
                  <a:lnTo>
                    <a:pt x="111" y="14716"/>
                  </a:lnTo>
                  <a:lnTo>
                    <a:pt x="133" y="14762"/>
                  </a:lnTo>
                  <a:lnTo>
                    <a:pt x="158" y="14807"/>
                  </a:lnTo>
                  <a:lnTo>
                    <a:pt x="185" y="14852"/>
                  </a:lnTo>
                  <a:lnTo>
                    <a:pt x="212" y="14894"/>
                  </a:lnTo>
                  <a:lnTo>
                    <a:pt x="241" y="14936"/>
                  </a:lnTo>
                  <a:lnTo>
                    <a:pt x="273" y="14976"/>
                  </a:lnTo>
                  <a:lnTo>
                    <a:pt x="305" y="15015"/>
                  </a:lnTo>
                  <a:lnTo>
                    <a:pt x="338" y="15052"/>
                  </a:lnTo>
                  <a:lnTo>
                    <a:pt x="372" y="15087"/>
                  </a:lnTo>
                  <a:lnTo>
                    <a:pt x="409" y="15121"/>
                  </a:lnTo>
                  <a:lnTo>
                    <a:pt x="445" y="15152"/>
                  </a:lnTo>
                  <a:lnTo>
                    <a:pt x="483" y="15182"/>
                  </a:lnTo>
                  <a:lnTo>
                    <a:pt x="522" y="15210"/>
                  </a:lnTo>
                  <a:lnTo>
                    <a:pt x="560" y="15236"/>
                  </a:lnTo>
                  <a:lnTo>
                    <a:pt x="600" y="15260"/>
                  </a:lnTo>
                  <a:lnTo>
                    <a:pt x="641" y="15281"/>
                  </a:lnTo>
                  <a:lnTo>
                    <a:pt x="680" y="15301"/>
                  </a:lnTo>
                  <a:lnTo>
                    <a:pt x="722" y="15318"/>
                  </a:lnTo>
                  <a:lnTo>
                    <a:pt x="747" y="15326"/>
                  </a:lnTo>
                  <a:lnTo>
                    <a:pt x="773" y="15334"/>
                  </a:lnTo>
                  <a:lnTo>
                    <a:pt x="798" y="15341"/>
                  </a:lnTo>
                  <a:lnTo>
                    <a:pt x="825" y="15349"/>
                  </a:lnTo>
                  <a:lnTo>
                    <a:pt x="853" y="15355"/>
                  </a:lnTo>
                  <a:lnTo>
                    <a:pt x="880" y="15361"/>
                  </a:lnTo>
                  <a:lnTo>
                    <a:pt x="908" y="15366"/>
                  </a:lnTo>
                  <a:lnTo>
                    <a:pt x="937" y="15370"/>
                  </a:lnTo>
                  <a:lnTo>
                    <a:pt x="994" y="15378"/>
                  </a:lnTo>
                  <a:lnTo>
                    <a:pt x="1053" y="15384"/>
                  </a:lnTo>
                  <a:lnTo>
                    <a:pt x="1113" y="15389"/>
                  </a:lnTo>
                  <a:lnTo>
                    <a:pt x="1174" y="15391"/>
                  </a:lnTo>
                  <a:lnTo>
                    <a:pt x="1235" y="15393"/>
                  </a:lnTo>
                  <a:lnTo>
                    <a:pt x="1297" y="15394"/>
                  </a:lnTo>
                  <a:lnTo>
                    <a:pt x="1359" y="15394"/>
                  </a:lnTo>
                  <a:lnTo>
                    <a:pt x="1421" y="15393"/>
                  </a:lnTo>
                  <a:lnTo>
                    <a:pt x="1482" y="15392"/>
                  </a:lnTo>
                  <a:lnTo>
                    <a:pt x="1544" y="15391"/>
                  </a:lnTo>
                  <a:lnTo>
                    <a:pt x="1604" y="15390"/>
                  </a:lnTo>
                  <a:lnTo>
                    <a:pt x="1664" y="15390"/>
                  </a:lnTo>
                  <a:lnTo>
                    <a:pt x="4696" y="15398"/>
                  </a:lnTo>
                  <a:lnTo>
                    <a:pt x="4823" y="15398"/>
                  </a:lnTo>
                  <a:lnTo>
                    <a:pt x="4950" y="15398"/>
                  </a:lnTo>
                  <a:lnTo>
                    <a:pt x="5077" y="15397"/>
                  </a:lnTo>
                  <a:lnTo>
                    <a:pt x="5205" y="15397"/>
                  </a:lnTo>
                  <a:lnTo>
                    <a:pt x="5331" y="15397"/>
                  </a:lnTo>
                  <a:lnTo>
                    <a:pt x="5459" y="15398"/>
                  </a:lnTo>
                  <a:lnTo>
                    <a:pt x="5586" y="15398"/>
                  </a:lnTo>
                  <a:lnTo>
                    <a:pt x="5713" y="15398"/>
                  </a:lnTo>
                  <a:lnTo>
                    <a:pt x="5840" y="15398"/>
                  </a:lnTo>
                  <a:lnTo>
                    <a:pt x="5968" y="15398"/>
                  </a:lnTo>
                  <a:lnTo>
                    <a:pt x="6094" y="15398"/>
                  </a:lnTo>
                  <a:lnTo>
                    <a:pt x="6221" y="15398"/>
                  </a:lnTo>
                  <a:lnTo>
                    <a:pt x="6349" y="15398"/>
                  </a:lnTo>
                  <a:lnTo>
                    <a:pt x="6475" y="15398"/>
                  </a:lnTo>
                  <a:lnTo>
                    <a:pt x="6603" y="15398"/>
                  </a:lnTo>
                  <a:lnTo>
                    <a:pt x="6730" y="15398"/>
                  </a:lnTo>
                  <a:lnTo>
                    <a:pt x="6857" y="15398"/>
                  </a:lnTo>
                  <a:lnTo>
                    <a:pt x="6985" y="15398"/>
                  </a:lnTo>
                  <a:lnTo>
                    <a:pt x="7113" y="15397"/>
                  </a:lnTo>
                  <a:lnTo>
                    <a:pt x="7241" y="15396"/>
                  </a:lnTo>
                  <a:lnTo>
                    <a:pt x="7370" y="15395"/>
                  </a:lnTo>
                  <a:lnTo>
                    <a:pt x="7499" y="15394"/>
                  </a:lnTo>
                  <a:lnTo>
                    <a:pt x="7629" y="15393"/>
                  </a:lnTo>
                  <a:lnTo>
                    <a:pt x="7758" y="15393"/>
                  </a:lnTo>
                  <a:lnTo>
                    <a:pt x="7887" y="15392"/>
                  </a:lnTo>
                  <a:lnTo>
                    <a:pt x="8016" y="15392"/>
                  </a:lnTo>
                  <a:lnTo>
                    <a:pt x="8145" y="15392"/>
                  </a:lnTo>
                  <a:lnTo>
                    <a:pt x="8274" y="15392"/>
                  </a:lnTo>
                  <a:lnTo>
                    <a:pt x="8401" y="15393"/>
                  </a:lnTo>
                  <a:lnTo>
                    <a:pt x="8529" y="15394"/>
                  </a:lnTo>
                  <a:lnTo>
                    <a:pt x="8657" y="15396"/>
                  </a:lnTo>
                  <a:lnTo>
                    <a:pt x="8784" y="15399"/>
                  </a:lnTo>
                  <a:lnTo>
                    <a:pt x="8909" y="15401"/>
                  </a:lnTo>
                  <a:lnTo>
                    <a:pt x="9035" y="15405"/>
                  </a:lnTo>
                  <a:lnTo>
                    <a:pt x="9161" y="15406"/>
                  </a:lnTo>
                  <a:lnTo>
                    <a:pt x="9288" y="15408"/>
                  </a:lnTo>
                  <a:lnTo>
                    <a:pt x="9416" y="15409"/>
                  </a:lnTo>
                  <a:lnTo>
                    <a:pt x="9543" y="15409"/>
                  </a:lnTo>
                  <a:lnTo>
                    <a:pt x="9671" y="15410"/>
                  </a:lnTo>
                  <a:lnTo>
                    <a:pt x="9800" y="15410"/>
                  </a:lnTo>
                  <a:lnTo>
                    <a:pt x="9927" y="15410"/>
                  </a:lnTo>
                  <a:lnTo>
                    <a:pt x="10055" y="15410"/>
                  </a:lnTo>
                  <a:lnTo>
                    <a:pt x="10184" y="15409"/>
                  </a:lnTo>
                  <a:lnTo>
                    <a:pt x="10312" y="15409"/>
                  </a:lnTo>
                  <a:lnTo>
                    <a:pt x="10438" y="15408"/>
                  </a:lnTo>
                  <a:lnTo>
                    <a:pt x="10565" y="15408"/>
                  </a:lnTo>
                  <a:lnTo>
                    <a:pt x="10692" y="15407"/>
                  </a:lnTo>
                  <a:lnTo>
                    <a:pt x="10817" y="15406"/>
                  </a:lnTo>
                  <a:lnTo>
                    <a:pt x="10945" y="15406"/>
                  </a:lnTo>
                  <a:lnTo>
                    <a:pt x="11071" y="15406"/>
                  </a:lnTo>
                  <a:lnTo>
                    <a:pt x="11199" y="15405"/>
                  </a:lnTo>
                  <a:lnTo>
                    <a:pt x="11326" y="15405"/>
                  </a:lnTo>
                  <a:lnTo>
                    <a:pt x="11453" y="15405"/>
                  </a:lnTo>
                  <a:lnTo>
                    <a:pt x="11580" y="15405"/>
                  </a:lnTo>
                  <a:lnTo>
                    <a:pt x="11708" y="15406"/>
                  </a:lnTo>
                  <a:lnTo>
                    <a:pt x="11834" y="15406"/>
                  </a:lnTo>
                  <a:lnTo>
                    <a:pt x="11962" y="15406"/>
                  </a:lnTo>
                  <a:lnTo>
                    <a:pt x="12089" y="15406"/>
                  </a:lnTo>
                  <a:lnTo>
                    <a:pt x="12216" y="15406"/>
                  </a:lnTo>
                  <a:lnTo>
                    <a:pt x="12343" y="15407"/>
                  </a:lnTo>
                  <a:lnTo>
                    <a:pt x="12470" y="15407"/>
                  </a:lnTo>
                  <a:lnTo>
                    <a:pt x="12597" y="15407"/>
                  </a:lnTo>
                  <a:lnTo>
                    <a:pt x="12724" y="15407"/>
                  </a:lnTo>
                  <a:lnTo>
                    <a:pt x="12852" y="15407"/>
                  </a:lnTo>
                  <a:lnTo>
                    <a:pt x="12978" y="15406"/>
                  </a:lnTo>
                  <a:lnTo>
                    <a:pt x="13106" y="15406"/>
                  </a:lnTo>
                  <a:lnTo>
                    <a:pt x="13233" y="15406"/>
                  </a:lnTo>
                  <a:lnTo>
                    <a:pt x="13360" y="15406"/>
                  </a:lnTo>
                  <a:lnTo>
                    <a:pt x="13487" y="15406"/>
                  </a:lnTo>
                  <a:lnTo>
                    <a:pt x="13615" y="15406"/>
                  </a:lnTo>
                  <a:lnTo>
                    <a:pt x="13741" y="15406"/>
                  </a:lnTo>
                  <a:lnTo>
                    <a:pt x="13869" y="15406"/>
                  </a:lnTo>
                  <a:lnTo>
                    <a:pt x="13996" y="15406"/>
                  </a:lnTo>
                  <a:lnTo>
                    <a:pt x="14122" y="15407"/>
                  </a:lnTo>
                  <a:lnTo>
                    <a:pt x="14250" y="15407"/>
                  </a:lnTo>
                  <a:lnTo>
                    <a:pt x="14377" y="15407"/>
                  </a:lnTo>
                  <a:lnTo>
                    <a:pt x="14504" y="15407"/>
                  </a:lnTo>
                  <a:lnTo>
                    <a:pt x="14631" y="15407"/>
                  </a:lnTo>
                  <a:lnTo>
                    <a:pt x="14759" y="15407"/>
                  </a:lnTo>
                  <a:lnTo>
                    <a:pt x="14885" y="15406"/>
                  </a:lnTo>
                  <a:lnTo>
                    <a:pt x="14949" y="15406"/>
                  </a:lnTo>
                  <a:lnTo>
                    <a:pt x="15012" y="15406"/>
                  </a:lnTo>
                  <a:lnTo>
                    <a:pt x="15075" y="15406"/>
                  </a:lnTo>
                  <a:lnTo>
                    <a:pt x="15140" y="15405"/>
                  </a:lnTo>
                  <a:lnTo>
                    <a:pt x="15203" y="15405"/>
                  </a:lnTo>
                  <a:lnTo>
                    <a:pt x="15266" y="15404"/>
                  </a:lnTo>
                  <a:lnTo>
                    <a:pt x="15331" y="15404"/>
                  </a:lnTo>
                  <a:lnTo>
                    <a:pt x="15394" y="15402"/>
                  </a:lnTo>
                  <a:lnTo>
                    <a:pt x="15458" y="15402"/>
                  </a:lnTo>
                  <a:lnTo>
                    <a:pt x="15522" y="15401"/>
                  </a:lnTo>
                  <a:lnTo>
                    <a:pt x="15585" y="15401"/>
                  </a:lnTo>
                  <a:lnTo>
                    <a:pt x="15649" y="15401"/>
                  </a:lnTo>
                  <a:lnTo>
                    <a:pt x="15713" y="15401"/>
                  </a:lnTo>
                  <a:lnTo>
                    <a:pt x="15776" y="15402"/>
                  </a:lnTo>
                  <a:lnTo>
                    <a:pt x="15839" y="15402"/>
                  </a:lnTo>
                  <a:lnTo>
                    <a:pt x="15903" y="15404"/>
                  </a:lnTo>
                  <a:lnTo>
                    <a:pt x="15948" y="15405"/>
                  </a:lnTo>
                  <a:lnTo>
                    <a:pt x="15993" y="15404"/>
                  </a:lnTo>
                  <a:lnTo>
                    <a:pt x="16035" y="15402"/>
                  </a:lnTo>
                  <a:lnTo>
                    <a:pt x="16076" y="15400"/>
                  </a:lnTo>
                  <a:lnTo>
                    <a:pt x="16117" y="15397"/>
                  </a:lnTo>
                  <a:lnTo>
                    <a:pt x="16156" y="15394"/>
                  </a:lnTo>
                  <a:lnTo>
                    <a:pt x="16195" y="15389"/>
                  </a:lnTo>
                  <a:lnTo>
                    <a:pt x="16231" y="15383"/>
                  </a:lnTo>
                  <a:lnTo>
                    <a:pt x="16268" y="15377"/>
                  </a:lnTo>
                  <a:lnTo>
                    <a:pt x="16302" y="15369"/>
                  </a:lnTo>
                  <a:lnTo>
                    <a:pt x="16336" y="15361"/>
                  </a:lnTo>
                  <a:lnTo>
                    <a:pt x="16369" y="15351"/>
                  </a:lnTo>
                  <a:lnTo>
                    <a:pt x="16402" y="15341"/>
                  </a:lnTo>
                  <a:lnTo>
                    <a:pt x="16434" y="15330"/>
                  </a:lnTo>
                  <a:lnTo>
                    <a:pt x="16465" y="15318"/>
                  </a:lnTo>
                  <a:lnTo>
                    <a:pt x="16496" y="15304"/>
                  </a:lnTo>
                  <a:lnTo>
                    <a:pt x="16526" y="15290"/>
                  </a:lnTo>
                  <a:lnTo>
                    <a:pt x="16556" y="15275"/>
                  </a:lnTo>
                  <a:lnTo>
                    <a:pt x="16585" y="15259"/>
                  </a:lnTo>
                  <a:lnTo>
                    <a:pt x="16614" y="15242"/>
                  </a:lnTo>
                  <a:lnTo>
                    <a:pt x="16643" y="15223"/>
                  </a:lnTo>
                  <a:lnTo>
                    <a:pt x="16671" y="15203"/>
                  </a:lnTo>
                  <a:lnTo>
                    <a:pt x="16699" y="15182"/>
                  </a:lnTo>
                  <a:lnTo>
                    <a:pt x="16728" y="15161"/>
                  </a:lnTo>
                  <a:lnTo>
                    <a:pt x="16756" y="15139"/>
                  </a:lnTo>
                  <a:lnTo>
                    <a:pt x="16784" y="15115"/>
                  </a:lnTo>
                  <a:lnTo>
                    <a:pt x="16813" y="15090"/>
                  </a:lnTo>
                  <a:lnTo>
                    <a:pt x="16841" y="15064"/>
                  </a:lnTo>
                  <a:lnTo>
                    <a:pt x="16870" y="15038"/>
                  </a:lnTo>
                  <a:lnTo>
                    <a:pt x="16898" y="15010"/>
                  </a:lnTo>
                  <a:lnTo>
                    <a:pt x="16927" y="14980"/>
                  </a:lnTo>
                  <a:lnTo>
                    <a:pt x="16958" y="14950"/>
                  </a:lnTo>
                  <a:lnTo>
                    <a:pt x="16983" y="14921"/>
                  </a:lnTo>
                  <a:lnTo>
                    <a:pt x="17007" y="14891"/>
                  </a:lnTo>
                  <a:lnTo>
                    <a:pt x="17029" y="14858"/>
                  </a:lnTo>
                  <a:lnTo>
                    <a:pt x="17050" y="14825"/>
                  </a:lnTo>
                  <a:lnTo>
                    <a:pt x="17068" y="14790"/>
                  </a:lnTo>
                  <a:lnTo>
                    <a:pt x="17085" y="14754"/>
                  </a:lnTo>
                  <a:lnTo>
                    <a:pt x="17100" y="14718"/>
                  </a:lnTo>
                  <a:lnTo>
                    <a:pt x="17114" y="14679"/>
                  </a:lnTo>
                  <a:lnTo>
                    <a:pt x="17126" y="14641"/>
                  </a:lnTo>
                  <a:lnTo>
                    <a:pt x="17137" y="14601"/>
                  </a:lnTo>
                  <a:lnTo>
                    <a:pt x="17145" y="14560"/>
                  </a:lnTo>
                  <a:lnTo>
                    <a:pt x="17153" y="14519"/>
                  </a:lnTo>
                  <a:lnTo>
                    <a:pt x="17159" y="14477"/>
                  </a:lnTo>
                  <a:lnTo>
                    <a:pt x="17164" y="14437"/>
                  </a:lnTo>
                  <a:lnTo>
                    <a:pt x="17167" y="14394"/>
                  </a:lnTo>
                  <a:lnTo>
                    <a:pt x="17169" y="14352"/>
                  </a:lnTo>
                  <a:lnTo>
                    <a:pt x="17170" y="14310"/>
                  </a:lnTo>
                  <a:lnTo>
                    <a:pt x="17170" y="14267"/>
                  </a:lnTo>
                  <a:lnTo>
                    <a:pt x="17168" y="14225"/>
                  </a:lnTo>
                  <a:lnTo>
                    <a:pt x="17165" y="14183"/>
                  </a:lnTo>
                  <a:lnTo>
                    <a:pt x="17161" y="14142"/>
                  </a:lnTo>
                  <a:lnTo>
                    <a:pt x="17156" y="14101"/>
                  </a:lnTo>
                  <a:lnTo>
                    <a:pt x="17151" y="14060"/>
                  </a:lnTo>
                  <a:lnTo>
                    <a:pt x="17143" y="14020"/>
                  </a:lnTo>
                  <a:lnTo>
                    <a:pt x="17136" y="13982"/>
                  </a:lnTo>
                  <a:lnTo>
                    <a:pt x="17127" y="13943"/>
                  </a:lnTo>
                  <a:lnTo>
                    <a:pt x="17117" y="13905"/>
                  </a:lnTo>
                  <a:lnTo>
                    <a:pt x="17107" y="13870"/>
                  </a:lnTo>
                  <a:lnTo>
                    <a:pt x="17096" y="13835"/>
                  </a:lnTo>
                  <a:lnTo>
                    <a:pt x="17083" y="13801"/>
                  </a:lnTo>
                  <a:lnTo>
                    <a:pt x="17071" y="13768"/>
                  </a:lnTo>
                  <a:lnTo>
                    <a:pt x="17057" y="13738"/>
                  </a:lnTo>
                  <a:lnTo>
                    <a:pt x="16686" y="13092"/>
                  </a:lnTo>
                  <a:lnTo>
                    <a:pt x="16619" y="12984"/>
                  </a:lnTo>
                  <a:lnTo>
                    <a:pt x="16552" y="12871"/>
                  </a:lnTo>
                  <a:lnTo>
                    <a:pt x="16484" y="12754"/>
                  </a:lnTo>
                  <a:lnTo>
                    <a:pt x="16416" y="12634"/>
                  </a:lnTo>
                  <a:lnTo>
                    <a:pt x="16346" y="12510"/>
                  </a:lnTo>
                  <a:lnTo>
                    <a:pt x="16275" y="12386"/>
                  </a:lnTo>
                  <a:lnTo>
                    <a:pt x="16204" y="12259"/>
                  </a:lnTo>
                  <a:lnTo>
                    <a:pt x="16133" y="12132"/>
                  </a:lnTo>
                  <a:lnTo>
                    <a:pt x="16063" y="12004"/>
                  </a:lnTo>
                  <a:lnTo>
                    <a:pt x="15992" y="11877"/>
                  </a:lnTo>
                  <a:lnTo>
                    <a:pt x="15921" y="11751"/>
                  </a:lnTo>
                  <a:lnTo>
                    <a:pt x="15850" y="11625"/>
                  </a:lnTo>
                  <a:lnTo>
                    <a:pt x="15780" y="11502"/>
                  </a:lnTo>
                  <a:lnTo>
                    <a:pt x="15711" y="11382"/>
                  </a:lnTo>
                  <a:lnTo>
                    <a:pt x="15642" y="11265"/>
                  </a:lnTo>
                  <a:lnTo>
                    <a:pt x="15574" y="11151"/>
                  </a:lnTo>
                  <a:lnTo>
                    <a:pt x="15527" y="11072"/>
                  </a:lnTo>
                  <a:lnTo>
                    <a:pt x="15480" y="10992"/>
                  </a:lnTo>
                  <a:lnTo>
                    <a:pt x="15433" y="10911"/>
                  </a:lnTo>
                  <a:lnTo>
                    <a:pt x="15386" y="10831"/>
                  </a:lnTo>
                  <a:lnTo>
                    <a:pt x="15339" y="10751"/>
                  </a:lnTo>
                  <a:lnTo>
                    <a:pt x="15293" y="10670"/>
                  </a:lnTo>
                  <a:lnTo>
                    <a:pt x="15247" y="10588"/>
                  </a:lnTo>
                  <a:lnTo>
                    <a:pt x="15202" y="10507"/>
                  </a:lnTo>
                  <a:lnTo>
                    <a:pt x="15156" y="10425"/>
                  </a:lnTo>
                  <a:lnTo>
                    <a:pt x="15110" y="10344"/>
                  </a:lnTo>
                  <a:lnTo>
                    <a:pt x="15063" y="10263"/>
                  </a:lnTo>
                  <a:lnTo>
                    <a:pt x="15018" y="10182"/>
                  </a:lnTo>
                  <a:lnTo>
                    <a:pt x="14972" y="10100"/>
                  </a:lnTo>
                  <a:lnTo>
                    <a:pt x="14926" y="10019"/>
                  </a:lnTo>
                  <a:lnTo>
                    <a:pt x="14880" y="9938"/>
                  </a:lnTo>
                  <a:lnTo>
                    <a:pt x="14834" y="9858"/>
                  </a:lnTo>
                  <a:lnTo>
                    <a:pt x="14788" y="9777"/>
                  </a:lnTo>
                  <a:lnTo>
                    <a:pt x="14740" y="9697"/>
                  </a:lnTo>
                  <a:lnTo>
                    <a:pt x="14694" y="9616"/>
                  </a:lnTo>
                  <a:lnTo>
                    <a:pt x="14647" y="9536"/>
                  </a:lnTo>
                  <a:lnTo>
                    <a:pt x="14601" y="9455"/>
                  </a:lnTo>
                  <a:lnTo>
                    <a:pt x="14554" y="9375"/>
                  </a:lnTo>
                  <a:lnTo>
                    <a:pt x="14508" y="9294"/>
                  </a:lnTo>
                  <a:lnTo>
                    <a:pt x="14461" y="9214"/>
                  </a:lnTo>
                  <a:lnTo>
                    <a:pt x="14414" y="9133"/>
                  </a:lnTo>
                  <a:lnTo>
                    <a:pt x="14368" y="9053"/>
                  </a:lnTo>
                  <a:lnTo>
                    <a:pt x="14322" y="8972"/>
                  </a:lnTo>
                  <a:lnTo>
                    <a:pt x="14276" y="8891"/>
                  </a:lnTo>
                  <a:lnTo>
                    <a:pt x="14230" y="8810"/>
                  </a:lnTo>
                  <a:lnTo>
                    <a:pt x="14185" y="8729"/>
                  </a:lnTo>
                  <a:lnTo>
                    <a:pt x="14139" y="8647"/>
                  </a:lnTo>
                  <a:lnTo>
                    <a:pt x="14094" y="8565"/>
                  </a:lnTo>
                  <a:lnTo>
                    <a:pt x="14008" y="8410"/>
                  </a:lnTo>
                  <a:lnTo>
                    <a:pt x="13920" y="8252"/>
                  </a:lnTo>
                  <a:lnTo>
                    <a:pt x="13828" y="8092"/>
                  </a:lnTo>
                  <a:lnTo>
                    <a:pt x="13736" y="7930"/>
                  </a:lnTo>
                  <a:lnTo>
                    <a:pt x="13642" y="7767"/>
                  </a:lnTo>
                  <a:lnTo>
                    <a:pt x="13546" y="7603"/>
                  </a:lnTo>
                  <a:lnTo>
                    <a:pt x="13449" y="7438"/>
                  </a:lnTo>
                  <a:lnTo>
                    <a:pt x="13353" y="7273"/>
                  </a:lnTo>
                  <a:lnTo>
                    <a:pt x="13256" y="7107"/>
                  </a:lnTo>
                  <a:lnTo>
                    <a:pt x="13160" y="6943"/>
                  </a:lnTo>
                  <a:lnTo>
                    <a:pt x="13064" y="6779"/>
                  </a:lnTo>
                  <a:lnTo>
                    <a:pt x="12970" y="6615"/>
                  </a:lnTo>
                  <a:lnTo>
                    <a:pt x="12876" y="6454"/>
                  </a:lnTo>
                  <a:lnTo>
                    <a:pt x="12786" y="6294"/>
                  </a:lnTo>
                  <a:lnTo>
                    <a:pt x="12697" y="6135"/>
                  </a:lnTo>
                  <a:lnTo>
                    <a:pt x="12611" y="5979"/>
                  </a:lnTo>
                  <a:lnTo>
                    <a:pt x="12523" y="5821"/>
                  </a:lnTo>
                  <a:lnTo>
                    <a:pt x="12434" y="5660"/>
                  </a:lnTo>
                  <a:lnTo>
                    <a:pt x="12343" y="5499"/>
                  </a:lnTo>
                  <a:lnTo>
                    <a:pt x="12251" y="5338"/>
                  </a:lnTo>
                  <a:lnTo>
                    <a:pt x="12157" y="5175"/>
                  </a:lnTo>
                  <a:lnTo>
                    <a:pt x="12064" y="5013"/>
                  </a:lnTo>
                  <a:lnTo>
                    <a:pt x="11970" y="4849"/>
                  </a:lnTo>
                  <a:lnTo>
                    <a:pt x="11874" y="4686"/>
                  </a:lnTo>
                  <a:lnTo>
                    <a:pt x="11780" y="4523"/>
                  </a:lnTo>
                  <a:lnTo>
                    <a:pt x="11685" y="4360"/>
                  </a:lnTo>
                  <a:lnTo>
                    <a:pt x="11590" y="4197"/>
                  </a:lnTo>
                  <a:lnTo>
                    <a:pt x="11496" y="4035"/>
                  </a:lnTo>
                  <a:lnTo>
                    <a:pt x="11403" y="3874"/>
                  </a:lnTo>
                  <a:lnTo>
                    <a:pt x="11311" y="3713"/>
                  </a:lnTo>
                  <a:lnTo>
                    <a:pt x="11220" y="3552"/>
                  </a:lnTo>
                  <a:lnTo>
                    <a:pt x="11129" y="3393"/>
                  </a:lnTo>
                  <a:lnTo>
                    <a:pt x="10206" y="1782"/>
                  </a:lnTo>
                  <a:lnTo>
                    <a:pt x="10159" y="1704"/>
                  </a:lnTo>
                  <a:lnTo>
                    <a:pt x="10109" y="1615"/>
                  </a:lnTo>
                  <a:lnTo>
                    <a:pt x="10054" y="1516"/>
                  </a:lnTo>
                  <a:lnTo>
                    <a:pt x="9996" y="1410"/>
                  </a:lnTo>
                  <a:lnTo>
                    <a:pt x="9936" y="1298"/>
                  </a:lnTo>
                  <a:lnTo>
                    <a:pt x="9873" y="1184"/>
                  </a:lnTo>
                  <a:lnTo>
                    <a:pt x="9807" y="1067"/>
                  </a:lnTo>
                  <a:lnTo>
                    <a:pt x="9742" y="950"/>
                  </a:lnTo>
                  <a:lnTo>
                    <a:pt x="9707" y="892"/>
                  </a:lnTo>
                  <a:lnTo>
                    <a:pt x="9674" y="835"/>
                  </a:lnTo>
                  <a:lnTo>
                    <a:pt x="9640" y="778"/>
                  </a:lnTo>
                  <a:lnTo>
                    <a:pt x="9606" y="722"/>
                  </a:lnTo>
                  <a:lnTo>
                    <a:pt x="9571" y="669"/>
                  </a:lnTo>
                  <a:lnTo>
                    <a:pt x="9537" y="616"/>
                  </a:lnTo>
                  <a:lnTo>
                    <a:pt x="9504" y="566"/>
                  </a:lnTo>
                  <a:lnTo>
                    <a:pt x="9469" y="517"/>
                  </a:lnTo>
                  <a:lnTo>
                    <a:pt x="9436" y="470"/>
                  </a:lnTo>
                  <a:lnTo>
                    <a:pt x="9402" y="426"/>
                  </a:lnTo>
                  <a:lnTo>
                    <a:pt x="9369" y="385"/>
                  </a:lnTo>
                  <a:lnTo>
                    <a:pt x="9336" y="347"/>
                  </a:lnTo>
                  <a:lnTo>
                    <a:pt x="9304" y="311"/>
                  </a:lnTo>
                  <a:lnTo>
                    <a:pt x="9272" y="280"/>
                  </a:lnTo>
                  <a:lnTo>
                    <a:pt x="9241" y="251"/>
                  </a:lnTo>
                  <a:lnTo>
                    <a:pt x="9210" y="226"/>
                  </a:lnTo>
                  <a:lnTo>
                    <a:pt x="9174" y="202"/>
                  </a:lnTo>
                  <a:lnTo>
                    <a:pt x="9136" y="177"/>
                  </a:lnTo>
                  <a:lnTo>
                    <a:pt x="9095" y="152"/>
                  </a:lnTo>
                  <a:lnTo>
                    <a:pt x="9051" y="130"/>
                  </a:lnTo>
                  <a:lnTo>
                    <a:pt x="9005" y="107"/>
                  </a:lnTo>
                  <a:lnTo>
                    <a:pt x="8957" y="86"/>
                  </a:lnTo>
                  <a:lnTo>
                    <a:pt x="8933" y="76"/>
                  </a:lnTo>
                  <a:lnTo>
                    <a:pt x="8908" y="68"/>
                  </a:lnTo>
                  <a:lnTo>
                    <a:pt x="8882" y="58"/>
                  </a:lnTo>
                  <a:lnTo>
                    <a:pt x="8857" y="49"/>
                  </a:lnTo>
                  <a:lnTo>
                    <a:pt x="8831" y="42"/>
                  </a:lnTo>
                  <a:lnTo>
                    <a:pt x="8804" y="34"/>
                  </a:lnTo>
                  <a:lnTo>
                    <a:pt x="8777" y="28"/>
                  </a:lnTo>
                  <a:lnTo>
                    <a:pt x="8750" y="21"/>
                  </a:lnTo>
                  <a:lnTo>
                    <a:pt x="8722" y="16"/>
                  </a:lnTo>
                  <a:lnTo>
                    <a:pt x="8694" y="12"/>
                  </a:lnTo>
                  <a:lnTo>
                    <a:pt x="8667" y="8"/>
                  </a:lnTo>
                  <a:lnTo>
                    <a:pt x="8639" y="4"/>
                  </a:lnTo>
                  <a:lnTo>
                    <a:pt x="8611" y="2"/>
                  </a:lnTo>
                  <a:lnTo>
                    <a:pt x="8583" y="1"/>
                  </a:lnTo>
                  <a:lnTo>
                    <a:pt x="8554" y="0"/>
                  </a:lnTo>
                  <a:lnTo>
                    <a:pt x="8526" y="0"/>
                  </a:lnTo>
                  <a:lnTo>
                    <a:pt x="8497" y="1"/>
                  </a:lnTo>
                  <a:lnTo>
                    <a:pt x="8468" y="3"/>
                  </a:lnTo>
                  <a:lnTo>
                    <a:pt x="8440" y="6"/>
                  </a:lnTo>
                  <a:lnTo>
                    <a:pt x="8411" y="11"/>
                  </a:lnTo>
                  <a:close/>
                </a:path>
              </a:pathLst>
            </a:custGeom>
            <a:solidFill>
              <a:srgbClr val="F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 name="Freeform 7"/>
            <p:cNvSpPr>
              <a:spLocks noEditPoints="1"/>
            </p:cNvSpPr>
            <p:nvPr/>
          </p:nvSpPr>
          <p:spPr bwMode="auto">
            <a:xfrm>
              <a:off x="7265988" y="-166687"/>
              <a:ext cx="1230313" cy="788988"/>
            </a:xfrm>
            <a:custGeom>
              <a:avLst/>
              <a:gdLst>
                <a:gd name="T0" fmla="*/ 953 w 7750"/>
                <a:gd name="T1" fmla="*/ 4272 h 4967"/>
                <a:gd name="T2" fmla="*/ 1130 w 7750"/>
                <a:gd name="T3" fmla="*/ 4228 h 4967"/>
                <a:gd name="T4" fmla="*/ 1253 w 7750"/>
                <a:gd name="T5" fmla="*/ 4267 h 4967"/>
                <a:gd name="T6" fmla="*/ 1171 w 7750"/>
                <a:gd name="T7" fmla="*/ 4370 h 4967"/>
                <a:gd name="T8" fmla="*/ 1034 w 7750"/>
                <a:gd name="T9" fmla="*/ 4408 h 4967"/>
                <a:gd name="T10" fmla="*/ 918 w 7750"/>
                <a:gd name="T11" fmla="*/ 4364 h 4967"/>
                <a:gd name="T12" fmla="*/ 789 w 7750"/>
                <a:gd name="T13" fmla="*/ 4073 h 4967"/>
                <a:gd name="T14" fmla="*/ 798 w 7750"/>
                <a:gd name="T15" fmla="*/ 3984 h 4967"/>
                <a:gd name="T16" fmla="*/ 852 w 7750"/>
                <a:gd name="T17" fmla="*/ 3906 h 4967"/>
                <a:gd name="T18" fmla="*/ 935 w 7750"/>
                <a:gd name="T19" fmla="*/ 3854 h 4967"/>
                <a:gd name="T20" fmla="*/ 1057 w 7750"/>
                <a:gd name="T21" fmla="*/ 3843 h 4967"/>
                <a:gd name="T22" fmla="*/ 1219 w 7750"/>
                <a:gd name="T23" fmla="*/ 3914 h 4967"/>
                <a:gd name="T24" fmla="*/ 1277 w 7750"/>
                <a:gd name="T25" fmla="*/ 3987 h 4967"/>
                <a:gd name="T26" fmla="*/ 1262 w 7750"/>
                <a:gd name="T27" fmla="*/ 4048 h 4967"/>
                <a:gd name="T28" fmla="*/ 1134 w 7750"/>
                <a:gd name="T29" fmla="*/ 3984 h 4967"/>
                <a:gd name="T30" fmla="*/ 954 w 7750"/>
                <a:gd name="T31" fmla="*/ 3980 h 4967"/>
                <a:gd name="T32" fmla="*/ 853 w 7750"/>
                <a:gd name="T33" fmla="*/ 4060 h 4967"/>
                <a:gd name="T34" fmla="*/ 2409 w 7750"/>
                <a:gd name="T35" fmla="*/ 4930 h 4967"/>
                <a:gd name="T36" fmla="*/ 3429 w 7750"/>
                <a:gd name="T37" fmla="*/ 4964 h 4967"/>
                <a:gd name="T38" fmla="*/ 3971 w 7750"/>
                <a:gd name="T39" fmla="*/ 4959 h 4967"/>
                <a:gd name="T40" fmla="*/ 4102 w 7750"/>
                <a:gd name="T41" fmla="*/ 4909 h 4967"/>
                <a:gd name="T42" fmla="*/ 4253 w 7750"/>
                <a:gd name="T43" fmla="*/ 4705 h 4967"/>
                <a:gd name="T44" fmla="*/ 4575 w 7750"/>
                <a:gd name="T45" fmla="*/ 4346 h 4967"/>
                <a:gd name="T46" fmla="*/ 5249 w 7750"/>
                <a:gd name="T47" fmla="*/ 3515 h 4967"/>
                <a:gd name="T48" fmla="*/ 5262 w 7750"/>
                <a:gd name="T49" fmla="*/ 3414 h 4967"/>
                <a:gd name="T50" fmla="*/ 5241 w 7750"/>
                <a:gd name="T51" fmla="*/ 3187 h 4967"/>
                <a:gd name="T52" fmla="*/ 5352 w 7750"/>
                <a:gd name="T53" fmla="*/ 3024 h 4967"/>
                <a:gd name="T54" fmla="*/ 5585 w 7750"/>
                <a:gd name="T55" fmla="*/ 2886 h 4967"/>
                <a:gd name="T56" fmla="*/ 5758 w 7750"/>
                <a:gd name="T57" fmla="*/ 2740 h 4967"/>
                <a:gd name="T58" fmla="*/ 5714 w 7750"/>
                <a:gd name="T59" fmla="*/ 2370 h 4967"/>
                <a:gd name="T60" fmla="*/ 5729 w 7750"/>
                <a:gd name="T61" fmla="*/ 2211 h 4967"/>
                <a:gd name="T62" fmla="*/ 6167 w 7750"/>
                <a:gd name="T63" fmla="*/ 1231 h 4967"/>
                <a:gd name="T64" fmla="*/ 6261 w 7750"/>
                <a:gd name="T65" fmla="*/ 1138 h 4967"/>
                <a:gd name="T66" fmla="*/ 6435 w 7750"/>
                <a:gd name="T67" fmla="*/ 1095 h 4967"/>
                <a:gd name="T68" fmla="*/ 6561 w 7750"/>
                <a:gd name="T69" fmla="*/ 1026 h 4967"/>
                <a:gd name="T70" fmla="*/ 6709 w 7750"/>
                <a:gd name="T71" fmla="*/ 826 h 4967"/>
                <a:gd name="T72" fmla="*/ 7123 w 7750"/>
                <a:gd name="T73" fmla="*/ 696 h 4967"/>
                <a:gd name="T74" fmla="*/ 7503 w 7750"/>
                <a:gd name="T75" fmla="*/ 600 h 4967"/>
                <a:gd name="T76" fmla="*/ 7750 w 7750"/>
                <a:gd name="T77" fmla="*/ 69 h 4967"/>
                <a:gd name="T78" fmla="*/ 6806 w 7750"/>
                <a:gd name="T79" fmla="*/ 71 h 4967"/>
                <a:gd name="T80" fmla="*/ 5862 w 7750"/>
                <a:gd name="T81" fmla="*/ 54 h 4967"/>
                <a:gd name="T82" fmla="*/ 4919 w 7750"/>
                <a:gd name="T83" fmla="*/ 36 h 4967"/>
                <a:gd name="T84" fmla="*/ 3982 w 7750"/>
                <a:gd name="T85" fmla="*/ 21 h 4967"/>
                <a:gd name="T86" fmla="*/ 2610 w 7750"/>
                <a:gd name="T87" fmla="*/ 11 h 4967"/>
                <a:gd name="T88" fmla="*/ 2555 w 7750"/>
                <a:gd name="T89" fmla="*/ 59 h 4967"/>
                <a:gd name="T90" fmla="*/ 2427 w 7750"/>
                <a:gd name="T91" fmla="*/ 298 h 4967"/>
                <a:gd name="T92" fmla="*/ 1557 w 7750"/>
                <a:gd name="T93" fmla="*/ 1803 h 4967"/>
                <a:gd name="T94" fmla="*/ 1447 w 7750"/>
                <a:gd name="T95" fmla="*/ 2000 h 4967"/>
                <a:gd name="T96" fmla="*/ 313 w 7750"/>
                <a:gd name="T97" fmla="*/ 4013 h 4967"/>
                <a:gd name="T98" fmla="*/ 23 w 7750"/>
                <a:gd name="T99" fmla="*/ 4525 h 4967"/>
                <a:gd name="T100" fmla="*/ 4 w 7750"/>
                <a:gd name="T101" fmla="*/ 4651 h 4967"/>
                <a:gd name="T102" fmla="*/ 52 w 7750"/>
                <a:gd name="T103" fmla="*/ 4760 h 4967"/>
                <a:gd name="T104" fmla="*/ 135 w 7750"/>
                <a:gd name="T105" fmla="*/ 4849 h 4967"/>
                <a:gd name="T106" fmla="*/ 229 w 7750"/>
                <a:gd name="T107" fmla="*/ 4900 h 4967"/>
                <a:gd name="T108" fmla="*/ 690 w 7750"/>
                <a:gd name="T109" fmla="*/ 4922 h 4967"/>
                <a:gd name="T110" fmla="*/ 1849 w 7750"/>
                <a:gd name="T111" fmla="*/ 4925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50" h="4967">
                  <a:moveTo>
                    <a:pt x="890" y="4287"/>
                  </a:moveTo>
                  <a:lnTo>
                    <a:pt x="907" y="4279"/>
                  </a:lnTo>
                  <a:lnTo>
                    <a:pt x="919" y="4275"/>
                  </a:lnTo>
                  <a:lnTo>
                    <a:pt x="926" y="4274"/>
                  </a:lnTo>
                  <a:lnTo>
                    <a:pt x="931" y="4273"/>
                  </a:lnTo>
                  <a:lnTo>
                    <a:pt x="936" y="4274"/>
                  </a:lnTo>
                  <a:lnTo>
                    <a:pt x="943" y="4274"/>
                  </a:lnTo>
                  <a:lnTo>
                    <a:pt x="953" y="4272"/>
                  </a:lnTo>
                  <a:lnTo>
                    <a:pt x="968" y="4269"/>
                  </a:lnTo>
                  <a:lnTo>
                    <a:pt x="999" y="4261"/>
                  </a:lnTo>
                  <a:lnTo>
                    <a:pt x="1017" y="4254"/>
                  </a:lnTo>
                  <a:lnTo>
                    <a:pt x="1032" y="4249"/>
                  </a:lnTo>
                  <a:lnTo>
                    <a:pt x="1054" y="4243"/>
                  </a:lnTo>
                  <a:lnTo>
                    <a:pt x="1076" y="4238"/>
                  </a:lnTo>
                  <a:lnTo>
                    <a:pt x="1102" y="4233"/>
                  </a:lnTo>
                  <a:lnTo>
                    <a:pt x="1130" y="4228"/>
                  </a:lnTo>
                  <a:lnTo>
                    <a:pt x="1159" y="4223"/>
                  </a:lnTo>
                  <a:lnTo>
                    <a:pt x="1188" y="4219"/>
                  </a:lnTo>
                  <a:lnTo>
                    <a:pt x="1214" y="4216"/>
                  </a:lnTo>
                  <a:lnTo>
                    <a:pt x="1236" y="4215"/>
                  </a:lnTo>
                  <a:lnTo>
                    <a:pt x="1253" y="4216"/>
                  </a:lnTo>
                  <a:lnTo>
                    <a:pt x="1255" y="4234"/>
                  </a:lnTo>
                  <a:lnTo>
                    <a:pt x="1255" y="4251"/>
                  </a:lnTo>
                  <a:lnTo>
                    <a:pt x="1253" y="4267"/>
                  </a:lnTo>
                  <a:lnTo>
                    <a:pt x="1249" y="4283"/>
                  </a:lnTo>
                  <a:lnTo>
                    <a:pt x="1242" y="4298"/>
                  </a:lnTo>
                  <a:lnTo>
                    <a:pt x="1234" y="4312"/>
                  </a:lnTo>
                  <a:lnTo>
                    <a:pt x="1224" y="4326"/>
                  </a:lnTo>
                  <a:lnTo>
                    <a:pt x="1213" y="4338"/>
                  </a:lnTo>
                  <a:lnTo>
                    <a:pt x="1200" y="4350"/>
                  </a:lnTo>
                  <a:lnTo>
                    <a:pt x="1186" y="4361"/>
                  </a:lnTo>
                  <a:lnTo>
                    <a:pt x="1171" y="4370"/>
                  </a:lnTo>
                  <a:lnTo>
                    <a:pt x="1156" y="4379"/>
                  </a:lnTo>
                  <a:lnTo>
                    <a:pt x="1139" y="4386"/>
                  </a:lnTo>
                  <a:lnTo>
                    <a:pt x="1123" y="4393"/>
                  </a:lnTo>
                  <a:lnTo>
                    <a:pt x="1105" y="4398"/>
                  </a:lnTo>
                  <a:lnTo>
                    <a:pt x="1088" y="4403"/>
                  </a:lnTo>
                  <a:lnTo>
                    <a:pt x="1069" y="4406"/>
                  </a:lnTo>
                  <a:lnTo>
                    <a:pt x="1052" y="4408"/>
                  </a:lnTo>
                  <a:lnTo>
                    <a:pt x="1034" y="4408"/>
                  </a:lnTo>
                  <a:lnTo>
                    <a:pt x="1017" y="4408"/>
                  </a:lnTo>
                  <a:lnTo>
                    <a:pt x="1001" y="4406"/>
                  </a:lnTo>
                  <a:lnTo>
                    <a:pt x="985" y="4403"/>
                  </a:lnTo>
                  <a:lnTo>
                    <a:pt x="969" y="4397"/>
                  </a:lnTo>
                  <a:lnTo>
                    <a:pt x="955" y="4391"/>
                  </a:lnTo>
                  <a:lnTo>
                    <a:pt x="941" y="4383"/>
                  </a:lnTo>
                  <a:lnTo>
                    <a:pt x="929" y="4375"/>
                  </a:lnTo>
                  <a:lnTo>
                    <a:pt x="918" y="4364"/>
                  </a:lnTo>
                  <a:lnTo>
                    <a:pt x="909" y="4351"/>
                  </a:lnTo>
                  <a:lnTo>
                    <a:pt x="901" y="4338"/>
                  </a:lnTo>
                  <a:lnTo>
                    <a:pt x="896" y="4322"/>
                  </a:lnTo>
                  <a:lnTo>
                    <a:pt x="892" y="4305"/>
                  </a:lnTo>
                  <a:lnTo>
                    <a:pt x="890" y="4287"/>
                  </a:lnTo>
                  <a:close/>
                  <a:moveTo>
                    <a:pt x="796" y="4097"/>
                  </a:moveTo>
                  <a:lnTo>
                    <a:pt x="793" y="4085"/>
                  </a:lnTo>
                  <a:lnTo>
                    <a:pt x="789" y="4073"/>
                  </a:lnTo>
                  <a:lnTo>
                    <a:pt x="787" y="4062"/>
                  </a:lnTo>
                  <a:lnTo>
                    <a:pt x="786" y="4051"/>
                  </a:lnTo>
                  <a:lnTo>
                    <a:pt x="786" y="4039"/>
                  </a:lnTo>
                  <a:lnTo>
                    <a:pt x="787" y="4028"/>
                  </a:lnTo>
                  <a:lnTo>
                    <a:pt x="788" y="4016"/>
                  </a:lnTo>
                  <a:lnTo>
                    <a:pt x="790" y="4005"/>
                  </a:lnTo>
                  <a:lnTo>
                    <a:pt x="794" y="3995"/>
                  </a:lnTo>
                  <a:lnTo>
                    <a:pt x="798" y="3984"/>
                  </a:lnTo>
                  <a:lnTo>
                    <a:pt x="802" y="3973"/>
                  </a:lnTo>
                  <a:lnTo>
                    <a:pt x="808" y="3963"/>
                  </a:lnTo>
                  <a:lnTo>
                    <a:pt x="814" y="3952"/>
                  </a:lnTo>
                  <a:lnTo>
                    <a:pt x="821" y="3942"/>
                  </a:lnTo>
                  <a:lnTo>
                    <a:pt x="827" y="3932"/>
                  </a:lnTo>
                  <a:lnTo>
                    <a:pt x="834" y="3923"/>
                  </a:lnTo>
                  <a:lnTo>
                    <a:pt x="843" y="3914"/>
                  </a:lnTo>
                  <a:lnTo>
                    <a:pt x="852" y="3906"/>
                  </a:lnTo>
                  <a:lnTo>
                    <a:pt x="861" y="3897"/>
                  </a:lnTo>
                  <a:lnTo>
                    <a:pt x="871" y="3890"/>
                  </a:lnTo>
                  <a:lnTo>
                    <a:pt x="881" y="3882"/>
                  </a:lnTo>
                  <a:lnTo>
                    <a:pt x="890" y="3876"/>
                  </a:lnTo>
                  <a:lnTo>
                    <a:pt x="901" y="3869"/>
                  </a:lnTo>
                  <a:lnTo>
                    <a:pt x="913" y="3864"/>
                  </a:lnTo>
                  <a:lnTo>
                    <a:pt x="924" y="3858"/>
                  </a:lnTo>
                  <a:lnTo>
                    <a:pt x="935" y="3854"/>
                  </a:lnTo>
                  <a:lnTo>
                    <a:pt x="947" y="3850"/>
                  </a:lnTo>
                  <a:lnTo>
                    <a:pt x="959" y="3847"/>
                  </a:lnTo>
                  <a:lnTo>
                    <a:pt x="971" y="3843"/>
                  </a:lnTo>
                  <a:lnTo>
                    <a:pt x="983" y="3841"/>
                  </a:lnTo>
                  <a:lnTo>
                    <a:pt x="994" y="3840"/>
                  </a:lnTo>
                  <a:lnTo>
                    <a:pt x="1007" y="3840"/>
                  </a:lnTo>
                  <a:lnTo>
                    <a:pt x="1032" y="3840"/>
                  </a:lnTo>
                  <a:lnTo>
                    <a:pt x="1057" y="3843"/>
                  </a:lnTo>
                  <a:lnTo>
                    <a:pt x="1082" y="3848"/>
                  </a:lnTo>
                  <a:lnTo>
                    <a:pt x="1107" y="3854"/>
                  </a:lnTo>
                  <a:lnTo>
                    <a:pt x="1132" y="3863"/>
                  </a:lnTo>
                  <a:lnTo>
                    <a:pt x="1155" y="3873"/>
                  </a:lnTo>
                  <a:lnTo>
                    <a:pt x="1178" y="3885"/>
                  </a:lnTo>
                  <a:lnTo>
                    <a:pt x="1199" y="3899"/>
                  </a:lnTo>
                  <a:lnTo>
                    <a:pt x="1209" y="3906"/>
                  </a:lnTo>
                  <a:lnTo>
                    <a:pt x="1219" y="3914"/>
                  </a:lnTo>
                  <a:lnTo>
                    <a:pt x="1227" y="3922"/>
                  </a:lnTo>
                  <a:lnTo>
                    <a:pt x="1236" y="3930"/>
                  </a:lnTo>
                  <a:lnTo>
                    <a:pt x="1244" y="3939"/>
                  </a:lnTo>
                  <a:lnTo>
                    <a:pt x="1252" y="3949"/>
                  </a:lnTo>
                  <a:lnTo>
                    <a:pt x="1259" y="3957"/>
                  </a:lnTo>
                  <a:lnTo>
                    <a:pt x="1266" y="3967"/>
                  </a:lnTo>
                  <a:lnTo>
                    <a:pt x="1271" y="3978"/>
                  </a:lnTo>
                  <a:lnTo>
                    <a:pt x="1277" y="3987"/>
                  </a:lnTo>
                  <a:lnTo>
                    <a:pt x="1281" y="3998"/>
                  </a:lnTo>
                  <a:lnTo>
                    <a:pt x="1284" y="4009"/>
                  </a:lnTo>
                  <a:lnTo>
                    <a:pt x="1287" y="4019"/>
                  </a:lnTo>
                  <a:lnTo>
                    <a:pt x="1289" y="4031"/>
                  </a:lnTo>
                  <a:lnTo>
                    <a:pt x="1291" y="4042"/>
                  </a:lnTo>
                  <a:lnTo>
                    <a:pt x="1291" y="4054"/>
                  </a:lnTo>
                  <a:lnTo>
                    <a:pt x="1274" y="4052"/>
                  </a:lnTo>
                  <a:lnTo>
                    <a:pt x="1262" y="4048"/>
                  </a:lnTo>
                  <a:lnTo>
                    <a:pt x="1249" y="4044"/>
                  </a:lnTo>
                  <a:lnTo>
                    <a:pt x="1238" y="4038"/>
                  </a:lnTo>
                  <a:lnTo>
                    <a:pt x="1218" y="4025"/>
                  </a:lnTo>
                  <a:lnTo>
                    <a:pt x="1195" y="4010"/>
                  </a:lnTo>
                  <a:lnTo>
                    <a:pt x="1183" y="4003"/>
                  </a:lnTo>
                  <a:lnTo>
                    <a:pt x="1169" y="3996"/>
                  </a:lnTo>
                  <a:lnTo>
                    <a:pt x="1153" y="3989"/>
                  </a:lnTo>
                  <a:lnTo>
                    <a:pt x="1134" y="3984"/>
                  </a:lnTo>
                  <a:lnTo>
                    <a:pt x="1112" y="3979"/>
                  </a:lnTo>
                  <a:lnTo>
                    <a:pt x="1088" y="3975"/>
                  </a:lnTo>
                  <a:lnTo>
                    <a:pt x="1059" y="3972"/>
                  </a:lnTo>
                  <a:lnTo>
                    <a:pt x="1025" y="3972"/>
                  </a:lnTo>
                  <a:lnTo>
                    <a:pt x="998" y="3972"/>
                  </a:lnTo>
                  <a:lnTo>
                    <a:pt x="974" y="3975"/>
                  </a:lnTo>
                  <a:lnTo>
                    <a:pt x="963" y="3978"/>
                  </a:lnTo>
                  <a:lnTo>
                    <a:pt x="954" y="3980"/>
                  </a:lnTo>
                  <a:lnTo>
                    <a:pt x="945" y="3983"/>
                  </a:lnTo>
                  <a:lnTo>
                    <a:pt x="936" y="3985"/>
                  </a:lnTo>
                  <a:lnTo>
                    <a:pt x="922" y="3993"/>
                  </a:lnTo>
                  <a:lnTo>
                    <a:pt x="910" y="4001"/>
                  </a:lnTo>
                  <a:lnTo>
                    <a:pt x="899" y="4010"/>
                  </a:lnTo>
                  <a:lnTo>
                    <a:pt x="889" y="4019"/>
                  </a:lnTo>
                  <a:lnTo>
                    <a:pt x="872" y="4040"/>
                  </a:lnTo>
                  <a:lnTo>
                    <a:pt x="853" y="4060"/>
                  </a:lnTo>
                  <a:lnTo>
                    <a:pt x="842" y="4070"/>
                  </a:lnTo>
                  <a:lnTo>
                    <a:pt x="829" y="4080"/>
                  </a:lnTo>
                  <a:lnTo>
                    <a:pt x="814" y="4088"/>
                  </a:lnTo>
                  <a:lnTo>
                    <a:pt x="796" y="4097"/>
                  </a:lnTo>
                  <a:close/>
                  <a:moveTo>
                    <a:pt x="2081" y="4925"/>
                  </a:moveTo>
                  <a:lnTo>
                    <a:pt x="2182" y="4925"/>
                  </a:lnTo>
                  <a:lnTo>
                    <a:pt x="2292" y="4927"/>
                  </a:lnTo>
                  <a:lnTo>
                    <a:pt x="2409" y="4930"/>
                  </a:lnTo>
                  <a:lnTo>
                    <a:pt x="2530" y="4934"/>
                  </a:lnTo>
                  <a:lnTo>
                    <a:pt x="2657" y="4938"/>
                  </a:lnTo>
                  <a:lnTo>
                    <a:pt x="2785" y="4943"/>
                  </a:lnTo>
                  <a:lnTo>
                    <a:pt x="2916" y="4948"/>
                  </a:lnTo>
                  <a:lnTo>
                    <a:pt x="3047" y="4953"/>
                  </a:lnTo>
                  <a:lnTo>
                    <a:pt x="3178" y="4957"/>
                  </a:lnTo>
                  <a:lnTo>
                    <a:pt x="3305" y="4961"/>
                  </a:lnTo>
                  <a:lnTo>
                    <a:pt x="3429" y="4964"/>
                  </a:lnTo>
                  <a:lnTo>
                    <a:pt x="3547" y="4966"/>
                  </a:lnTo>
                  <a:lnTo>
                    <a:pt x="3660" y="4967"/>
                  </a:lnTo>
                  <a:lnTo>
                    <a:pt x="3764" y="4967"/>
                  </a:lnTo>
                  <a:lnTo>
                    <a:pt x="3813" y="4966"/>
                  </a:lnTo>
                  <a:lnTo>
                    <a:pt x="3860" y="4965"/>
                  </a:lnTo>
                  <a:lnTo>
                    <a:pt x="3904" y="4963"/>
                  </a:lnTo>
                  <a:lnTo>
                    <a:pt x="3944" y="4961"/>
                  </a:lnTo>
                  <a:lnTo>
                    <a:pt x="3971" y="4959"/>
                  </a:lnTo>
                  <a:lnTo>
                    <a:pt x="3995" y="4956"/>
                  </a:lnTo>
                  <a:lnTo>
                    <a:pt x="4016" y="4952"/>
                  </a:lnTo>
                  <a:lnTo>
                    <a:pt x="4035" y="4948"/>
                  </a:lnTo>
                  <a:lnTo>
                    <a:pt x="4052" y="4942"/>
                  </a:lnTo>
                  <a:lnTo>
                    <a:pt x="4066" y="4935"/>
                  </a:lnTo>
                  <a:lnTo>
                    <a:pt x="4079" y="4927"/>
                  </a:lnTo>
                  <a:lnTo>
                    <a:pt x="4090" y="4919"/>
                  </a:lnTo>
                  <a:lnTo>
                    <a:pt x="4102" y="4909"/>
                  </a:lnTo>
                  <a:lnTo>
                    <a:pt x="4112" y="4898"/>
                  </a:lnTo>
                  <a:lnTo>
                    <a:pt x="4121" y="4886"/>
                  </a:lnTo>
                  <a:lnTo>
                    <a:pt x="4131" y="4873"/>
                  </a:lnTo>
                  <a:lnTo>
                    <a:pt x="4152" y="4842"/>
                  </a:lnTo>
                  <a:lnTo>
                    <a:pt x="4176" y="4806"/>
                  </a:lnTo>
                  <a:lnTo>
                    <a:pt x="4200" y="4772"/>
                  </a:lnTo>
                  <a:lnTo>
                    <a:pt x="4227" y="4738"/>
                  </a:lnTo>
                  <a:lnTo>
                    <a:pt x="4253" y="4705"/>
                  </a:lnTo>
                  <a:lnTo>
                    <a:pt x="4281" y="4672"/>
                  </a:lnTo>
                  <a:lnTo>
                    <a:pt x="4341" y="4607"/>
                  </a:lnTo>
                  <a:lnTo>
                    <a:pt x="4405" y="4540"/>
                  </a:lnTo>
                  <a:lnTo>
                    <a:pt x="4438" y="4504"/>
                  </a:lnTo>
                  <a:lnTo>
                    <a:pt x="4471" y="4468"/>
                  </a:lnTo>
                  <a:lnTo>
                    <a:pt x="4506" y="4429"/>
                  </a:lnTo>
                  <a:lnTo>
                    <a:pt x="4540" y="4389"/>
                  </a:lnTo>
                  <a:lnTo>
                    <a:pt x="4575" y="4346"/>
                  </a:lnTo>
                  <a:lnTo>
                    <a:pt x="4611" y="4301"/>
                  </a:lnTo>
                  <a:lnTo>
                    <a:pt x="4646" y="4251"/>
                  </a:lnTo>
                  <a:lnTo>
                    <a:pt x="4682" y="4200"/>
                  </a:lnTo>
                  <a:lnTo>
                    <a:pt x="5182" y="3587"/>
                  </a:lnTo>
                  <a:lnTo>
                    <a:pt x="5210" y="3556"/>
                  </a:lnTo>
                  <a:lnTo>
                    <a:pt x="5232" y="3533"/>
                  </a:lnTo>
                  <a:lnTo>
                    <a:pt x="5242" y="3524"/>
                  </a:lnTo>
                  <a:lnTo>
                    <a:pt x="5249" y="3515"/>
                  </a:lnTo>
                  <a:lnTo>
                    <a:pt x="5257" y="3505"/>
                  </a:lnTo>
                  <a:lnTo>
                    <a:pt x="5262" y="3497"/>
                  </a:lnTo>
                  <a:lnTo>
                    <a:pt x="5265" y="3487"/>
                  </a:lnTo>
                  <a:lnTo>
                    <a:pt x="5268" y="3476"/>
                  </a:lnTo>
                  <a:lnTo>
                    <a:pt x="5269" y="3464"/>
                  </a:lnTo>
                  <a:lnTo>
                    <a:pt x="5269" y="3450"/>
                  </a:lnTo>
                  <a:lnTo>
                    <a:pt x="5265" y="3433"/>
                  </a:lnTo>
                  <a:lnTo>
                    <a:pt x="5262" y="3414"/>
                  </a:lnTo>
                  <a:lnTo>
                    <a:pt x="5257" y="3392"/>
                  </a:lnTo>
                  <a:lnTo>
                    <a:pt x="5249" y="3365"/>
                  </a:lnTo>
                  <a:lnTo>
                    <a:pt x="5241" y="3332"/>
                  </a:lnTo>
                  <a:lnTo>
                    <a:pt x="5235" y="3299"/>
                  </a:lnTo>
                  <a:lnTo>
                    <a:pt x="5233" y="3268"/>
                  </a:lnTo>
                  <a:lnTo>
                    <a:pt x="5233" y="3239"/>
                  </a:lnTo>
                  <a:lnTo>
                    <a:pt x="5235" y="3212"/>
                  </a:lnTo>
                  <a:lnTo>
                    <a:pt x="5241" y="3187"/>
                  </a:lnTo>
                  <a:lnTo>
                    <a:pt x="5248" y="3162"/>
                  </a:lnTo>
                  <a:lnTo>
                    <a:pt x="5258" y="3138"/>
                  </a:lnTo>
                  <a:lnTo>
                    <a:pt x="5270" y="3117"/>
                  </a:lnTo>
                  <a:lnTo>
                    <a:pt x="5283" y="3095"/>
                  </a:lnTo>
                  <a:lnTo>
                    <a:pt x="5298" y="3076"/>
                  </a:lnTo>
                  <a:lnTo>
                    <a:pt x="5315" y="3058"/>
                  </a:lnTo>
                  <a:lnTo>
                    <a:pt x="5333" y="3040"/>
                  </a:lnTo>
                  <a:lnTo>
                    <a:pt x="5352" y="3024"/>
                  </a:lnTo>
                  <a:lnTo>
                    <a:pt x="5373" y="3007"/>
                  </a:lnTo>
                  <a:lnTo>
                    <a:pt x="5394" y="2991"/>
                  </a:lnTo>
                  <a:lnTo>
                    <a:pt x="5417" y="2977"/>
                  </a:lnTo>
                  <a:lnTo>
                    <a:pt x="5440" y="2962"/>
                  </a:lnTo>
                  <a:lnTo>
                    <a:pt x="5464" y="2950"/>
                  </a:lnTo>
                  <a:lnTo>
                    <a:pt x="5488" y="2936"/>
                  </a:lnTo>
                  <a:lnTo>
                    <a:pt x="5537" y="2911"/>
                  </a:lnTo>
                  <a:lnTo>
                    <a:pt x="5585" y="2886"/>
                  </a:lnTo>
                  <a:lnTo>
                    <a:pt x="5633" y="2862"/>
                  </a:lnTo>
                  <a:lnTo>
                    <a:pt x="5679" y="2837"/>
                  </a:lnTo>
                  <a:lnTo>
                    <a:pt x="5700" y="2824"/>
                  </a:lnTo>
                  <a:lnTo>
                    <a:pt x="5720" y="2810"/>
                  </a:lnTo>
                  <a:lnTo>
                    <a:pt x="5740" y="2797"/>
                  </a:lnTo>
                  <a:lnTo>
                    <a:pt x="5758" y="2783"/>
                  </a:lnTo>
                  <a:lnTo>
                    <a:pt x="5758" y="2762"/>
                  </a:lnTo>
                  <a:lnTo>
                    <a:pt x="5758" y="2740"/>
                  </a:lnTo>
                  <a:lnTo>
                    <a:pt x="5757" y="2719"/>
                  </a:lnTo>
                  <a:lnTo>
                    <a:pt x="5756" y="2697"/>
                  </a:lnTo>
                  <a:lnTo>
                    <a:pt x="5752" y="2655"/>
                  </a:lnTo>
                  <a:lnTo>
                    <a:pt x="5746" y="2614"/>
                  </a:lnTo>
                  <a:lnTo>
                    <a:pt x="5733" y="2532"/>
                  </a:lnTo>
                  <a:lnTo>
                    <a:pt x="5721" y="2451"/>
                  </a:lnTo>
                  <a:lnTo>
                    <a:pt x="5716" y="2410"/>
                  </a:lnTo>
                  <a:lnTo>
                    <a:pt x="5714" y="2370"/>
                  </a:lnTo>
                  <a:lnTo>
                    <a:pt x="5713" y="2350"/>
                  </a:lnTo>
                  <a:lnTo>
                    <a:pt x="5713" y="2330"/>
                  </a:lnTo>
                  <a:lnTo>
                    <a:pt x="5714" y="2310"/>
                  </a:lnTo>
                  <a:lnTo>
                    <a:pt x="5715" y="2291"/>
                  </a:lnTo>
                  <a:lnTo>
                    <a:pt x="5717" y="2270"/>
                  </a:lnTo>
                  <a:lnTo>
                    <a:pt x="5720" y="2251"/>
                  </a:lnTo>
                  <a:lnTo>
                    <a:pt x="5725" y="2231"/>
                  </a:lnTo>
                  <a:lnTo>
                    <a:pt x="5729" y="2211"/>
                  </a:lnTo>
                  <a:lnTo>
                    <a:pt x="5735" y="2191"/>
                  </a:lnTo>
                  <a:lnTo>
                    <a:pt x="5743" y="2171"/>
                  </a:lnTo>
                  <a:lnTo>
                    <a:pt x="5752" y="2152"/>
                  </a:lnTo>
                  <a:lnTo>
                    <a:pt x="5761" y="2132"/>
                  </a:lnTo>
                  <a:lnTo>
                    <a:pt x="6128" y="1327"/>
                  </a:lnTo>
                  <a:lnTo>
                    <a:pt x="6144" y="1285"/>
                  </a:lnTo>
                  <a:lnTo>
                    <a:pt x="6159" y="1248"/>
                  </a:lnTo>
                  <a:lnTo>
                    <a:pt x="6167" y="1231"/>
                  </a:lnTo>
                  <a:lnTo>
                    <a:pt x="6175" y="1215"/>
                  </a:lnTo>
                  <a:lnTo>
                    <a:pt x="6184" y="1201"/>
                  </a:lnTo>
                  <a:lnTo>
                    <a:pt x="6194" y="1187"/>
                  </a:lnTo>
                  <a:lnTo>
                    <a:pt x="6204" y="1176"/>
                  </a:lnTo>
                  <a:lnTo>
                    <a:pt x="6216" y="1165"/>
                  </a:lnTo>
                  <a:lnTo>
                    <a:pt x="6229" y="1155"/>
                  </a:lnTo>
                  <a:lnTo>
                    <a:pt x="6244" y="1146"/>
                  </a:lnTo>
                  <a:lnTo>
                    <a:pt x="6261" y="1138"/>
                  </a:lnTo>
                  <a:lnTo>
                    <a:pt x="6280" y="1132"/>
                  </a:lnTo>
                  <a:lnTo>
                    <a:pt x="6301" y="1126"/>
                  </a:lnTo>
                  <a:lnTo>
                    <a:pt x="6326" y="1122"/>
                  </a:lnTo>
                  <a:lnTo>
                    <a:pt x="6349" y="1118"/>
                  </a:lnTo>
                  <a:lnTo>
                    <a:pt x="6373" y="1112"/>
                  </a:lnTo>
                  <a:lnTo>
                    <a:pt x="6395" y="1107"/>
                  </a:lnTo>
                  <a:lnTo>
                    <a:pt x="6416" y="1102"/>
                  </a:lnTo>
                  <a:lnTo>
                    <a:pt x="6435" y="1095"/>
                  </a:lnTo>
                  <a:lnTo>
                    <a:pt x="6454" y="1088"/>
                  </a:lnTo>
                  <a:lnTo>
                    <a:pt x="6472" y="1080"/>
                  </a:lnTo>
                  <a:lnTo>
                    <a:pt x="6489" y="1073"/>
                  </a:lnTo>
                  <a:lnTo>
                    <a:pt x="6505" y="1064"/>
                  </a:lnTo>
                  <a:lnTo>
                    <a:pt x="6520" y="1055"/>
                  </a:lnTo>
                  <a:lnTo>
                    <a:pt x="6534" y="1047"/>
                  </a:lnTo>
                  <a:lnTo>
                    <a:pt x="6548" y="1037"/>
                  </a:lnTo>
                  <a:lnTo>
                    <a:pt x="6561" y="1026"/>
                  </a:lnTo>
                  <a:lnTo>
                    <a:pt x="6572" y="1016"/>
                  </a:lnTo>
                  <a:lnTo>
                    <a:pt x="6584" y="1005"/>
                  </a:lnTo>
                  <a:lnTo>
                    <a:pt x="6596" y="993"/>
                  </a:lnTo>
                  <a:lnTo>
                    <a:pt x="6616" y="970"/>
                  </a:lnTo>
                  <a:lnTo>
                    <a:pt x="6636" y="944"/>
                  </a:lnTo>
                  <a:lnTo>
                    <a:pt x="6655" y="916"/>
                  </a:lnTo>
                  <a:lnTo>
                    <a:pt x="6672" y="888"/>
                  </a:lnTo>
                  <a:lnTo>
                    <a:pt x="6709" y="826"/>
                  </a:lnTo>
                  <a:lnTo>
                    <a:pt x="6747" y="759"/>
                  </a:lnTo>
                  <a:lnTo>
                    <a:pt x="6772" y="755"/>
                  </a:lnTo>
                  <a:lnTo>
                    <a:pt x="6810" y="749"/>
                  </a:lnTo>
                  <a:lnTo>
                    <a:pt x="6858" y="741"/>
                  </a:lnTo>
                  <a:lnTo>
                    <a:pt x="6916" y="732"/>
                  </a:lnTo>
                  <a:lnTo>
                    <a:pt x="6980" y="722"/>
                  </a:lnTo>
                  <a:lnTo>
                    <a:pt x="7050" y="710"/>
                  </a:lnTo>
                  <a:lnTo>
                    <a:pt x="7123" y="696"/>
                  </a:lnTo>
                  <a:lnTo>
                    <a:pt x="7197" y="682"/>
                  </a:lnTo>
                  <a:lnTo>
                    <a:pt x="7272" y="666"/>
                  </a:lnTo>
                  <a:lnTo>
                    <a:pt x="7344" y="649"/>
                  </a:lnTo>
                  <a:lnTo>
                    <a:pt x="7378" y="639"/>
                  </a:lnTo>
                  <a:lnTo>
                    <a:pt x="7412" y="629"/>
                  </a:lnTo>
                  <a:lnTo>
                    <a:pt x="7444" y="620"/>
                  </a:lnTo>
                  <a:lnTo>
                    <a:pt x="7475" y="610"/>
                  </a:lnTo>
                  <a:lnTo>
                    <a:pt x="7503" y="600"/>
                  </a:lnTo>
                  <a:lnTo>
                    <a:pt x="7529" y="590"/>
                  </a:lnTo>
                  <a:lnTo>
                    <a:pt x="7553" y="579"/>
                  </a:lnTo>
                  <a:lnTo>
                    <a:pt x="7575" y="568"/>
                  </a:lnTo>
                  <a:lnTo>
                    <a:pt x="7593" y="556"/>
                  </a:lnTo>
                  <a:lnTo>
                    <a:pt x="7608" y="545"/>
                  </a:lnTo>
                  <a:lnTo>
                    <a:pt x="7620" y="533"/>
                  </a:lnTo>
                  <a:lnTo>
                    <a:pt x="7628" y="521"/>
                  </a:lnTo>
                  <a:lnTo>
                    <a:pt x="7750" y="69"/>
                  </a:lnTo>
                  <a:lnTo>
                    <a:pt x="7632" y="74"/>
                  </a:lnTo>
                  <a:lnTo>
                    <a:pt x="7514" y="76"/>
                  </a:lnTo>
                  <a:lnTo>
                    <a:pt x="7396" y="78"/>
                  </a:lnTo>
                  <a:lnTo>
                    <a:pt x="7278" y="78"/>
                  </a:lnTo>
                  <a:lnTo>
                    <a:pt x="7159" y="78"/>
                  </a:lnTo>
                  <a:lnTo>
                    <a:pt x="7041" y="76"/>
                  </a:lnTo>
                  <a:lnTo>
                    <a:pt x="6924" y="75"/>
                  </a:lnTo>
                  <a:lnTo>
                    <a:pt x="6806" y="71"/>
                  </a:lnTo>
                  <a:lnTo>
                    <a:pt x="6688" y="69"/>
                  </a:lnTo>
                  <a:lnTo>
                    <a:pt x="6570" y="66"/>
                  </a:lnTo>
                  <a:lnTo>
                    <a:pt x="6453" y="64"/>
                  </a:lnTo>
                  <a:lnTo>
                    <a:pt x="6335" y="61"/>
                  </a:lnTo>
                  <a:lnTo>
                    <a:pt x="6217" y="59"/>
                  </a:lnTo>
                  <a:lnTo>
                    <a:pt x="6099" y="56"/>
                  </a:lnTo>
                  <a:lnTo>
                    <a:pt x="5980" y="54"/>
                  </a:lnTo>
                  <a:lnTo>
                    <a:pt x="5862" y="54"/>
                  </a:lnTo>
                  <a:lnTo>
                    <a:pt x="5745" y="53"/>
                  </a:lnTo>
                  <a:lnTo>
                    <a:pt x="5627" y="51"/>
                  </a:lnTo>
                  <a:lnTo>
                    <a:pt x="5509" y="50"/>
                  </a:lnTo>
                  <a:lnTo>
                    <a:pt x="5391" y="47"/>
                  </a:lnTo>
                  <a:lnTo>
                    <a:pt x="5273" y="45"/>
                  </a:lnTo>
                  <a:lnTo>
                    <a:pt x="5155" y="41"/>
                  </a:lnTo>
                  <a:lnTo>
                    <a:pt x="5037" y="38"/>
                  </a:lnTo>
                  <a:lnTo>
                    <a:pt x="4919" y="36"/>
                  </a:lnTo>
                  <a:lnTo>
                    <a:pt x="4801" y="33"/>
                  </a:lnTo>
                  <a:lnTo>
                    <a:pt x="4683" y="30"/>
                  </a:lnTo>
                  <a:lnTo>
                    <a:pt x="4566" y="27"/>
                  </a:lnTo>
                  <a:lnTo>
                    <a:pt x="4448" y="24"/>
                  </a:lnTo>
                  <a:lnTo>
                    <a:pt x="4331" y="23"/>
                  </a:lnTo>
                  <a:lnTo>
                    <a:pt x="4214" y="21"/>
                  </a:lnTo>
                  <a:lnTo>
                    <a:pt x="4098" y="21"/>
                  </a:lnTo>
                  <a:lnTo>
                    <a:pt x="3982" y="21"/>
                  </a:lnTo>
                  <a:lnTo>
                    <a:pt x="2811" y="1"/>
                  </a:lnTo>
                  <a:lnTo>
                    <a:pt x="2759" y="0"/>
                  </a:lnTo>
                  <a:lnTo>
                    <a:pt x="2714" y="0"/>
                  </a:lnTo>
                  <a:lnTo>
                    <a:pt x="2677" y="1"/>
                  </a:lnTo>
                  <a:lnTo>
                    <a:pt x="2646" y="4"/>
                  </a:lnTo>
                  <a:lnTo>
                    <a:pt x="2633" y="6"/>
                  </a:lnTo>
                  <a:lnTo>
                    <a:pt x="2621" y="8"/>
                  </a:lnTo>
                  <a:lnTo>
                    <a:pt x="2610" y="11"/>
                  </a:lnTo>
                  <a:lnTo>
                    <a:pt x="2602" y="16"/>
                  </a:lnTo>
                  <a:lnTo>
                    <a:pt x="2593" y="20"/>
                  </a:lnTo>
                  <a:lnTo>
                    <a:pt x="2585" y="24"/>
                  </a:lnTo>
                  <a:lnTo>
                    <a:pt x="2578" y="30"/>
                  </a:lnTo>
                  <a:lnTo>
                    <a:pt x="2572" y="36"/>
                  </a:lnTo>
                  <a:lnTo>
                    <a:pt x="2565" y="42"/>
                  </a:lnTo>
                  <a:lnTo>
                    <a:pt x="2560" y="50"/>
                  </a:lnTo>
                  <a:lnTo>
                    <a:pt x="2555" y="59"/>
                  </a:lnTo>
                  <a:lnTo>
                    <a:pt x="2549" y="67"/>
                  </a:lnTo>
                  <a:lnTo>
                    <a:pt x="2539" y="87"/>
                  </a:lnTo>
                  <a:lnTo>
                    <a:pt x="2528" y="112"/>
                  </a:lnTo>
                  <a:lnTo>
                    <a:pt x="2515" y="139"/>
                  </a:lnTo>
                  <a:lnTo>
                    <a:pt x="2500" y="171"/>
                  </a:lnTo>
                  <a:lnTo>
                    <a:pt x="2481" y="207"/>
                  </a:lnTo>
                  <a:lnTo>
                    <a:pt x="2457" y="247"/>
                  </a:lnTo>
                  <a:lnTo>
                    <a:pt x="2427" y="298"/>
                  </a:lnTo>
                  <a:lnTo>
                    <a:pt x="2397" y="348"/>
                  </a:lnTo>
                  <a:lnTo>
                    <a:pt x="2367" y="398"/>
                  </a:lnTo>
                  <a:lnTo>
                    <a:pt x="2339" y="447"/>
                  </a:lnTo>
                  <a:lnTo>
                    <a:pt x="2311" y="495"/>
                  </a:lnTo>
                  <a:lnTo>
                    <a:pt x="2284" y="543"/>
                  </a:lnTo>
                  <a:lnTo>
                    <a:pt x="2257" y="590"/>
                  </a:lnTo>
                  <a:lnTo>
                    <a:pt x="2232" y="636"/>
                  </a:lnTo>
                  <a:lnTo>
                    <a:pt x="1557" y="1803"/>
                  </a:lnTo>
                  <a:lnTo>
                    <a:pt x="1543" y="1828"/>
                  </a:lnTo>
                  <a:lnTo>
                    <a:pt x="1530" y="1853"/>
                  </a:lnTo>
                  <a:lnTo>
                    <a:pt x="1517" y="1877"/>
                  </a:lnTo>
                  <a:lnTo>
                    <a:pt x="1505" y="1902"/>
                  </a:lnTo>
                  <a:lnTo>
                    <a:pt x="1492" y="1927"/>
                  </a:lnTo>
                  <a:lnTo>
                    <a:pt x="1478" y="1952"/>
                  </a:lnTo>
                  <a:lnTo>
                    <a:pt x="1463" y="1976"/>
                  </a:lnTo>
                  <a:lnTo>
                    <a:pt x="1447" y="2000"/>
                  </a:lnTo>
                  <a:lnTo>
                    <a:pt x="570" y="3579"/>
                  </a:lnTo>
                  <a:lnTo>
                    <a:pt x="547" y="3621"/>
                  </a:lnTo>
                  <a:lnTo>
                    <a:pt x="517" y="3672"/>
                  </a:lnTo>
                  <a:lnTo>
                    <a:pt x="482" y="3730"/>
                  </a:lnTo>
                  <a:lnTo>
                    <a:pt x="444" y="3795"/>
                  </a:lnTo>
                  <a:lnTo>
                    <a:pt x="402" y="3865"/>
                  </a:lnTo>
                  <a:lnTo>
                    <a:pt x="358" y="3938"/>
                  </a:lnTo>
                  <a:lnTo>
                    <a:pt x="313" y="4013"/>
                  </a:lnTo>
                  <a:lnTo>
                    <a:pt x="268" y="4089"/>
                  </a:lnTo>
                  <a:lnTo>
                    <a:pt x="224" y="4165"/>
                  </a:lnTo>
                  <a:lnTo>
                    <a:pt x="181" y="4238"/>
                  </a:lnTo>
                  <a:lnTo>
                    <a:pt x="140" y="4308"/>
                  </a:lnTo>
                  <a:lnTo>
                    <a:pt x="104" y="4374"/>
                  </a:lnTo>
                  <a:lnTo>
                    <a:pt x="71" y="4431"/>
                  </a:lnTo>
                  <a:lnTo>
                    <a:pt x="44" y="4483"/>
                  </a:lnTo>
                  <a:lnTo>
                    <a:pt x="23" y="4525"/>
                  </a:lnTo>
                  <a:lnTo>
                    <a:pt x="10" y="4556"/>
                  </a:lnTo>
                  <a:lnTo>
                    <a:pt x="6" y="4569"/>
                  </a:lnTo>
                  <a:lnTo>
                    <a:pt x="3" y="4583"/>
                  </a:lnTo>
                  <a:lnTo>
                    <a:pt x="1" y="4596"/>
                  </a:lnTo>
                  <a:lnTo>
                    <a:pt x="0" y="4610"/>
                  </a:lnTo>
                  <a:lnTo>
                    <a:pt x="1" y="4624"/>
                  </a:lnTo>
                  <a:lnTo>
                    <a:pt x="2" y="4638"/>
                  </a:lnTo>
                  <a:lnTo>
                    <a:pt x="4" y="4651"/>
                  </a:lnTo>
                  <a:lnTo>
                    <a:pt x="7" y="4665"/>
                  </a:lnTo>
                  <a:lnTo>
                    <a:pt x="11" y="4679"/>
                  </a:lnTo>
                  <a:lnTo>
                    <a:pt x="17" y="4693"/>
                  </a:lnTo>
                  <a:lnTo>
                    <a:pt x="22" y="4706"/>
                  </a:lnTo>
                  <a:lnTo>
                    <a:pt x="29" y="4720"/>
                  </a:lnTo>
                  <a:lnTo>
                    <a:pt x="36" y="4734"/>
                  </a:lnTo>
                  <a:lnTo>
                    <a:pt x="44" y="4747"/>
                  </a:lnTo>
                  <a:lnTo>
                    <a:pt x="52" y="4760"/>
                  </a:lnTo>
                  <a:lnTo>
                    <a:pt x="61" y="4773"/>
                  </a:lnTo>
                  <a:lnTo>
                    <a:pt x="70" y="4785"/>
                  </a:lnTo>
                  <a:lnTo>
                    <a:pt x="80" y="4796"/>
                  </a:lnTo>
                  <a:lnTo>
                    <a:pt x="91" y="4808"/>
                  </a:lnTo>
                  <a:lnTo>
                    <a:pt x="102" y="4819"/>
                  </a:lnTo>
                  <a:lnTo>
                    <a:pt x="112" y="4830"/>
                  </a:lnTo>
                  <a:lnTo>
                    <a:pt x="123" y="4840"/>
                  </a:lnTo>
                  <a:lnTo>
                    <a:pt x="135" y="4849"/>
                  </a:lnTo>
                  <a:lnTo>
                    <a:pt x="147" y="4859"/>
                  </a:lnTo>
                  <a:lnTo>
                    <a:pt x="158" y="4866"/>
                  </a:lnTo>
                  <a:lnTo>
                    <a:pt x="170" y="4874"/>
                  </a:lnTo>
                  <a:lnTo>
                    <a:pt x="182" y="4881"/>
                  </a:lnTo>
                  <a:lnTo>
                    <a:pt x="194" y="4888"/>
                  </a:lnTo>
                  <a:lnTo>
                    <a:pt x="207" y="4893"/>
                  </a:lnTo>
                  <a:lnTo>
                    <a:pt x="218" y="4897"/>
                  </a:lnTo>
                  <a:lnTo>
                    <a:pt x="229" y="4900"/>
                  </a:lnTo>
                  <a:lnTo>
                    <a:pt x="241" y="4904"/>
                  </a:lnTo>
                  <a:lnTo>
                    <a:pt x="258" y="4906"/>
                  </a:lnTo>
                  <a:lnTo>
                    <a:pt x="283" y="4909"/>
                  </a:lnTo>
                  <a:lnTo>
                    <a:pt x="314" y="4911"/>
                  </a:lnTo>
                  <a:lnTo>
                    <a:pt x="353" y="4913"/>
                  </a:lnTo>
                  <a:lnTo>
                    <a:pt x="446" y="4917"/>
                  </a:lnTo>
                  <a:lnTo>
                    <a:pt x="560" y="4919"/>
                  </a:lnTo>
                  <a:lnTo>
                    <a:pt x="690" y="4922"/>
                  </a:lnTo>
                  <a:lnTo>
                    <a:pt x="832" y="4923"/>
                  </a:lnTo>
                  <a:lnTo>
                    <a:pt x="983" y="4924"/>
                  </a:lnTo>
                  <a:lnTo>
                    <a:pt x="1138" y="4925"/>
                  </a:lnTo>
                  <a:lnTo>
                    <a:pt x="1295" y="4925"/>
                  </a:lnTo>
                  <a:lnTo>
                    <a:pt x="1448" y="4926"/>
                  </a:lnTo>
                  <a:lnTo>
                    <a:pt x="1594" y="4925"/>
                  </a:lnTo>
                  <a:lnTo>
                    <a:pt x="1728" y="4925"/>
                  </a:lnTo>
                  <a:lnTo>
                    <a:pt x="1849" y="4925"/>
                  </a:lnTo>
                  <a:lnTo>
                    <a:pt x="1951" y="4925"/>
                  </a:lnTo>
                  <a:lnTo>
                    <a:pt x="2029" y="4925"/>
                  </a:lnTo>
                  <a:lnTo>
                    <a:pt x="2081" y="49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Freeform 8"/>
            <p:cNvSpPr>
              <a:spLocks/>
            </p:cNvSpPr>
            <p:nvPr/>
          </p:nvSpPr>
          <p:spPr bwMode="auto">
            <a:xfrm>
              <a:off x="8105775" y="-852487"/>
              <a:ext cx="646113" cy="639763"/>
            </a:xfrm>
            <a:custGeom>
              <a:avLst/>
              <a:gdLst>
                <a:gd name="T0" fmla="*/ 2362 w 4072"/>
                <a:gd name="T1" fmla="*/ 1107 h 4028"/>
                <a:gd name="T2" fmla="*/ 1773 w 4072"/>
                <a:gd name="T3" fmla="*/ 1282 h 4028"/>
                <a:gd name="T4" fmla="*/ 1502 w 4072"/>
                <a:gd name="T5" fmla="*/ 1379 h 4028"/>
                <a:gd name="T6" fmla="*/ 1362 w 4072"/>
                <a:gd name="T7" fmla="*/ 1611 h 4028"/>
                <a:gd name="T8" fmla="*/ 1143 w 4072"/>
                <a:gd name="T9" fmla="*/ 2098 h 4028"/>
                <a:gd name="T10" fmla="*/ 1063 w 4072"/>
                <a:gd name="T11" fmla="*/ 2168 h 4028"/>
                <a:gd name="T12" fmla="*/ 588 w 4072"/>
                <a:gd name="T13" fmla="*/ 2185 h 4028"/>
                <a:gd name="T14" fmla="*/ 168 w 4072"/>
                <a:gd name="T15" fmla="*/ 2181 h 4028"/>
                <a:gd name="T16" fmla="*/ 63 w 4072"/>
                <a:gd name="T17" fmla="*/ 2216 h 4028"/>
                <a:gd name="T18" fmla="*/ 5 w 4072"/>
                <a:gd name="T19" fmla="*/ 2318 h 4028"/>
                <a:gd name="T20" fmla="*/ 11 w 4072"/>
                <a:gd name="T21" fmla="*/ 2449 h 4028"/>
                <a:gd name="T22" fmla="*/ 68 w 4072"/>
                <a:gd name="T23" fmla="*/ 2570 h 4028"/>
                <a:gd name="T24" fmla="*/ 166 w 4072"/>
                <a:gd name="T25" fmla="*/ 2650 h 4028"/>
                <a:gd name="T26" fmla="*/ 468 w 4072"/>
                <a:gd name="T27" fmla="*/ 2669 h 4028"/>
                <a:gd name="T28" fmla="*/ 1279 w 4072"/>
                <a:gd name="T29" fmla="*/ 2671 h 4028"/>
                <a:gd name="T30" fmla="*/ 1539 w 4072"/>
                <a:gd name="T31" fmla="*/ 2559 h 4028"/>
                <a:gd name="T32" fmla="*/ 1614 w 4072"/>
                <a:gd name="T33" fmla="*/ 2383 h 4028"/>
                <a:gd name="T34" fmla="*/ 1685 w 4072"/>
                <a:gd name="T35" fmla="*/ 2383 h 4028"/>
                <a:gd name="T36" fmla="*/ 1881 w 4072"/>
                <a:gd name="T37" fmla="*/ 3026 h 4028"/>
                <a:gd name="T38" fmla="*/ 1864 w 4072"/>
                <a:gd name="T39" fmla="*/ 3116 h 4028"/>
                <a:gd name="T40" fmla="*/ 1665 w 4072"/>
                <a:gd name="T41" fmla="*/ 3470 h 4028"/>
                <a:gd name="T42" fmla="*/ 1547 w 4072"/>
                <a:gd name="T43" fmla="*/ 3724 h 4028"/>
                <a:gd name="T44" fmla="*/ 1552 w 4072"/>
                <a:gd name="T45" fmla="*/ 3849 h 4028"/>
                <a:gd name="T46" fmla="*/ 1627 w 4072"/>
                <a:gd name="T47" fmla="*/ 3963 h 4028"/>
                <a:gd name="T48" fmla="*/ 1746 w 4072"/>
                <a:gd name="T49" fmla="*/ 4023 h 4028"/>
                <a:gd name="T50" fmla="*/ 1877 w 4072"/>
                <a:gd name="T51" fmla="*/ 4014 h 4028"/>
                <a:gd name="T52" fmla="*/ 1975 w 4072"/>
                <a:gd name="T53" fmla="*/ 3922 h 4028"/>
                <a:gd name="T54" fmla="*/ 2192 w 4072"/>
                <a:gd name="T55" fmla="*/ 3495 h 4028"/>
                <a:gd name="T56" fmla="*/ 2401 w 4072"/>
                <a:gd name="T57" fmla="*/ 3040 h 4028"/>
                <a:gd name="T58" fmla="*/ 2453 w 4072"/>
                <a:gd name="T59" fmla="*/ 2877 h 4028"/>
                <a:gd name="T60" fmla="*/ 2411 w 4072"/>
                <a:gd name="T61" fmla="*/ 2712 h 4028"/>
                <a:gd name="T62" fmla="*/ 2267 w 4072"/>
                <a:gd name="T63" fmla="*/ 2263 h 4028"/>
                <a:gd name="T64" fmla="*/ 2227 w 4072"/>
                <a:gd name="T65" fmla="*/ 2042 h 4028"/>
                <a:gd name="T66" fmla="*/ 2756 w 4072"/>
                <a:gd name="T67" fmla="*/ 1873 h 4028"/>
                <a:gd name="T68" fmla="*/ 3563 w 4072"/>
                <a:gd name="T69" fmla="*/ 2497 h 4028"/>
                <a:gd name="T70" fmla="*/ 3711 w 4072"/>
                <a:gd name="T71" fmla="*/ 2674 h 4028"/>
                <a:gd name="T72" fmla="*/ 3808 w 4072"/>
                <a:gd name="T73" fmla="*/ 2743 h 4028"/>
                <a:gd name="T74" fmla="*/ 3927 w 4072"/>
                <a:gd name="T75" fmla="*/ 2755 h 4028"/>
                <a:gd name="T76" fmla="*/ 4033 w 4072"/>
                <a:gd name="T77" fmla="*/ 2697 h 4028"/>
                <a:gd name="T78" fmla="*/ 4071 w 4072"/>
                <a:gd name="T79" fmla="*/ 2596 h 4028"/>
                <a:gd name="T80" fmla="*/ 4056 w 4072"/>
                <a:gd name="T81" fmla="*/ 2479 h 4028"/>
                <a:gd name="T82" fmla="*/ 3996 w 4072"/>
                <a:gd name="T83" fmla="*/ 2371 h 4028"/>
                <a:gd name="T84" fmla="*/ 3695 w 4072"/>
                <a:gd name="T85" fmla="*/ 2039 h 4028"/>
                <a:gd name="T86" fmla="*/ 3372 w 4072"/>
                <a:gd name="T87" fmla="*/ 1637 h 4028"/>
                <a:gd name="T88" fmla="*/ 3443 w 4072"/>
                <a:gd name="T89" fmla="*/ 1485 h 4028"/>
                <a:gd name="T90" fmla="*/ 3466 w 4072"/>
                <a:gd name="T91" fmla="*/ 1340 h 4028"/>
                <a:gd name="T92" fmla="*/ 3390 w 4072"/>
                <a:gd name="T93" fmla="*/ 1130 h 4028"/>
                <a:gd name="T94" fmla="*/ 3243 w 4072"/>
                <a:gd name="T95" fmla="*/ 987 h 4028"/>
                <a:gd name="T96" fmla="*/ 1657 w 4072"/>
                <a:gd name="T97" fmla="*/ 109 h 4028"/>
                <a:gd name="T98" fmla="*/ 1429 w 4072"/>
                <a:gd name="T99" fmla="*/ 2 h 4028"/>
                <a:gd name="T100" fmla="*/ 1311 w 4072"/>
                <a:gd name="T101" fmla="*/ 30 h 4028"/>
                <a:gd name="T102" fmla="*/ 1241 w 4072"/>
                <a:gd name="T103" fmla="*/ 123 h 4028"/>
                <a:gd name="T104" fmla="*/ 1234 w 4072"/>
                <a:gd name="T105" fmla="*/ 245 h 4028"/>
                <a:gd name="T106" fmla="*/ 1305 w 4072"/>
                <a:gd name="T107" fmla="*/ 355 h 4028"/>
                <a:gd name="T108" fmla="*/ 1681 w 4072"/>
                <a:gd name="T109" fmla="*/ 560 h 4028"/>
                <a:gd name="T110" fmla="*/ 2095 w 4072"/>
                <a:gd name="T111" fmla="*/ 779 h 4028"/>
                <a:gd name="T112" fmla="*/ 2487 w 4072"/>
                <a:gd name="T113" fmla="*/ 1009 h 4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72" h="4028">
                  <a:moveTo>
                    <a:pt x="2502" y="1031"/>
                  </a:moveTo>
                  <a:lnTo>
                    <a:pt x="2493" y="1042"/>
                  </a:lnTo>
                  <a:lnTo>
                    <a:pt x="2480" y="1051"/>
                  </a:lnTo>
                  <a:lnTo>
                    <a:pt x="2463" y="1062"/>
                  </a:lnTo>
                  <a:lnTo>
                    <a:pt x="2442" y="1074"/>
                  </a:lnTo>
                  <a:lnTo>
                    <a:pt x="2418" y="1085"/>
                  </a:lnTo>
                  <a:lnTo>
                    <a:pt x="2391" y="1095"/>
                  </a:lnTo>
                  <a:lnTo>
                    <a:pt x="2362" y="1107"/>
                  </a:lnTo>
                  <a:lnTo>
                    <a:pt x="2330" y="1119"/>
                  </a:lnTo>
                  <a:lnTo>
                    <a:pt x="2260" y="1143"/>
                  </a:lnTo>
                  <a:lnTo>
                    <a:pt x="2183" y="1166"/>
                  </a:lnTo>
                  <a:lnTo>
                    <a:pt x="2101" y="1191"/>
                  </a:lnTo>
                  <a:lnTo>
                    <a:pt x="2017" y="1215"/>
                  </a:lnTo>
                  <a:lnTo>
                    <a:pt x="1934" y="1238"/>
                  </a:lnTo>
                  <a:lnTo>
                    <a:pt x="1851" y="1261"/>
                  </a:lnTo>
                  <a:lnTo>
                    <a:pt x="1773" y="1282"/>
                  </a:lnTo>
                  <a:lnTo>
                    <a:pt x="1700" y="1304"/>
                  </a:lnTo>
                  <a:lnTo>
                    <a:pt x="1635" y="1323"/>
                  </a:lnTo>
                  <a:lnTo>
                    <a:pt x="1581" y="1341"/>
                  </a:lnTo>
                  <a:lnTo>
                    <a:pt x="1558" y="1350"/>
                  </a:lnTo>
                  <a:lnTo>
                    <a:pt x="1539" y="1357"/>
                  </a:lnTo>
                  <a:lnTo>
                    <a:pt x="1523" y="1365"/>
                  </a:lnTo>
                  <a:lnTo>
                    <a:pt x="1511" y="1372"/>
                  </a:lnTo>
                  <a:lnTo>
                    <a:pt x="1502" y="1379"/>
                  </a:lnTo>
                  <a:lnTo>
                    <a:pt x="1494" y="1387"/>
                  </a:lnTo>
                  <a:lnTo>
                    <a:pt x="1485" y="1397"/>
                  </a:lnTo>
                  <a:lnTo>
                    <a:pt x="1475" y="1410"/>
                  </a:lnTo>
                  <a:lnTo>
                    <a:pt x="1455" y="1440"/>
                  </a:lnTo>
                  <a:lnTo>
                    <a:pt x="1432" y="1476"/>
                  </a:lnTo>
                  <a:lnTo>
                    <a:pt x="1410" y="1517"/>
                  </a:lnTo>
                  <a:lnTo>
                    <a:pt x="1385" y="1562"/>
                  </a:lnTo>
                  <a:lnTo>
                    <a:pt x="1362" y="1611"/>
                  </a:lnTo>
                  <a:lnTo>
                    <a:pt x="1337" y="1661"/>
                  </a:lnTo>
                  <a:lnTo>
                    <a:pt x="1289" y="1764"/>
                  </a:lnTo>
                  <a:lnTo>
                    <a:pt x="1245" y="1863"/>
                  </a:lnTo>
                  <a:lnTo>
                    <a:pt x="1206" y="1949"/>
                  </a:lnTo>
                  <a:lnTo>
                    <a:pt x="1177" y="2015"/>
                  </a:lnTo>
                  <a:lnTo>
                    <a:pt x="1162" y="2052"/>
                  </a:lnTo>
                  <a:lnTo>
                    <a:pt x="1149" y="2084"/>
                  </a:lnTo>
                  <a:lnTo>
                    <a:pt x="1143" y="2098"/>
                  </a:lnTo>
                  <a:lnTo>
                    <a:pt x="1136" y="2111"/>
                  </a:lnTo>
                  <a:lnTo>
                    <a:pt x="1130" y="2122"/>
                  </a:lnTo>
                  <a:lnTo>
                    <a:pt x="1122" y="2133"/>
                  </a:lnTo>
                  <a:lnTo>
                    <a:pt x="1114" y="2142"/>
                  </a:lnTo>
                  <a:lnTo>
                    <a:pt x="1104" y="2150"/>
                  </a:lnTo>
                  <a:lnTo>
                    <a:pt x="1092" y="2157"/>
                  </a:lnTo>
                  <a:lnTo>
                    <a:pt x="1078" y="2163"/>
                  </a:lnTo>
                  <a:lnTo>
                    <a:pt x="1063" y="2168"/>
                  </a:lnTo>
                  <a:lnTo>
                    <a:pt x="1045" y="2172"/>
                  </a:lnTo>
                  <a:lnTo>
                    <a:pt x="1024" y="2174"/>
                  </a:lnTo>
                  <a:lnTo>
                    <a:pt x="1000" y="2175"/>
                  </a:lnTo>
                  <a:lnTo>
                    <a:pt x="922" y="2178"/>
                  </a:lnTo>
                  <a:lnTo>
                    <a:pt x="841" y="2180"/>
                  </a:lnTo>
                  <a:lnTo>
                    <a:pt x="757" y="2183"/>
                  </a:lnTo>
                  <a:lnTo>
                    <a:pt x="673" y="2184"/>
                  </a:lnTo>
                  <a:lnTo>
                    <a:pt x="588" y="2185"/>
                  </a:lnTo>
                  <a:lnTo>
                    <a:pt x="504" y="2185"/>
                  </a:lnTo>
                  <a:lnTo>
                    <a:pt x="424" y="2185"/>
                  </a:lnTo>
                  <a:lnTo>
                    <a:pt x="345" y="2184"/>
                  </a:lnTo>
                  <a:lnTo>
                    <a:pt x="308" y="2181"/>
                  </a:lnTo>
                  <a:lnTo>
                    <a:pt x="268" y="2180"/>
                  </a:lnTo>
                  <a:lnTo>
                    <a:pt x="227" y="2179"/>
                  </a:lnTo>
                  <a:lnTo>
                    <a:pt x="188" y="2179"/>
                  </a:lnTo>
                  <a:lnTo>
                    <a:pt x="168" y="2181"/>
                  </a:lnTo>
                  <a:lnTo>
                    <a:pt x="149" y="2183"/>
                  </a:lnTo>
                  <a:lnTo>
                    <a:pt x="131" y="2186"/>
                  </a:lnTo>
                  <a:lnTo>
                    <a:pt x="114" y="2190"/>
                  </a:lnTo>
                  <a:lnTo>
                    <a:pt x="97" y="2195"/>
                  </a:lnTo>
                  <a:lnTo>
                    <a:pt x="82" y="2203"/>
                  </a:lnTo>
                  <a:lnTo>
                    <a:pt x="76" y="2206"/>
                  </a:lnTo>
                  <a:lnTo>
                    <a:pt x="70" y="2210"/>
                  </a:lnTo>
                  <a:lnTo>
                    <a:pt x="63" y="2216"/>
                  </a:lnTo>
                  <a:lnTo>
                    <a:pt x="58" y="2221"/>
                  </a:lnTo>
                  <a:lnTo>
                    <a:pt x="46" y="2233"/>
                  </a:lnTo>
                  <a:lnTo>
                    <a:pt x="36" y="2246"/>
                  </a:lnTo>
                  <a:lnTo>
                    <a:pt x="28" y="2259"/>
                  </a:lnTo>
                  <a:lnTo>
                    <a:pt x="20" y="2273"/>
                  </a:lnTo>
                  <a:lnTo>
                    <a:pt x="15" y="2288"/>
                  </a:lnTo>
                  <a:lnTo>
                    <a:pt x="9" y="2303"/>
                  </a:lnTo>
                  <a:lnTo>
                    <a:pt x="5" y="2318"/>
                  </a:lnTo>
                  <a:lnTo>
                    <a:pt x="2" y="2334"/>
                  </a:lnTo>
                  <a:lnTo>
                    <a:pt x="1" y="2350"/>
                  </a:lnTo>
                  <a:lnTo>
                    <a:pt x="0" y="2366"/>
                  </a:lnTo>
                  <a:lnTo>
                    <a:pt x="0" y="2383"/>
                  </a:lnTo>
                  <a:lnTo>
                    <a:pt x="1" y="2399"/>
                  </a:lnTo>
                  <a:lnTo>
                    <a:pt x="3" y="2416"/>
                  </a:lnTo>
                  <a:lnTo>
                    <a:pt x="6" y="2433"/>
                  </a:lnTo>
                  <a:lnTo>
                    <a:pt x="11" y="2449"/>
                  </a:lnTo>
                  <a:lnTo>
                    <a:pt x="15" y="2465"/>
                  </a:lnTo>
                  <a:lnTo>
                    <a:pt x="20" y="2482"/>
                  </a:lnTo>
                  <a:lnTo>
                    <a:pt x="27" y="2497"/>
                  </a:lnTo>
                  <a:lnTo>
                    <a:pt x="34" y="2513"/>
                  </a:lnTo>
                  <a:lnTo>
                    <a:pt x="42" y="2528"/>
                  </a:lnTo>
                  <a:lnTo>
                    <a:pt x="50" y="2542"/>
                  </a:lnTo>
                  <a:lnTo>
                    <a:pt x="59" y="2557"/>
                  </a:lnTo>
                  <a:lnTo>
                    <a:pt x="68" y="2570"/>
                  </a:lnTo>
                  <a:lnTo>
                    <a:pt x="79" y="2583"/>
                  </a:lnTo>
                  <a:lnTo>
                    <a:pt x="90" y="2596"/>
                  </a:lnTo>
                  <a:lnTo>
                    <a:pt x="102" y="2606"/>
                  </a:lnTo>
                  <a:lnTo>
                    <a:pt x="114" y="2617"/>
                  </a:lnTo>
                  <a:lnTo>
                    <a:pt x="126" y="2627"/>
                  </a:lnTo>
                  <a:lnTo>
                    <a:pt x="139" y="2635"/>
                  </a:lnTo>
                  <a:lnTo>
                    <a:pt x="152" y="2644"/>
                  </a:lnTo>
                  <a:lnTo>
                    <a:pt x="166" y="2650"/>
                  </a:lnTo>
                  <a:lnTo>
                    <a:pt x="180" y="2656"/>
                  </a:lnTo>
                  <a:lnTo>
                    <a:pt x="189" y="2658"/>
                  </a:lnTo>
                  <a:lnTo>
                    <a:pt x="203" y="2659"/>
                  </a:lnTo>
                  <a:lnTo>
                    <a:pt x="222" y="2661"/>
                  </a:lnTo>
                  <a:lnTo>
                    <a:pt x="246" y="2662"/>
                  </a:lnTo>
                  <a:lnTo>
                    <a:pt x="306" y="2665"/>
                  </a:lnTo>
                  <a:lnTo>
                    <a:pt x="381" y="2668"/>
                  </a:lnTo>
                  <a:lnTo>
                    <a:pt x="468" y="2669"/>
                  </a:lnTo>
                  <a:lnTo>
                    <a:pt x="564" y="2670"/>
                  </a:lnTo>
                  <a:lnTo>
                    <a:pt x="667" y="2671"/>
                  </a:lnTo>
                  <a:lnTo>
                    <a:pt x="775" y="2671"/>
                  </a:lnTo>
                  <a:lnTo>
                    <a:pt x="884" y="2671"/>
                  </a:lnTo>
                  <a:lnTo>
                    <a:pt x="991" y="2671"/>
                  </a:lnTo>
                  <a:lnTo>
                    <a:pt x="1094" y="2671"/>
                  </a:lnTo>
                  <a:lnTo>
                    <a:pt x="1191" y="2671"/>
                  </a:lnTo>
                  <a:lnTo>
                    <a:pt x="1279" y="2671"/>
                  </a:lnTo>
                  <a:lnTo>
                    <a:pt x="1354" y="2671"/>
                  </a:lnTo>
                  <a:lnTo>
                    <a:pt x="1415" y="2670"/>
                  </a:lnTo>
                  <a:lnTo>
                    <a:pt x="1459" y="2670"/>
                  </a:lnTo>
                  <a:lnTo>
                    <a:pt x="1480" y="2646"/>
                  </a:lnTo>
                  <a:lnTo>
                    <a:pt x="1498" y="2624"/>
                  </a:lnTo>
                  <a:lnTo>
                    <a:pt x="1513" y="2601"/>
                  </a:lnTo>
                  <a:lnTo>
                    <a:pt x="1527" y="2580"/>
                  </a:lnTo>
                  <a:lnTo>
                    <a:pt x="1539" y="2559"/>
                  </a:lnTo>
                  <a:lnTo>
                    <a:pt x="1548" y="2540"/>
                  </a:lnTo>
                  <a:lnTo>
                    <a:pt x="1557" y="2521"/>
                  </a:lnTo>
                  <a:lnTo>
                    <a:pt x="1564" y="2501"/>
                  </a:lnTo>
                  <a:lnTo>
                    <a:pt x="1578" y="2466"/>
                  </a:lnTo>
                  <a:lnTo>
                    <a:pt x="1591" y="2432"/>
                  </a:lnTo>
                  <a:lnTo>
                    <a:pt x="1598" y="2415"/>
                  </a:lnTo>
                  <a:lnTo>
                    <a:pt x="1605" y="2398"/>
                  </a:lnTo>
                  <a:lnTo>
                    <a:pt x="1614" y="2383"/>
                  </a:lnTo>
                  <a:lnTo>
                    <a:pt x="1623" y="2367"/>
                  </a:lnTo>
                  <a:lnTo>
                    <a:pt x="1650" y="2335"/>
                  </a:lnTo>
                  <a:lnTo>
                    <a:pt x="1658" y="2341"/>
                  </a:lnTo>
                  <a:lnTo>
                    <a:pt x="1661" y="2344"/>
                  </a:lnTo>
                  <a:lnTo>
                    <a:pt x="1663" y="2345"/>
                  </a:lnTo>
                  <a:lnTo>
                    <a:pt x="1664" y="2345"/>
                  </a:lnTo>
                  <a:lnTo>
                    <a:pt x="1669" y="2352"/>
                  </a:lnTo>
                  <a:lnTo>
                    <a:pt x="1685" y="2383"/>
                  </a:lnTo>
                  <a:lnTo>
                    <a:pt x="1834" y="2827"/>
                  </a:lnTo>
                  <a:lnTo>
                    <a:pt x="1849" y="2876"/>
                  </a:lnTo>
                  <a:lnTo>
                    <a:pt x="1861" y="2917"/>
                  </a:lnTo>
                  <a:lnTo>
                    <a:pt x="1870" y="2953"/>
                  </a:lnTo>
                  <a:lnTo>
                    <a:pt x="1877" y="2985"/>
                  </a:lnTo>
                  <a:lnTo>
                    <a:pt x="1879" y="2999"/>
                  </a:lnTo>
                  <a:lnTo>
                    <a:pt x="1880" y="3013"/>
                  </a:lnTo>
                  <a:lnTo>
                    <a:pt x="1881" y="3026"/>
                  </a:lnTo>
                  <a:lnTo>
                    <a:pt x="1881" y="3039"/>
                  </a:lnTo>
                  <a:lnTo>
                    <a:pt x="1881" y="3051"/>
                  </a:lnTo>
                  <a:lnTo>
                    <a:pt x="1880" y="3061"/>
                  </a:lnTo>
                  <a:lnTo>
                    <a:pt x="1878" y="3073"/>
                  </a:lnTo>
                  <a:lnTo>
                    <a:pt x="1876" y="3084"/>
                  </a:lnTo>
                  <a:lnTo>
                    <a:pt x="1872" y="3095"/>
                  </a:lnTo>
                  <a:lnTo>
                    <a:pt x="1868" y="3105"/>
                  </a:lnTo>
                  <a:lnTo>
                    <a:pt x="1864" y="3116"/>
                  </a:lnTo>
                  <a:lnTo>
                    <a:pt x="1860" y="3127"/>
                  </a:lnTo>
                  <a:lnTo>
                    <a:pt x="1848" y="3149"/>
                  </a:lnTo>
                  <a:lnTo>
                    <a:pt x="1834" y="3174"/>
                  </a:lnTo>
                  <a:lnTo>
                    <a:pt x="1800" y="3232"/>
                  </a:lnTo>
                  <a:lnTo>
                    <a:pt x="1758" y="3307"/>
                  </a:lnTo>
                  <a:lnTo>
                    <a:pt x="1732" y="3354"/>
                  </a:lnTo>
                  <a:lnTo>
                    <a:pt x="1700" y="3409"/>
                  </a:lnTo>
                  <a:lnTo>
                    <a:pt x="1665" y="3470"/>
                  </a:lnTo>
                  <a:lnTo>
                    <a:pt x="1630" y="3533"/>
                  </a:lnTo>
                  <a:lnTo>
                    <a:pt x="1613" y="3565"/>
                  </a:lnTo>
                  <a:lnTo>
                    <a:pt x="1598" y="3596"/>
                  </a:lnTo>
                  <a:lnTo>
                    <a:pt x="1583" y="3626"/>
                  </a:lnTo>
                  <a:lnTo>
                    <a:pt x="1570" y="3656"/>
                  </a:lnTo>
                  <a:lnTo>
                    <a:pt x="1559" y="3684"/>
                  </a:lnTo>
                  <a:lnTo>
                    <a:pt x="1550" y="3711"/>
                  </a:lnTo>
                  <a:lnTo>
                    <a:pt x="1547" y="3724"/>
                  </a:lnTo>
                  <a:lnTo>
                    <a:pt x="1544" y="3735"/>
                  </a:lnTo>
                  <a:lnTo>
                    <a:pt x="1543" y="3746"/>
                  </a:lnTo>
                  <a:lnTo>
                    <a:pt x="1542" y="3758"/>
                  </a:lnTo>
                  <a:lnTo>
                    <a:pt x="1541" y="3777"/>
                  </a:lnTo>
                  <a:lnTo>
                    <a:pt x="1542" y="3795"/>
                  </a:lnTo>
                  <a:lnTo>
                    <a:pt x="1544" y="3815"/>
                  </a:lnTo>
                  <a:lnTo>
                    <a:pt x="1547" y="3832"/>
                  </a:lnTo>
                  <a:lnTo>
                    <a:pt x="1552" y="3849"/>
                  </a:lnTo>
                  <a:lnTo>
                    <a:pt x="1558" y="3866"/>
                  </a:lnTo>
                  <a:lnTo>
                    <a:pt x="1564" y="3882"/>
                  </a:lnTo>
                  <a:lnTo>
                    <a:pt x="1573" y="3897"/>
                  </a:lnTo>
                  <a:lnTo>
                    <a:pt x="1582" y="3912"/>
                  </a:lnTo>
                  <a:lnTo>
                    <a:pt x="1592" y="3926"/>
                  </a:lnTo>
                  <a:lnTo>
                    <a:pt x="1603" y="3939"/>
                  </a:lnTo>
                  <a:lnTo>
                    <a:pt x="1615" y="3952"/>
                  </a:lnTo>
                  <a:lnTo>
                    <a:pt x="1627" y="3963"/>
                  </a:lnTo>
                  <a:lnTo>
                    <a:pt x="1640" y="3974"/>
                  </a:lnTo>
                  <a:lnTo>
                    <a:pt x="1653" y="3983"/>
                  </a:lnTo>
                  <a:lnTo>
                    <a:pt x="1669" y="3993"/>
                  </a:lnTo>
                  <a:lnTo>
                    <a:pt x="1682" y="4000"/>
                  </a:lnTo>
                  <a:lnTo>
                    <a:pt x="1699" y="4008"/>
                  </a:lnTo>
                  <a:lnTo>
                    <a:pt x="1714" y="4013"/>
                  </a:lnTo>
                  <a:lnTo>
                    <a:pt x="1730" y="4019"/>
                  </a:lnTo>
                  <a:lnTo>
                    <a:pt x="1746" y="4023"/>
                  </a:lnTo>
                  <a:lnTo>
                    <a:pt x="1762" y="4026"/>
                  </a:lnTo>
                  <a:lnTo>
                    <a:pt x="1779" y="4027"/>
                  </a:lnTo>
                  <a:lnTo>
                    <a:pt x="1795" y="4028"/>
                  </a:lnTo>
                  <a:lnTo>
                    <a:pt x="1811" y="4028"/>
                  </a:lnTo>
                  <a:lnTo>
                    <a:pt x="1828" y="4026"/>
                  </a:lnTo>
                  <a:lnTo>
                    <a:pt x="1844" y="4024"/>
                  </a:lnTo>
                  <a:lnTo>
                    <a:pt x="1861" y="4020"/>
                  </a:lnTo>
                  <a:lnTo>
                    <a:pt x="1877" y="4014"/>
                  </a:lnTo>
                  <a:lnTo>
                    <a:pt x="1893" y="4008"/>
                  </a:lnTo>
                  <a:lnTo>
                    <a:pt x="1908" y="4000"/>
                  </a:lnTo>
                  <a:lnTo>
                    <a:pt x="1923" y="3991"/>
                  </a:lnTo>
                  <a:lnTo>
                    <a:pt x="1930" y="3983"/>
                  </a:lnTo>
                  <a:lnTo>
                    <a:pt x="1940" y="3974"/>
                  </a:lnTo>
                  <a:lnTo>
                    <a:pt x="1951" y="3960"/>
                  </a:lnTo>
                  <a:lnTo>
                    <a:pt x="1963" y="3942"/>
                  </a:lnTo>
                  <a:lnTo>
                    <a:pt x="1975" y="3922"/>
                  </a:lnTo>
                  <a:lnTo>
                    <a:pt x="1988" y="3900"/>
                  </a:lnTo>
                  <a:lnTo>
                    <a:pt x="2003" y="3874"/>
                  </a:lnTo>
                  <a:lnTo>
                    <a:pt x="2018" y="3846"/>
                  </a:lnTo>
                  <a:lnTo>
                    <a:pt x="2051" y="3785"/>
                  </a:lnTo>
                  <a:lnTo>
                    <a:pt x="2085" y="3717"/>
                  </a:lnTo>
                  <a:lnTo>
                    <a:pt x="2120" y="3645"/>
                  </a:lnTo>
                  <a:lnTo>
                    <a:pt x="2156" y="3570"/>
                  </a:lnTo>
                  <a:lnTo>
                    <a:pt x="2192" y="3495"/>
                  </a:lnTo>
                  <a:lnTo>
                    <a:pt x="2227" y="3419"/>
                  </a:lnTo>
                  <a:lnTo>
                    <a:pt x="2260" y="3347"/>
                  </a:lnTo>
                  <a:lnTo>
                    <a:pt x="2291" y="3278"/>
                  </a:lnTo>
                  <a:lnTo>
                    <a:pt x="2320" y="3216"/>
                  </a:lnTo>
                  <a:lnTo>
                    <a:pt x="2345" y="3162"/>
                  </a:lnTo>
                  <a:lnTo>
                    <a:pt x="2365" y="3117"/>
                  </a:lnTo>
                  <a:lnTo>
                    <a:pt x="2380" y="3085"/>
                  </a:lnTo>
                  <a:lnTo>
                    <a:pt x="2401" y="3040"/>
                  </a:lnTo>
                  <a:lnTo>
                    <a:pt x="2419" y="3000"/>
                  </a:lnTo>
                  <a:lnTo>
                    <a:pt x="2431" y="2967"/>
                  </a:lnTo>
                  <a:lnTo>
                    <a:pt x="2442" y="2938"/>
                  </a:lnTo>
                  <a:lnTo>
                    <a:pt x="2445" y="2924"/>
                  </a:lnTo>
                  <a:lnTo>
                    <a:pt x="2449" y="2911"/>
                  </a:lnTo>
                  <a:lnTo>
                    <a:pt x="2451" y="2899"/>
                  </a:lnTo>
                  <a:lnTo>
                    <a:pt x="2453" y="2888"/>
                  </a:lnTo>
                  <a:lnTo>
                    <a:pt x="2453" y="2877"/>
                  </a:lnTo>
                  <a:lnTo>
                    <a:pt x="2453" y="2866"/>
                  </a:lnTo>
                  <a:lnTo>
                    <a:pt x="2453" y="2855"/>
                  </a:lnTo>
                  <a:lnTo>
                    <a:pt x="2452" y="2844"/>
                  </a:lnTo>
                  <a:lnTo>
                    <a:pt x="2448" y="2822"/>
                  </a:lnTo>
                  <a:lnTo>
                    <a:pt x="2441" y="2799"/>
                  </a:lnTo>
                  <a:lnTo>
                    <a:pt x="2433" y="2773"/>
                  </a:lnTo>
                  <a:lnTo>
                    <a:pt x="2423" y="2744"/>
                  </a:lnTo>
                  <a:lnTo>
                    <a:pt x="2411" y="2712"/>
                  </a:lnTo>
                  <a:lnTo>
                    <a:pt x="2397" y="2673"/>
                  </a:lnTo>
                  <a:lnTo>
                    <a:pt x="2383" y="2629"/>
                  </a:lnTo>
                  <a:lnTo>
                    <a:pt x="2367" y="2579"/>
                  </a:lnTo>
                  <a:lnTo>
                    <a:pt x="2351" y="2527"/>
                  </a:lnTo>
                  <a:lnTo>
                    <a:pt x="2330" y="2460"/>
                  </a:lnTo>
                  <a:lnTo>
                    <a:pt x="2304" y="2384"/>
                  </a:lnTo>
                  <a:lnTo>
                    <a:pt x="2279" y="2304"/>
                  </a:lnTo>
                  <a:lnTo>
                    <a:pt x="2267" y="2263"/>
                  </a:lnTo>
                  <a:lnTo>
                    <a:pt x="2257" y="2223"/>
                  </a:lnTo>
                  <a:lnTo>
                    <a:pt x="2246" y="2185"/>
                  </a:lnTo>
                  <a:lnTo>
                    <a:pt x="2238" y="2147"/>
                  </a:lnTo>
                  <a:lnTo>
                    <a:pt x="2232" y="2113"/>
                  </a:lnTo>
                  <a:lnTo>
                    <a:pt x="2228" y="2082"/>
                  </a:lnTo>
                  <a:lnTo>
                    <a:pt x="2227" y="2068"/>
                  </a:lnTo>
                  <a:lnTo>
                    <a:pt x="2227" y="2054"/>
                  </a:lnTo>
                  <a:lnTo>
                    <a:pt x="2227" y="2042"/>
                  </a:lnTo>
                  <a:lnTo>
                    <a:pt x="2228" y="2031"/>
                  </a:lnTo>
                  <a:lnTo>
                    <a:pt x="2298" y="2009"/>
                  </a:lnTo>
                  <a:lnTo>
                    <a:pt x="2387" y="1981"/>
                  </a:lnTo>
                  <a:lnTo>
                    <a:pt x="2488" y="1950"/>
                  </a:lnTo>
                  <a:lnTo>
                    <a:pt x="2597" y="1917"/>
                  </a:lnTo>
                  <a:lnTo>
                    <a:pt x="2650" y="1901"/>
                  </a:lnTo>
                  <a:lnTo>
                    <a:pt x="2704" y="1886"/>
                  </a:lnTo>
                  <a:lnTo>
                    <a:pt x="2756" y="1873"/>
                  </a:lnTo>
                  <a:lnTo>
                    <a:pt x="2805" y="1861"/>
                  </a:lnTo>
                  <a:lnTo>
                    <a:pt x="2850" y="1851"/>
                  </a:lnTo>
                  <a:lnTo>
                    <a:pt x="2892" y="1843"/>
                  </a:lnTo>
                  <a:lnTo>
                    <a:pt x="2911" y="1840"/>
                  </a:lnTo>
                  <a:lnTo>
                    <a:pt x="2929" y="1838"/>
                  </a:lnTo>
                  <a:lnTo>
                    <a:pt x="2946" y="1836"/>
                  </a:lnTo>
                  <a:lnTo>
                    <a:pt x="2961" y="1835"/>
                  </a:lnTo>
                  <a:lnTo>
                    <a:pt x="3563" y="2497"/>
                  </a:lnTo>
                  <a:lnTo>
                    <a:pt x="3579" y="2515"/>
                  </a:lnTo>
                  <a:lnTo>
                    <a:pt x="3596" y="2536"/>
                  </a:lnTo>
                  <a:lnTo>
                    <a:pt x="3613" y="2558"/>
                  </a:lnTo>
                  <a:lnTo>
                    <a:pt x="3631" y="2581"/>
                  </a:lnTo>
                  <a:lnTo>
                    <a:pt x="3649" y="2604"/>
                  </a:lnTo>
                  <a:lnTo>
                    <a:pt x="3669" y="2628"/>
                  </a:lnTo>
                  <a:lnTo>
                    <a:pt x="3689" y="2652"/>
                  </a:lnTo>
                  <a:lnTo>
                    <a:pt x="3711" y="2674"/>
                  </a:lnTo>
                  <a:lnTo>
                    <a:pt x="3722" y="2684"/>
                  </a:lnTo>
                  <a:lnTo>
                    <a:pt x="3733" y="2694"/>
                  </a:lnTo>
                  <a:lnTo>
                    <a:pt x="3745" y="2704"/>
                  </a:lnTo>
                  <a:lnTo>
                    <a:pt x="3757" y="2713"/>
                  </a:lnTo>
                  <a:lnTo>
                    <a:pt x="3770" y="2721"/>
                  </a:lnTo>
                  <a:lnTo>
                    <a:pt x="3781" y="2729"/>
                  </a:lnTo>
                  <a:lnTo>
                    <a:pt x="3794" y="2736"/>
                  </a:lnTo>
                  <a:lnTo>
                    <a:pt x="3808" y="2743"/>
                  </a:lnTo>
                  <a:lnTo>
                    <a:pt x="3821" y="2748"/>
                  </a:lnTo>
                  <a:lnTo>
                    <a:pt x="3835" y="2752"/>
                  </a:lnTo>
                  <a:lnTo>
                    <a:pt x="3850" y="2756"/>
                  </a:lnTo>
                  <a:lnTo>
                    <a:pt x="3864" y="2758"/>
                  </a:lnTo>
                  <a:lnTo>
                    <a:pt x="3879" y="2759"/>
                  </a:lnTo>
                  <a:lnTo>
                    <a:pt x="3895" y="2759"/>
                  </a:lnTo>
                  <a:lnTo>
                    <a:pt x="3911" y="2758"/>
                  </a:lnTo>
                  <a:lnTo>
                    <a:pt x="3927" y="2755"/>
                  </a:lnTo>
                  <a:lnTo>
                    <a:pt x="3945" y="2750"/>
                  </a:lnTo>
                  <a:lnTo>
                    <a:pt x="3961" y="2746"/>
                  </a:lnTo>
                  <a:lnTo>
                    <a:pt x="3976" y="2740"/>
                  </a:lnTo>
                  <a:lnTo>
                    <a:pt x="3989" y="2732"/>
                  </a:lnTo>
                  <a:lnTo>
                    <a:pt x="4001" y="2724"/>
                  </a:lnTo>
                  <a:lnTo>
                    <a:pt x="4013" y="2716"/>
                  </a:lnTo>
                  <a:lnTo>
                    <a:pt x="4023" y="2706"/>
                  </a:lnTo>
                  <a:lnTo>
                    <a:pt x="4033" y="2697"/>
                  </a:lnTo>
                  <a:lnTo>
                    <a:pt x="4041" y="2685"/>
                  </a:lnTo>
                  <a:lnTo>
                    <a:pt x="4048" y="2674"/>
                  </a:lnTo>
                  <a:lnTo>
                    <a:pt x="4054" y="2662"/>
                  </a:lnTo>
                  <a:lnTo>
                    <a:pt x="4059" y="2649"/>
                  </a:lnTo>
                  <a:lnTo>
                    <a:pt x="4064" y="2636"/>
                  </a:lnTo>
                  <a:lnTo>
                    <a:pt x="4067" y="2624"/>
                  </a:lnTo>
                  <a:lnTo>
                    <a:pt x="4070" y="2610"/>
                  </a:lnTo>
                  <a:lnTo>
                    <a:pt x="4071" y="2596"/>
                  </a:lnTo>
                  <a:lnTo>
                    <a:pt x="4072" y="2582"/>
                  </a:lnTo>
                  <a:lnTo>
                    <a:pt x="4072" y="2567"/>
                  </a:lnTo>
                  <a:lnTo>
                    <a:pt x="4071" y="2552"/>
                  </a:lnTo>
                  <a:lnTo>
                    <a:pt x="4070" y="2538"/>
                  </a:lnTo>
                  <a:lnTo>
                    <a:pt x="4067" y="2523"/>
                  </a:lnTo>
                  <a:lnTo>
                    <a:pt x="4064" y="2508"/>
                  </a:lnTo>
                  <a:lnTo>
                    <a:pt x="4060" y="2494"/>
                  </a:lnTo>
                  <a:lnTo>
                    <a:pt x="4056" y="2479"/>
                  </a:lnTo>
                  <a:lnTo>
                    <a:pt x="4051" y="2464"/>
                  </a:lnTo>
                  <a:lnTo>
                    <a:pt x="4044" y="2450"/>
                  </a:lnTo>
                  <a:lnTo>
                    <a:pt x="4038" y="2436"/>
                  </a:lnTo>
                  <a:lnTo>
                    <a:pt x="4030" y="2422"/>
                  </a:lnTo>
                  <a:lnTo>
                    <a:pt x="4023" y="2409"/>
                  </a:lnTo>
                  <a:lnTo>
                    <a:pt x="4014" y="2396"/>
                  </a:lnTo>
                  <a:lnTo>
                    <a:pt x="4006" y="2383"/>
                  </a:lnTo>
                  <a:lnTo>
                    <a:pt x="3996" y="2371"/>
                  </a:lnTo>
                  <a:lnTo>
                    <a:pt x="3961" y="2328"/>
                  </a:lnTo>
                  <a:lnTo>
                    <a:pt x="3923" y="2287"/>
                  </a:lnTo>
                  <a:lnTo>
                    <a:pt x="3885" y="2246"/>
                  </a:lnTo>
                  <a:lnTo>
                    <a:pt x="3847" y="2205"/>
                  </a:lnTo>
                  <a:lnTo>
                    <a:pt x="3807" y="2163"/>
                  </a:lnTo>
                  <a:lnTo>
                    <a:pt x="3770" y="2122"/>
                  </a:lnTo>
                  <a:lnTo>
                    <a:pt x="3731" y="2081"/>
                  </a:lnTo>
                  <a:lnTo>
                    <a:pt x="3695" y="2039"/>
                  </a:lnTo>
                  <a:lnTo>
                    <a:pt x="3384" y="1714"/>
                  </a:lnTo>
                  <a:lnTo>
                    <a:pt x="3378" y="1702"/>
                  </a:lnTo>
                  <a:lnTo>
                    <a:pt x="3374" y="1691"/>
                  </a:lnTo>
                  <a:lnTo>
                    <a:pt x="3370" y="1680"/>
                  </a:lnTo>
                  <a:lnTo>
                    <a:pt x="3368" y="1670"/>
                  </a:lnTo>
                  <a:lnTo>
                    <a:pt x="3368" y="1659"/>
                  </a:lnTo>
                  <a:lnTo>
                    <a:pt x="3369" y="1648"/>
                  </a:lnTo>
                  <a:lnTo>
                    <a:pt x="3372" y="1637"/>
                  </a:lnTo>
                  <a:lnTo>
                    <a:pt x="3375" y="1627"/>
                  </a:lnTo>
                  <a:lnTo>
                    <a:pt x="3384" y="1604"/>
                  </a:lnTo>
                  <a:lnTo>
                    <a:pt x="3396" y="1581"/>
                  </a:lnTo>
                  <a:lnTo>
                    <a:pt x="3409" y="1555"/>
                  </a:lnTo>
                  <a:lnTo>
                    <a:pt x="3424" y="1529"/>
                  </a:lnTo>
                  <a:lnTo>
                    <a:pt x="3431" y="1515"/>
                  </a:lnTo>
                  <a:lnTo>
                    <a:pt x="3437" y="1500"/>
                  </a:lnTo>
                  <a:lnTo>
                    <a:pt x="3443" y="1485"/>
                  </a:lnTo>
                  <a:lnTo>
                    <a:pt x="3450" y="1470"/>
                  </a:lnTo>
                  <a:lnTo>
                    <a:pt x="3455" y="1453"/>
                  </a:lnTo>
                  <a:lnTo>
                    <a:pt x="3460" y="1437"/>
                  </a:lnTo>
                  <a:lnTo>
                    <a:pt x="3463" y="1418"/>
                  </a:lnTo>
                  <a:lnTo>
                    <a:pt x="3466" y="1400"/>
                  </a:lnTo>
                  <a:lnTo>
                    <a:pt x="3467" y="1381"/>
                  </a:lnTo>
                  <a:lnTo>
                    <a:pt x="3467" y="1362"/>
                  </a:lnTo>
                  <a:lnTo>
                    <a:pt x="3466" y="1340"/>
                  </a:lnTo>
                  <a:lnTo>
                    <a:pt x="3464" y="1319"/>
                  </a:lnTo>
                  <a:lnTo>
                    <a:pt x="3460" y="1296"/>
                  </a:lnTo>
                  <a:lnTo>
                    <a:pt x="3453" y="1273"/>
                  </a:lnTo>
                  <a:lnTo>
                    <a:pt x="3446" y="1248"/>
                  </a:lnTo>
                  <a:lnTo>
                    <a:pt x="3435" y="1222"/>
                  </a:lnTo>
                  <a:lnTo>
                    <a:pt x="3420" y="1188"/>
                  </a:lnTo>
                  <a:lnTo>
                    <a:pt x="3405" y="1158"/>
                  </a:lnTo>
                  <a:lnTo>
                    <a:pt x="3390" y="1130"/>
                  </a:lnTo>
                  <a:lnTo>
                    <a:pt x="3375" y="1106"/>
                  </a:lnTo>
                  <a:lnTo>
                    <a:pt x="3359" y="1084"/>
                  </a:lnTo>
                  <a:lnTo>
                    <a:pt x="3342" y="1064"/>
                  </a:lnTo>
                  <a:lnTo>
                    <a:pt x="3324" y="1047"/>
                  </a:lnTo>
                  <a:lnTo>
                    <a:pt x="3306" y="1030"/>
                  </a:lnTo>
                  <a:lnTo>
                    <a:pt x="3287" y="1015"/>
                  </a:lnTo>
                  <a:lnTo>
                    <a:pt x="3265" y="1001"/>
                  </a:lnTo>
                  <a:lnTo>
                    <a:pt x="3243" y="987"/>
                  </a:lnTo>
                  <a:lnTo>
                    <a:pt x="3218" y="972"/>
                  </a:lnTo>
                  <a:lnTo>
                    <a:pt x="3163" y="943"/>
                  </a:lnTo>
                  <a:lnTo>
                    <a:pt x="3099" y="908"/>
                  </a:lnTo>
                  <a:lnTo>
                    <a:pt x="1868" y="238"/>
                  </a:lnTo>
                  <a:lnTo>
                    <a:pt x="1823" y="211"/>
                  </a:lnTo>
                  <a:lnTo>
                    <a:pt x="1770" y="180"/>
                  </a:lnTo>
                  <a:lnTo>
                    <a:pt x="1715" y="145"/>
                  </a:lnTo>
                  <a:lnTo>
                    <a:pt x="1657" y="109"/>
                  </a:lnTo>
                  <a:lnTo>
                    <a:pt x="1601" y="76"/>
                  </a:lnTo>
                  <a:lnTo>
                    <a:pt x="1548" y="47"/>
                  </a:lnTo>
                  <a:lnTo>
                    <a:pt x="1524" y="34"/>
                  </a:lnTo>
                  <a:lnTo>
                    <a:pt x="1502" y="23"/>
                  </a:lnTo>
                  <a:lnTo>
                    <a:pt x="1482" y="15"/>
                  </a:lnTo>
                  <a:lnTo>
                    <a:pt x="1465" y="8"/>
                  </a:lnTo>
                  <a:lnTo>
                    <a:pt x="1447" y="4"/>
                  </a:lnTo>
                  <a:lnTo>
                    <a:pt x="1429" y="2"/>
                  </a:lnTo>
                  <a:lnTo>
                    <a:pt x="1412" y="0"/>
                  </a:lnTo>
                  <a:lnTo>
                    <a:pt x="1396" y="1"/>
                  </a:lnTo>
                  <a:lnTo>
                    <a:pt x="1381" y="2"/>
                  </a:lnTo>
                  <a:lnTo>
                    <a:pt x="1365" y="5"/>
                  </a:lnTo>
                  <a:lnTo>
                    <a:pt x="1351" y="9"/>
                  </a:lnTo>
                  <a:lnTo>
                    <a:pt x="1337" y="16"/>
                  </a:lnTo>
                  <a:lnTo>
                    <a:pt x="1324" y="22"/>
                  </a:lnTo>
                  <a:lnTo>
                    <a:pt x="1311" y="30"/>
                  </a:lnTo>
                  <a:lnTo>
                    <a:pt x="1299" y="40"/>
                  </a:lnTo>
                  <a:lnTo>
                    <a:pt x="1289" y="49"/>
                  </a:lnTo>
                  <a:lnTo>
                    <a:pt x="1279" y="60"/>
                  </a:lnTo>
                  <a:lnTo>
                    <a:pt x="1269" y="71"/>
                  </a:lnTo>
                  <a:lnTo>
                    <a:pt x="1261" y="84"/>
                  </a:lnTo>
                  <a:lnTo>
                    <a:pt x="1253" y="96"/>
                  </a:lnTo>
                  <a:lnTo>
                    <a:pt x="1247" y="109"/>
                  </a:lnTo>
                  <a:lnTo>
                    <a:pt x="1241" y="123"/>
                  </a:lnTo>
                  <a:lnTo>
                    <a:pt x="1236" y="138"/>
                  </a:lnTo>
                  <a:lnTo>
                    <a:pt x="1233" y="153"/>
                  </a:lnTo>
                  <a:lnTo>
                    <a:pt x="1231" y="168"/>
                  </a:lnTo>
                  <a:lnTo>
                    <a:pt x="1229" y="183"/>
                  </a:lnTo>
                  <a:lnTo>
                    <a:pt x="1229" y="198"/>
                  </a:lnTo>
                  <a:lnTo>
                    <a:pt x="1229" y="213"/>
                  </a:lnTo>
                  <a:lnTo>
                    <a:pt x="1231" y="229"/>
                  </a:lnTo>
                  <a:lnTo>
                    <a:pt x="1234" y="245"/>
                  </a:lnTo>
                  <a:lnTo>
                    <a:pt x="1237" y="260"/>
                  </a:lnTo>
                  <a:lnTo>
                    <a:pt x="1242" y="275"/>
                  </a:lnTo>
                  <a:lnTo>
                    <a:pt x="1249" y="290"/>
                  </a:lnTo>
                  <a:lnTo>
                    <a:pt x="1257" y="304"/>
                  </a:lnTo>
                  <a:lnTo>
                    <a:pt x="1266" y="317"/>
                  </a:lnTo>
                  <a:lnTo>
                    <a:pt x="1277" y="330"/>
                  </a:lnTo>
                  <a:lnTo>
                    <a:pt x="1289" y="342"/>
                  </a:lnTo>
                  <a:lnTo>
                    <a:pt x="1305" y="355"/>
                  </a:lnTo>
                  <a:lnTo>
                    <a:pt x="1324" y="369"/>
                  </a:lnTo>
                  <a:lnTo>
                    <a:pt x="1348" y="384"/>
                  </a:lnTo>
                  <a:lnTo>
                    <a:pt x="1403" y="416"/>
                  </a:lnTo>
                  <a:lnTo>
                    <a:pt x="1465" y="449"/>
                  </a:lnTo>
                  <a:lnTo>
                    <a:pt x="1528" y="482"/>
                  </a:lnTo>
                  <a:lnTo>
                    <a:pt x="1588" y="513"/>
                  </a:lnTo>
                  <a:lnTo>
                    <a:pt x="1641" y="540"/>
                  </a:lnTo>
                  <a:lnTo>
                    <a:pt x="1681" y="560"/>
                  </a:lnTo>
                  <a:lnTo>
                    <a:pt x="1731" y="587"/>
                  </a:lnTo>
                  <a:lnTo>
                    <a:pt x="1781" y="614"/>
                  </a:lnTo>
                  <a:lnTo>
                    <a:pt x="1833" y="640"/>
                  </a:lnTo>
                  <a:lnTo>
                    <a:pt x="1885" y="667"/>
                  </a:lnTo>
                  <a:lnTo>
                    <a:pt x="1938" y="694"/>
                  </a:lnTo>
                  <a:lnTo>
                    <a:pt x="1990" y="722"/>
                  </a:lnTo>
                  <a:lnTo>
                    <a:pt x="2043" y="750"/>
                  </a:lnTo>
                  <a:lnTo>
                    <a:pt x="2095" y="779"/>
                  </a:lnTo>
                  <a:lnTo>
                    <a:pt x="2403" y="952"/>
                  </a:lnTo>
                  <a:lnTo>
                    <a:pt x="2415" y="958"/>
                  </a:lnTo>
                  <a:lnTo>
                    <a:pt x="2426" y="963"/>
                  </a:lnTo>
                  <a:lnTo>
                    <a:pt x="2437" y="970"/>
                  </a:lnTo>
                  <a:lnTo>
                    <a:pt x="2451" y="980"/>
                  </a:lnTo>
                  <a:lnTo>
                    <a:pt x="2473" y="996"/>
                  </a:lnTo>
                  <a:lnTo>
                    <a:pt x="2482" y="1001"/>
                  </a:lnTo>
                  <a:lnTo>
                    <a:pt x="2487" y="1009"/>
                  </a:lnTo>
                  <a:lnTo>
                    <a:pt x="2502" y="10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Freeform 9"/>
            <p:cNvSpPr>
              <a:spLocks/>
            </p:cNvSpPr>
            <p:nvPr/>
          </p:nvSpPr>
          <p:spPr bwMode="auto">
            <a:xfrm>
              <a:off x="8312150" y="352425"/>
              <a:ext cx="192088" cy="198438"/>
            </a:xfrm>
            <a:custGeom>
              <a:avLst/>
              <a:gdLst>
                <a:gd name="T0" fmla="*/ 1191 w 1208"/>
                <a:gd name="T1" fmla="*/ 612 h 1245"/>
                <a:gd name="T2" fmla="*/ 1197 w 1208"/>
                <a:gd name="T3" fmla="*/ 554 h 1245"/>
                <a:gd name="T4" fmla="*/ 1202 w 1208"/>
                <a:gd name="T5" fmla="*/ 455 h 1245"/>
                <a:gd name="T6" fmla="*/ 1206 w 1208"/>
                <a:gd name="T7" fmla="*/ 352 h 1245"/>
                <a:gd name="T8" fmla="*/ 1208 w 1208"/>
                <a:gd name="T9" fmla="*/ 283 h 1245"/>
                <a:gd name="T10" fmla="*/ 1163 w 1208"/>
                <a:gd name="T11" fmla="*/ 255 h 1245"/>
                <a:gd name="T12" fmla="*/ 1112 w 1208"/>
                <a:gd name="T13" fmla="*/ 217 h 1245"/>
                <a:gd name="T14" fmla="*/ 1001 w 1208"/>
                <a:gd name="T15" fmla="*/ 128 h 1245"/>
                <a:gd name="T16" fmla="*/ 946 w 1208"/>
                <a:gd name="T17" fmla="*/ 84 h 1245"/>
                <a:gd name="T18" fmla="*/ 894 w 1208"/>
                <a:gd name="T19" fmla="*/ 48 h 1245"/>
                <a:gd name="T20" fmla="*/ 845 w 1208"/>
                <a:gd name="T21" fmla="*/ 20 h 1245"/>
                <a:gd name="T22" fmla="*/ 823 w 1208"/>
                <a:gd name="T23" fmla="*/ 11 h 1245"/>
                <a:gd name="T24" fmla="*/ 803 w 1208"/>
                <a:gd name="T25" fmla="*/ 7 h 1245"/>
                <a:gd name="T26" fmla="*/ 752 w 1208"/>
                <a:gd name="T27" fmla="*/ 4 h 1245"/>
                <a:gd name="T28" fmla="*/ 668 w 1208"/>
                <a:gd name="T29" fmla="*/ 1 h 1245"/>
                <a:gd name="T30" fmla="*/ 448 w 1208"/>
                <a:gd name="T31" fmla="*/ 0 h 1245"/>
                <a:gd name="T32" fmla="*/ 228 w 1208"/>
                <a:gd name="T33" fmla="*/ 3 h 1245"/>
                <a:gd name="T34" fmla="*/ 145 w 1208"/>
                <a:gd name="T35" fmla="*/ 6 h 1245"/>
                <a:gd name="T36" fmla="*/ 94 w 1208"/>
                <a:gd name="T37" fmla="*/ 9 h 1245"/>
                <a:gd name="T38" fmla="*/ 82 w 1208"/>
                <a:gd name="T39" fmla="*/ 47 h 1245"/>
                <a:gd name="T40" fmla="*/ 71 w 1208"/>
                <a:gd name="T41" fmla="*/ 95 h 1245"/>
                <a:gd name="T42" fmla="*/ 49 w 1208"/>
                <a:gd name="T43" fmla="*/ 215 h 1245"/>
                <a:gd name="T44" fmla="*/ 31 w 1208"/>
                <a:gd name="T45" fmla="*/ 339 h 1245"/>
                <a:gd name="T46" fmla="*/ 15 w 1208"/>
                <a:gd name="T47" fmla="*/ 440 h 1245"/>
                <a:gd name="T48" fmla="*/ 3 w 1208"/>
                <a:gd name="T49" fmla="*/ 517 h 1245"/>
                <a:gd name="T50" fmla="*/ 0 w 1208"/>
                <a:gd name="T51" fmla="*/ 573 h 1245"/>
                <a:gd name="T52" fmla="*/ 1 w 1208"/>
                <a:gd name="T53" fmla="*/ 597 h 1245"/>
                <a:gd name="T54" fmla="*/ 4 w 1208"/>
                <a:gd name="T55" fmla="*/ 617 h 1245"/>
                <a:gd name="T56" fmla="*/ 17 w 1208"/>
                <a:gd name="T57" fmla="*/ 654 h 1245"/>
                <a:gd name="T58" fmla="*/ 36 w 1208"/>
                <a:gd name="T59" fmla="*/ 688 h 1245"/>
                <a:gd name="T60" fmla="*/ 61 w 1208"/>
                <a:gd name="T61" fmla="*/ 725 h 1245"/>
                <a:gd name="T62" fmla="*/ 92 w 1208"/>
                <a:gd name="T63" fmla="*/ 770 h 1245"/>
                <a:gd name="T64" fmla="*/ 128 w 1208"/>
                <a:gd name="T65" fmla="*/ 829 h 1245"/>
                <a:gd name="T66" fmla="*/ 167 w 1208"/>
                <a:gd name="T67" fmla="*/ 907 h 1245"/>
                <a:gd name="T68" fmla="*/ 219 w 1208"/>
                <a:gd name="T69" fmla="*/ 1005 h 1245"/>
                <a:gd name="T70" fmla="*/ 248 w 1208"/>
                <a:gd name="T71" fmla="*/ 1052 h 1245"/>
                <a:gd name="T72" fmla="*/ 279 w 1208"/>
                <a:gd name="T73" fmla="*/ 1094 h 1245"/>
                <a:gd name="T74" fmla="*/ 296 w 1208"/>
                <a:gd name="T75" fmla="*/ 1111 h 1245"/>
                <a:gd name="T76" fmla="*/ 312 w 1208"/>
                <a:gd name="T77" fmla="*/ 1126 h 1245"/>
                <a:gd name="T78" fmla="*/ 329 w 1208"/>
                <a:gd name="T79" fmla="*/ 1138 h 1245"/>
                <a:gd name="T80" fmla="*/ 348 w 1208"/>
                <a:gd name="T81" fmla="*/ 1145 h 1245"/>
                <a:gd name="T82" fmla="*/ 440 w 1208"/>
                <a:gd name="T83" fmla="*/ 1174 h 1245"/>
                <a:gd name="T84" fmla="*/ 566 w 1208"/>
                <a:gd name="T85" fmla="*/ 1208 h 1245"/>
                <a:gd name="T86" fmla="*/ 693 w 1208"/>
                <a:gd name="T87" fmla="*/ 1234 h 1245"/>
                <a:gd name="T88" fmla="*/ 746 w 1208"/>
                <a:gd name="T89" fmla="*/ 1243 h 1245"/>
                <a:gd name="T90" fmla="*/ 785 w 1208"/>
                <a:gd name="T91" fmla="*/ 124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8" h="1245">
                  <a:moveTo>
                    <a:pt x="785" y="1245"/>
                  </a:moveTo>
                  <a:lnTo>
                    <a:pt x="1191" y="612"/>
                  </a:lnTo>
                  <a:lnTo>
                    <a:pt x="1194" y="591"/>
                  </a:lnTo>
                  <a:lnTo>
                    <a:pt x="1197" y="554"/>
                  </a:lnTo>
                  <a:lnTo>
                    <a:pt x="1200" y="507"/>
                  </a:lnTo>
                  <a:lnTo>
                    <a:pt x="1202" y="455"/>
                  </a:lnTo>
                  <a:lnTo>
                    <a:pt x="1204" y="402"/>
                  </a:lnTo>
                  <a:lnTo>
                    <a:pt x="1206" y="352"/>
                  </a:lnTo>
                  <a:lnTo>
                    <a:pt x="1207" y="312"/>
                  </a:lnTo>
                  <a:lnTo>
                    <a:pt x="1208" y="283"/>
                  </a:lnTo>
                  <a:lnTo>
                    <a:pt x="1187" y="271"/>
                  </a:lnTo>
                  <a:lnTo>
                    <a:pt x="1163" y="255"/>
                  </a:lnTo>
                  <a:lnTo>
                    <a:pt x="1137" y="238"/>
                  </a:lnTo>
                  <a:lnTo>
                    <a:pt x="1112" y="217"/>
                  </a:lnTo>
                  <a:lnTo>
                    <a:pt x="1057" y="173"/>
                  </a:lnTo>
                  <a:lnTo>
                    <a:pt x="1001" y="128"/>
                  </a:lnTo>
                  <a:lnTo>
                    <a:pt x="973" y="106"/>
                  </a:lnTo>
                  <a:lnTo>
                    <a:pt x="946" y="84"/>
                  </a:lnTo>
                  <a:lnTo>
                    <a:pt x="920" y="65"/>
                  </a:lnTo>
                  <a:lnTo>
                    <a:pt x="894" y="48"/>
                  </a:lnTo>
                  <a:lnTo>
                    <a:pt x="868" y="33"/>
                  </a:lnTo>
                  <a:lnTo>
                    <a:pt x="845" y="20"/>
                  </a:lnTo>
                  <a:lnTo>
                    <a:pt x="834" y="15"/>
                  </a:lnTo>
                  <a:lnTo>
                    <a:pt x="823" y="11"/>
                  </a:lnTo>
                  <a:lnTo>
                    <a:pt x="812" y="9"/>
                  </a:lnTo>
                  <a:lnTo>
                    <a:pt x="803" y="7"/>
                  </a:lnTo>
                  <a:lnTo>
                    <a:pt x="782" y="6"/>
                  </a:lnTo>
                  <a:lnTo>
                    <a:pt x="752" y="4"/>
                  </a:lnTo>
                  <a:lnTo>
                    <a:pt x="713" y="3"/>
                  </a:lnTo>
                  <a:lnTo>
                    <a:pt x="668" y="1"/>
                  </a:lnTo>
                  <a:lnTo>
                    <a:pt x="563" y="0"/>
                  </a:lnTo>
                  <a:lnTo>
                    <a:pt x="448" y="0"/>
                  </a:lnTo>
                  <a:lnTo>
                    <a:pt x="333" y="1"/>
                  </a:lnTo>
                  <a:lnTo>
                    <a:pt x="228" y="3"/>
                  </a:lnTo>
                  <a:lnTo>
                    <a:pt x="183" y="4"/>
                  </a:lnTo>
                  <a:lnTo>
                    <a:pt x="145" y="6"/>
                  </a:lnTo>
                  <a:lnTo>
                    <a:pt x="115" y="7"/>
                  </a:lnTo>
                  <a:lnTo>
                    <a:pt x="94" y="9"/>
                  </a:lnTo>
                  <a:lnTo>
                    <a:pt x="88" y="26"/>
                  </a:lnTo>
                  <a:lnTo>
                    <a:pt x="82" y="47"/>
                  </a:lnTo>
                  <a:lnTo>
                    <a:pt x="76" y="69"/>
                  </a:lnTo>
                  <a:lnTo>
                    <a:pt x="71" y="95"/>
                  </a:lnTo>
                  <a:lnTo>
                    <a:pt x="60" y="153"/>
                  </a:lnTo>
                  <a:lnTo>
                    <a:pt x="49" y="215"/>
                  </a:lnTo>
                  <a:lnTo>
                    <a:pt x="40" y="278"/>
                  </a:lnTo>
                  <a:lnTo>
                    <a:pt x="31" y="339"/>
                  </a:lnTo>
                  <a:lnTo>
                    <a:pt x="22" y="394"/>
                  </a:lnTo>
                  <a:lnTo>
                    <a:pt x="15" y="440"/>
                  </a:lnTo>
                  <a:lnTo>
                    <a:pt x="7" y="481"/>
                  </a:lnTo>
                  <a:lnTo>
                    <a:pt x="3" y="517"/>
                  </a:lnTo>
                  <a:lnTo>
                    <a:pt x="0" y="547"/>
                  </a:lnTo>
                  <a:lnTo>
                    <a:pt x="0" y="573"/>
                  </a:lnTo>
                  <a:lnTo>
                    <a:pt x="0" y="585"/>
                  </a:lnTo>
                  <a:lnTo>
                    <a:pt x="1" y="597"/>
                  </a:lnTo>
                  <a:lnTo>
                    <a:pt x="3" y="608"/>
                  </a:lnTo>
                  <a:lnTo>
                    <a:pt x="4" y="617"/>
                  </a:lnTo>
                  <a:lnTo>
                    <a:pt x="10" y="637"/>
                  </a:lnTo>
                  <a:lnTo>
                    <a:pt x="17" y="654"/>
                  </a:lnTo>
                  <a:lnTo>
                    <a:pt x="26" y="671"/>
                  </a:lnTo>
                  <a:lnTo>
                    <a:pt x="36" y="688"/>
                  </a:lnTo>
                  <a:lnTo>
                    <a:pt x="48" y="705"/>
                  </a:lnTo>
                  <a:lnTo>
                    <a:pt x="61" y="725"/>
                  </a:lnTo>
                  <a:lnTo>
                    <a:pt x="76" y="746"/>
                  </a:lnTo>
                  <a:lnTo>
                    <a:pt x="92" y="770"/>
                  </a:lnTo>
                  <a:lnTo>
                    <a:pt x="109" y="798"/>
                  </a:lnTo>
                  <a:lnTo>
                    <a:pt x="128" y="829"/>
                  </a:lnTo>
                  <a:lnTo>
                    <a:pt x="146" y="863"/>
                  </a:lnTo>
                  <a:lnTo>
                    <a:pt x="167" y="907"/>
                  </a:lnTo>
                  <a:lnTo>
                    <a:pt x="192" y="954"/>
                  </a:lnTo>
                  <a:lnTo>
                    <a:pt x="219" y="1005"/>
                  </a:lnTo>
                  <a:lnTo>
                    <a:pt x="233" y="1028"/>
                  </a:lnTo>
                  <a:lnTo>
                    <a:pt x="248" y="1052"/>
                  </a:lnTo>
                  <a:lnTo>
                    <a:pt x="264" y="1073"/>
                  </a:lnTo>
                  <a:lnTo>
                    <a:pt x="279" y="1094"/>
                  </a:lnTo>
                  <a:lnTo>
                    <a:pt x="287" y="1102"/>
                  </a:lnTo>
                  <a:lnTo>
                    <a:pt x="296" y="1111"/>
                  </a:lnTo>
                  <a:lnTo>
                    <a:pt x="305" y="1119"/>
                  </a:lnTo>
                  <a:lnTo>
                    <a:pt x="312" y="1126"/>
                  </a:lnTo>
                  <a:lnTo>
                    <a:pt x="321" y="1133"/>
                  </a:lnTo>
                  <a:lnTo>
                    <a:pt x="329" y="1138"/>
                  </a:lnTo>
                  <a:lnTo>
                    <a:pt x="338" y="1142"/>
                  </a:lnTo>
                  <a:lnTo>
                    <a:pt x="348" y="1145"/>
                  </a:lnTo>
                  <a:lnTo>
                    <a:pt x="387" y="1158"/>
                  </a:lnTo>
                  <a:lnTo>
                    <a:pt x="440" y="1174"/>
                  </a:lnTo>
                  <a:lnTo>
                    <a:pt x="501" y="1190"/>
                  </a:lnTo>
                  <a:lnTo>
                    <a:pt x="566" y="1208"/>
                  </a:lnTo>
                  <a:lnTo>
                    <a:pt x="632" y="1223"/>
                  </a:lnTo>
                  <a:lnTo>
                    <a:pt x="693" y="1234"/>
                  </a:lnTo>
                  <a:lnTo>
                    <a:pt x="721" y="1240"/>
                  </a:lnTo>
                  <a:lnTo>
                    <a:pt x="746" y="1243"/>
                  </a:lnTo>
                  <a:lnTo>
                    <a:pt x="767" y="1245"/>
                  </a:lnTo>
                  <a:lnTo>
                    <a:pt x="785" y="1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 name="Freeform 10"/>
            <p:cNvSpPr>
              <a:spLocks/>
            </p:cNvSpPr>
            <p:nvPr/>
          </p:nvSpPr>
          <p:spPr bwMode="auto">
            <a:xfrm>
              <a:off x="8658225" y="-744537"/>
              <a:ext cx="125413" cy="128588"/>
            </a:xfrm>
            <a:custGeom>
              <a:avLst/>
              <a:gdLst>
                <a:gd name="T0" fmla="*/ 183 w 788"/>
                <a:gd name="T1" fmla="*/ 53 h 802"/>
                <a:gd name="T2" fmla="*/ 116 w 788"/>
                <a:gd name="T3" fmla="*/ 100 h 802"/>
                <a:gd name="T4" fmla="*/ 65 w 788"/>
                <a:gd name="T5" fmla="*/ 156 h 802"/>
                <a:gd name="T6" fmla="*/ 29 w 788"/>
                <a:gd name="T7" fmla="*/ 221 h 802"/>
                <a:gd name="T8" fmla="*/ 8 w 788"/>
                <a:gd name="T9" fmla="*/ 290 h 802"/>
                <a:gd name="T10" fmla="*/ 0 w 788"/>
                <a:gd name="T11" fmla="*/ 362 h 802"/>
                <a:gd name="T12" fmla="*/ 4 w 788"/>
                <a:gd name="T13" fmla="*/ 436 h 802"/>
                <a:gd name="T14" fmla="*/ 23 w 788"/>
                <a:gd name="T15" fmla="*/ 509 h 802"/>
                <a:gd name="T16" fmla="*/ 51 w 788"/>
                <a:gd name="T17" fmla="*/ 579 h 802"/>
                <a:gd name="T18" fmla="*/ 90 w 788"/>
                <a:gd name="T19" fmla="*/ 642 h 802"/>
                <a:gd name="T20" fmla="*/ 140 w 788"/>
                <a:gd name="T21" fmla="*/ 699 h 802"/>
                <a:gd name="T22" fmla="*/ 198 w 788"/>
                <a:gd name="T23" fmla="*/ 745 h 802"/>
                <a:gd name="T24" fmla="*/ 264 w 788"/>
                <a:gd name="T25" fmla="*/ 780 h 802"/>
                <a:gd name="T26" fmla="*/ 338 w 788"/>
                <a:gd name="T27" fmla="*/ 799 h 802"/>
                <a:gd name="T28" fmla="*/ 420 w 788"/>
                <a:gd name="T29" fmla="*/ 802 h 802"/>
                <a:gd name="T30" fmla="*/ 507 w 788"/>
                <a:gd name="T31" fmla="*/ 786 h 802"/>
                <a:gd name="T32" fmla="*/ 591 w 788"/>
                <a:gd name="T33" fmla="*/ 754 h 802"/>
                <a:gd name="T34" fmla="*/ 640 w 788"/>
                <a:gd name="T35" fmla="*/ 732 h 802"/>
                <a:gd name="T36" fmla="*/ 665 w 788"/>
                <a:gd name="T37" fmla="*/ 716 h 802"/>
                <a:gd name="T38" fmla="*/ 687 w 788"/>
                <a:gd name="T39" fmla="*/ 698 h 802"/>
                <a:gd name="T40" fmla="*/ 707 w 788"/>
                <a:gd name="T41" fmla="*/ 676 h 802"/>
                <a:gd name="T42" fmla="*/ 726 w 788"/>
                <a:gd name="T43" fmla="*/ 648 h 802"/>
                <a:gd name="T44" fmla="*/ 744 w 788"/>
                <a:gd name="T45" fmla="*/ 611 h 802"/>
                <a:gd name="T46" fmla="*/ 765 w 788"/>
                <a:gd name="T47" fmla="*/ 561 h 802"/>
                <a:gd name="T48" fmla="*/ 780 w 788"/>
                <a:gd name="T49" fmla="*/ 500 h 802"/>
                <a:gd name="T50" fmla="*/ 788 w 788"/>
                <a:gd name="T51" fmla="*/ 437 h 802"/>
                <a:gd name="T52" fmla="*/ 786 w 788"/>
                <a:gd name="T53" fmla="*/ 377 h 802"/>
                <a:gd name="T54" fmla="*/ 775 w 788"/>
                <a:gd name="T55" fmla="*/ 317 h 802"/>
                <a:gd name="T56" fmla="*/ 758 w 788"/>
                <a:gd name="T57" fmla="*/ 260 h 802"/>
                <a:gd name="T58" fmla="*/ 732 w 788"/>
                <a:gd name="T59" fmla="*/ 207 h 802"/>
                <a:gd name="T60" fmla="*/ 700 w 788"/>
                <a:gd name="T61" fmla="*/ 157 h 802"/>
                <a:gd name="T62" fmla="*/ 661 w 788"/>
                <a:gd name="T63" fmla="*/ 113 h 802"/>
                <a:gd name="T64" fmla="*/ 617 w 788"/>
                <a:gd name="T65" fmla="*/ 75 h 802"/>
                <a:gd name="T66" fmla="*/ 568 w 788"/>
                <a:gd name="T67" fmla="*/ 44 h 802"/>
                <a:gd name="T68" fmla="*/ 513 w 788"/>
                <a:gd name="T69" fmla="*/ 20 h 802"/>
                <a:gd name="T70" fmla="*/ 455 w 788"/>
                <a:gd name="T71" fmla="*/ 5 h 802"/>
                <a:gd name="T72" fmla="*/ 392 w 788"/>
                <a:gd name="T73" fmla="*/ 0 h 802"/>
                <a:gd name="T74" fmla="*/ 326 w 788"/>
                <a:gd name="T75" fmla="*/ 5 h 802"/>
                <a:gd name="T76" fmla="*/ 258 w 788"/>
                <a:gd name="T77" fmla="*/ 2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8" h="802">
                  <a:moveTo>
                    <a:pt x="222" y="35"/>
                  </a:moveTo>
                  <a:lnTo>
                    <a:pt x="183" y="53"/>
                  </a:lnTo>
                  <a:lnTo>
                    <a:pt x="147" y="76"/>
                  </a:lnTo>
                  <a:lnTo>
                    <a:pt x="116" y="100"/>
                  </a:lnTo>
                  <a:lnTo>
                    <a:pt x="88" y="127"/>
                  </a:lnTo>
                  <a:lnTo>
                    <a:pt x="65" y="156"/>
                  </a:lnTo>
                  <a:lnTo>
                    <a:pt x="45" y="187"/>
                  </a:lnTo>
                  <a:lnTo>
                    <a:pt x="29" y="221"/>
                  </a:lnTo>
                  <a:lnTo>
                    <a:pt x="16" y="255"/>
                  </a:lnTo>
                  <a:lnTo>
                    <a:pt x="8" y="290"/>
                  </a:lnTo>
                  <a:lnTo>
                    <a:pt x="2" y="326"/>
                  </a:lnTo>
                  <a:lnTo>
                    <a:pt x="0" y="362"/>
                  </a:lnTo>
                  <a:lnTo>
                    <a:pt x="1" y="400"/>
                  </a:lnTo>
                  <a:lnTo>
                    <a:pt x="4" y="436"/>
                  </a:lnTo>
                  <a:lnTo>
                    <a:pt x="12" y="473"/>
                  </a:lnTo>
                  <a:lnTo>
                    <a:pt x="23" y="509"/>
                  </a:lnTo>
                  <a:lnTo>
                    <a:pt x="36" y="545"/>
                  </a:lnTo>
                  <a:lnTo>
                    <a:pt x="51" y="579"/>
                  </a:lnTo>
                  <a:lnTo>
                    <a:pt x="70" y="611"/>
                  </a:lnTo>
                  <a:lnTo>
                    <a:pt x="90" y="642"/>
                  </a:lnTo>
                  <a:lnTo>
                    <a:pt x="114" y="672"/>
                  </a:lnTo>
                  <a:lnTo>
                    <a:pt x="140" y="699"/>
                  </a:lnTo>
                  <a:lnTo>
                    <a:pt x="168" y="724"/>
                  </a:lnTo>
                  <a:lnTo>
                    <a:pt x="198" y="745"/>
                  </a:lnTo>
                  <a:lnTo>
                    <a:pt x="230" y="764"/>
                  </a:lnTo>
                  <a:lnTo>
                    <a:pt x="264" y="780"/>
                  </a:lnTo>
                  <a:lnTo>
                    <a:pt x="301" y="792"/>
                  </a:lnTo>
                  <a:lnTo>
                    <a:pt x="338" y="799"/>
                  </a:lnTo>
                  <a:lnTo>
                    <a:pt x="378" y="802"/>
                  </a:lnTo>
                  <a:lnTo>
                    <a:pt x="420" y="802"/>
                  </a:lnTo>
                  <a:lnTo>
                    <a:pt x="463" y="797"/>
                  </a:lnTo>
                  <a:lnTo>
                    <a:pt x="507" y="786"/>
                  </a:lnTo>
                  <a:lnTo>
                    <a:pt x="552" y="770"/>
                  </a:lnTo>
                  <a:lnTo>
                    <a:pt x="591" y="754"/>
                  </a:lnTo>
                  <a:lnTo>
                    <a:pt x="625" y="740"/>
                  </a:lnTo>
                  <a:lnTo>
                    <a:pt x="640" y="732"/>
                  </a:lnTo>
                  <a:lnTo>
                    <a:pt x="653" y="725"/>
                  </a:lnTo>
                  <a:lnTo>
                    <a:pt x="665" y="716"/>
                  </a:lnTo>
                  <a:lnTo>
                    <a:pt x="676" y="708"/>
                  </a:lnTo>
                  <a:lnTo>
                    <a:pt x="687" y="698"/>
                  </a:lnTo>
                  <a:lnTo>
                    <a:pt x="698" y="687"/>
                  </a:lnTo>
                  <a:lnTo>
                    <a:pt x="707" y="676"/>
                  </a:lnTo>
                  <a:lnTo>
                    <a:pt x="716" y="663"/>
                  </a:lnTo>
                  <a:lnTo>
                    <a:pt x="726" y="648"/>
                  </a:lnTo>
                  <a:lnTo>
                    <a:pt x="734" y="631"/>
                  </a:lnTo>
                  <a:lnTo>
                    <a:pt x="744" y="611"/>
                  </a:lnTo>
                  <a:lnTo>
                    <a:pt x="753" y="591"/>
                  </a:lnTo>
                  <a:lnTo>
                    <a:pt x="765" y="561"/>
                  </a:lnTo>
                  <a:lnTo>
                    <a:pt x="774" y="530"/>
                  </a:lnTo>
                  <a:lnTo>
                    <a:pt x="780" y="500"/>
                  </a:lnTo>
                  <a:lnTo>
                    <a:pt x="786" y="469"/>
                  </a:lnTo>
                  <a:lnTo>
                    <a:pt x="788" y="437"/>
                  </a:lnTo>
                  <a:lnTo>
                    <a:pt x="788" y="407"/>
                  </a:lnTo>
                  <a:lnTo>
                    <a:pt x="786" y="377"/>
                  </a:lnTo>
                  <a:lnTo>
                    <a:pt x="781" y="347"/>
                  </a:lnTo>
                  <a:lnTo>
                    <a:pt x="775" y="317"/>
                  </a:lnTo>
                  <a:lnTo>
                    <a:pt x="767" y="289"/>
                  </a:lnTo>
                  <a:lnTo>
                    <a:pt x="758" y="260"/>
                  </a:lnTo>
                  <a:lnTo>
                    <a:pt x="746" y="233"/>
                  </a:lnTo>
                  <a:lnTo>
                    <a:pt x="732" y="207"/>
                  </a:lnTo>
                  <a:lnTo>
                    <a:pt x="717" y="182"/>
                  </a:lnTo>
                  <a:lnTo>
                    <a:pt x="700" y="157"/>
                  </a:lnTo>
                  <a:lnTo>
                    <a:pt x="682" y="135"/>
                  </a:lnTo>
                  <a:lnTo>
                    <a:pt x="661" y="113"/>
                  </a:lnTo>
                  <a:lnTo>
                    <a:pt x="640" y="93"/>
                  </a:lnTo>
                  <a:lnTo>
                    <a:pt x="617" y="75"/>
                  </a:lnTo>
                  <a:lnTo>
                    <a:pt x="593" y="59"/>
                  </a:lnTo>
                  <a:lnTo>
                    <a:pt x="568" y="44"/>
                  </a:lnTo>
                  <a:lnTo>
                    <a:pt x="541" y="31"/>
                  </a:lnTo>
                  <a:lnTo>
                    <a:pt x="513" y="20"/>
                  </a:lnTo>
                  <a:lnTo>
                    <a:pt x="484" y="11"/>
                  </a:lnTo>
                  <a:lnTo>
                    <a:pt x="455" y="5"/>
                  </a:lnTo>
                  <a:lnTo>
                    <a:pt x="424" y="2"/>
                  </a:lnTo>
                  <a:lnTo>
                    <a:pt x="392" y="0"/>
                  </a:lnTo>
                  <a:lnTo>
                    <a:pt x="360" y="2"/>
                  </a:lnTo>
                  <a:lnTo>
                    <a:pt x="326" y="5"/>
                  </a:lnTo>
                  <a:lnTo>
                    <a:pt x="292" y="12"/>
                  </a:lnTo>
                  <a:lnTo>
                    <a:pt x="258" y="22"/>
                  </a:lnTo>
                  <a:lnTo>
                    <a:pt x="22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Freeform 11"/>
            <p:cNvSpPr>
              <a:spLocks/>
            </p:cNvSpPr>
            <p:nvPr/>
          </p:nvSpPr>
          <p:spPr bwMode="auto">
            <a:xfrm>
              <a:off x="8326438" y="141288"/>
              <a:ext cx="117475" cy="123825"/>
            </a:xfrm>
            <a:custGeom>
              <a:avLst/>
              <a:gdLst>
                <a:gd name="T0" fmla="*/ 273 w 740"/>
                <a:gd name="T1" fmla="*/ 15 h 772"/>
                <a:gd name="T2" fmla="*/ 221 w 740"/>
                <a:gd name="T3" fmla="*/ 32 h 772"/>
                <a:gd name="T4" fmla="*/ 176 w 740"/>
                <a:gd name="T5" fmla="*/ 54 h 772"/>
                <a:gd name="T6" fmla="*/ 136 w 740"/>
                <a:gd name="T7" fmla="*/ 80 h 772"/>
                <a:gd name="T8" fmla="*/ 103 w 740"/>
                <a:gd name="T9" fmla="*/ 109 h 772"/>
                <a:gd name="T10" fmla="*/ 74 w 740"/>
                <a:gd name="T11" fmla="*/ 139 h 772"/>
                <a:gd name="T12" fmla="*/ 52 w 740"/>
                <a:gd name="T13" fmla="*/ 172 h 772"/>
                <a:gd name="T14" fmla="*/ 32 w 740"/>
                <a:gd name="T15" fmla="*/ 206 h 772"/>
                <a:gd name="T16" fmla="*/ 18 w 740"/>
                <a:gd name="T17" fmla="*/ 240 h 772"/>
                <a:gd name="T18" fmla="*/ 9 w 740"/>
                <a:gd name="T19" fmla="*/ 273 h 772"/>
                <a:gd name="T20" fmla="*/ 2 w 740"/>
                <a:gd name="T21" fmla="*/ 307 h 772"/>
                <a:gd name="T22" fmla="*/ 0 w 740"/>
                <a:gd name="T23" fmla="*/ 339 h 772"/>
                <a:gd name="T24" fmla="*/ 0 w 740"/>
                <a:gd name="T25" fmla="*/ 368 h 772"/>
                <a:gd name="T26" fmla="*/ 3 w 740"/>
                <a:gd name="T27" fmla="*/ 395 h 772"/>
                <a:gd name="T28" fmla="*/ 10 w 740"/>
                <a:gd name="T29" fmla="*/ 419 h 772"/>
                <a:gd name="T30" fmla="*/ 18 w 740"/>
                <a:gd name="T31" fmla="*/ 439 h 772"/>
                <a:gd name="T32" fmla="*/ 34 w 740"/>
                <a:gd name="T33" fmla="*/ 462 h 772"/>
                <a:gd name="T34" fmla="*/ 85 w 740"/>
                <a:gd name="T35" fmla="*/ 513 h 772"/>
                <a:gd name="T36" fmla="*/ 149 w 740"/>
                <a:gd name="T37" fmla="*/ 574 h 772"/>
                <a:gd name="T38" fmla="*/ 202 w 740"/>
                <a:gd name="T39" fmla="*/ 624 h 772"/>
                <a:gd name="T40" fmla="*/ 240 w 740"/>
                <a:gd name="T41" fmla="*/ 662 h 772"/>
                <a:gd name="T42" fmla="*/ 289 w 740"/>
                <a:gd name="T43" fmla="*/ 714 h 772"/>
                <a:gd name="T44" fmla="*/ 325 w 740"/>
                <a:gd name="T45" fmla="*/ 749 h 772"/>
                <a:gd name="T46" fmla="*/ 347 w 740"/>
                <a:gd name="T47" fmla="*/ 763 h 772"/>
                <a:gd name="T48" fmla="*/ 362 w 740"/>
                <a:gd name="T49" fmla="*/ 769 h 772"/>
                <a:gd name="T50" fmla="*/ 377 w 740"/>
                <a:gd name="T51" fmla="*/ 771 h 772"/>
                <a:gd name="T52" fmla="*/ 393 w 740"/>
                <a:gd name="T53" fmla="*/ 771 h 772"/>
                <a:gd name="T54" fmla="*/ 410 w 740"/>
                <a:gd name="T55" fmla="*/ 767 h 772"/>
                <a:gd name="T56" fmla="*/ 430 w 740"/>
                <a:gd name="T57" fmla="*/ 758 h 772"/>
                <a:gd name="T58" fmla="*/ 652 w 740"/>
                <a:gd name="T59" fmla="*/ 596 h 772"/>
                <a:gd name="T60" fmla="*/ 677 w 740"/>
                <a:gd name="T61" fmla="*/ 573 h 772"/>
                <a:gd name="T62" fmla="*/ 698 w 740"/>
                <a:gd name="T63" fmla="*/ 544 h 772"/>
                <a:gd name="T64" fmla="*/ 715 w 740"/>
                <a:gd name="T65" fmla="*/ 509 h 772"/>
                <a:gd name="T66" fmla="*/ 728 w 740"/>
                <a:gd name="T67" fmla="*/ 471 h 772"/>
                <a:gd name="T68" fmla="*/ 735 w 740"/>
                <a:gd name="T69" fmla="*/ 429 h 772"/>
                <a:gd name="T70" fmla="*/ 739 w 740"/>
                <a:gd name="T71" fmla="*/ 384 h 772"/>
                <a:gd name="T72" fmla="*/ 740 w 740"/>
                <a:gd name="T73" fmla="*/ 339 h 772"/>
                <a:gd name="T74" fmla="*/ 736 w 740"/>
                <a:gd name="T75" fmla="*/ 294 h 772"/>
                <a:gd name="T76" fmla="*/ 730 w 740"/>
                <a:gd name="T77" fmla="*/ 262 h 772"/>
                <a:gd name="T78" fmla="*/ 719 w 740"/>
                <a:gd name="T79" fmla="*/ 229 h 772"/>
                <a:gd name="T80" fmla="*/ 705 w 740"/>
                <a:gd name="T81" fmla="*/ 199 h 772"/>
                <a:gd name="T82" fmla="*/ 687 w 740"/>
                <a:gd name="T83" fmla="*/ 169 h 772"/>
                <a:gd name="T84" fmla="*/ 665 w 740"/>
                <a:gd name="T85" fmla="*/ 141 h 772"/>
                <a:gd name="T86" fmla="*/ 641 w 740"/>
                <a:gd name="T87" fmla="*/ 116 h 772"/>
                <a:gd name="T88" fmla="*/ 613 w 740"/>
                <a:gd name="T89" fmla="*/ 91 h 772"/>
                <a:gd name="T90" fmla="*/ 584 w 740"/>
                <a:gd name="T91" fmla="*/ 68 h 772"/>
                <a:gd name="T92" fmla="*/ 552 w 740"/>
                <a:gd name="T93" fmla="*/ 49 h 772"/>
                <a:gd name="T94" fmla="*/ 518 w 740"/>
                <a:gd name="T95" fmla="*/ 33 h 772"/>
                <a:gd name="T96" fmla="*/ 484 w 740"/>
                <a:gd name="T97" fmla="*/ 19 h 772"/>
                <a:gd name="T98" fmla="*/ 447 w 740"/>
                <a:gd name="T99" fmla="*/ 8 h 772"/>
                <a:gd name="T100" fmla="*/ 411 w 740"/>
                <a:gd name="T101" fmla="*/ 2 h 772"/>
                <a:gd name="T102" fmla="*/ 375 w 740"/>
                <a:gd name="T103" fmla="*/ 0 h 772"/>
                <a:gd name="T104" fmla="*/ 337 w 740"/>
                <a:gd name="T105" fmla="*/ 1 h 772"/>
                <a:gd name="T106" fmla="*/ 300 w 740"/>
                <a:gd name="T107" fmla="*/ 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0" h="772">
                  <a:moveTo>
                    <a:pt x="300" y="7"/>
                  </a:moveTo>
                  <a:lnTo>
                    <a:pt x="273" y="15"/>
                  </a:lnTo>
                  <a:lnTo>
                    <a:pt x="246" y="22"/>
                  </a:lnTo>
                  <a:lnTo>
                    <a:pt x="221" y="32"/>
                  </a:lnTo>
                  <a:lnTo>
                    <a:pt x="197" y="43"/>
                  </a:lnTo>
                  <a:lnTo>
                    <a:pt x="176" y="54"/>
                  </a:lnTo>
                  <a:lnTo>
                    <a:pt x="156" y="67"/>
                  </a:lnTo>
                  <a:lnTo>
                    <a:pt x="136" y="80"/>
                  </a:lnTo>
                  <a:lnTo>
                    <a:pt x="119" y="94"/>
                  </a:lnTo>
                  <a:lnTo>
                    <a:pt x="103" y="109"/>
                  </a:lnTo>
                  <a:lnTo>
                    <a:pt x="88" y="124"/>
                  </a:lnTo>
                  <a:lnTo>
                    <a:pt x="74" y="139"/>
                  </a:lnTo>
                  <a:lnTo>
                    <a:pt x="62" y="155"/>
                  </a:lnTo>
                  <a:lnTo>
                    <a:pt x="52" y="172"/>
                  </a:lnTo>
                  <a:lnTo>
                    <a:pt x="41" y="189"/>
                  </a:lnTo>
                  <a:lnTo>
                    <a:pt x="32" y="206"/>
                  </a:lnTo>
                  <a:lnTo>
                    <a:pt x="25" y="223"/>
                  </a:lnTo>
                  <a:lnTo>
                    <a:pt x="18" y="240"/>
                  </a:lnTo>
                  <a:lnTo>
                    <a:pt x="13" y="256"/>
                  </a:lnTo>
                  <a:lnTo>
                    <a:pt x="9" y="273"/>
                  </a:lnTo>
                  <a:lnTo>
                    <a:pt x="5" y="291"/>
                  </a:lnTo>
                  <a:lnTo>
                    <a:pt x="2" y="307"/>
                  </a:lnTo>
                  <a:lnTo>
                    <a:pt x="1" y="323"/>
                  </a:lnTo>
                  <a:lnTo>
                    <a:pt x="0" y="339"/>
                  </a:lnTo>
                  <a:lnTo>
                    <a:pt x="0" y="354"/>
                  </a:lnTo>
                  <a:lnTo>
                    <a:pt x="0" y="368"/>
                  </a:lnTo>
                  <a:lnTo>
                    <a:pt x="2" y="382"/>
                  </a:lnTo>
                  <a:lnTo>
                    <a:pt x="3" y="395"/>
                  </a:lnTo>
                  <a:lnTo>
                    <a:pt x="6" y="407"/>
                  </a:lnTo>
                  <a:lnTo>
                    <a:pt x="10" y="419"/>
                  </a:lnTo>
                  <a:lnTo>
                    <a:pt x="14" y="429"/>
                  </a:lnTo>
                  <a:lnTo>
                    <a:pt x="18" y="439"/>
                  </a:lnTo>
                  <a:lnTo>
                    <a:pt x="23" y="447"/>
                  </a:lnTo>
                  <a:lnTo>
                    <a:pt x="34" y="462"/>
                  </a:lnTo>
                  <a:lnTo>
                    <a:pt x="57" y="485"/>
                  </a:lnTo>
                  <a:lnTo>
                    <a:pt x="85" y="513"/>
                  </a:lnTo>
                  <a:lnTo>
                    <a:pt x="117" y="544"/>
                  </a:lnTo>
                  <a:lnTo>
                    <a:pt x="149" y="574"/>
                  </a:lnTo>
                  <a:lnTo>
                    <a:pt x="178" y="602"/>
                  </a:lnTo>
                  <a:lnTo>
                    <a:pt x="202" y="624"/>
                  </a:lnTo>
                  <a:lnTo>
                    <a:pt x="217" y="637"/>
                  </a:lnTo>
                  <a:lnTo>
                    <a:pt x="240" y="662"/>
                  </a:lnTo>
                  <a:lnTo>
                    <a:pt x="264" y="689"/>
                  </a:lnTo>
                  <a:lnTo>
                    <a:pt x="289" y="714"/>
                  </a:lnTo>
                  <a:lnTo>
                    <a:pt x="310" y="736"/>
                  </a:lnTo>
                  <a:lnTo>
                    <a:pt x="325" y="749"/>
                  </a:lnTo>
                  <a:lnTo>
                    <a:pt x="340" y="758"/>
                  </a:lnTo>
                  <a:lnTo>
                    <a:pt x="347" y="763"/>
                  </a:lnTo>
                  <a:lnTo>
                    <a:pt x="354" y="766"/>
                  </a:lnTo>
                  <a:lnTo>
                    <a:pt x="362" y="769"/>
                  </a:lnTo>
                  <a:lnTo>
                    <a:pt x="368" y="770"/>
                  </a:lnTo>
                  <a:lnTo>
                    <a:pt x="377" y="771"/>
                  </a:lnTo>
                  <a:lnTo>
                    <a:pt x="384" y="772"/>
                  </a:lnTo>
                  <a:lnTo>
                    <a:pt x="393" y="771"/>
                  </a:lnTo>
                  <a:lnTo>
                    <a:pt x="401" y="769"/>
                  </a:lnTo>
                  <a:lnTo>
                    <a:pt x="410" y="767"/>
                  </a:lnTo>
                  <a:lnTo>
                    <a:pt x="421" y="763"/>
                  </a:lnTo>
                  <a:lnTo>
                    <a:pt x="430" y="758"/>
                  </a:lnTo>
                  <a:lnTo>
                    <a:pt x="442" y="752"/>
                  </a:lnTo>
                  <a:lnTo>
                    <a:pt x="652" y="596"/>
                  </a:lnTo>
                  <a:lnTo>
                    <a:pt x="665" y="586"/>
                  </a:lnTo>
                  <a:lnTo>
                    <a:pt x="677" y="573"/>
                  </a:lnTo>
                  <a:lnTo>
                    <a:pt x="688" y="559"/>
                  </a:lnTo>
                  <a:lnTo>
                    <a:pt x="698" y="544"/>
                  </a:lnTo>
                  <a:lnTo>
                    <a:pt x="707" y="527"/>
                  </a:lnTo>
                  <a:lnTo>
                    <a:pt x="715" y="509"/>
                  </a:lnTo>
                  <a:lnTo>
                    <a:pt x="721" y="490"/>
                  </a:lnTo>
                  <a:lnTo>
                    <a:pt x="728" y="471"/>
                  </a:lnTo>
                  <a:lnTo>
                    <a:pt x="732" y="449"/>
                  </a:lnTo>
                  <a:lnTo>
                    <a:pt x="735" y="429"/>
                  </a:lnTo>
                  <a:lnTo>
                    <a:pt x="738" y="406"/>
                  </a:lnTo>
                  <a:lnTo>
                    <a:pt x="739" y="384"/>
                  </a:lnTo>
                  <a:lnTo>
                    <a:pt x="740" y="361"/>
                  </a:lnTo>
                  <a:lnTo>
                    <a:pt x="740" y="339"/>
                  </a:lnTo>
                  <a:lnTo>
                    <a:pt x="739" y="316"/>
                  </a:lnTo>
                  <a:lnTo>
                    <a:pt x="736" y="294"/>
                  </a:lnTo>
                  <a:lnTo>
                    <a:pt x="734" y="278"/>
                  </a:lnTo>
                  <a:lnTo>
                    <a:pt x="730" y="262"/>
                  </a:lnTo>
                  <a:lnTo>
                    <a:pt x="725" y="245"/>
                  </a:lnTo>
                  <a:lnTo>
                    <a:pt x="719" y="229"/>
                  </a:lnTo>
                  <a:lnTo>
                    <a:pt x="713" y="214"/>
                  </a:lnTo>
                  <a:lnTo>
                    <a:pt x="705" y="199"/>
                  </a:lnTo>
                  <a:lnTo>
                    <a:pt x="696" y="184"/>
                  </a:lnTo>
                  <a:lnTo>
                    <a:pt x="687" y="169"/>
                  </a:lnTo>
                  <a:lnTo>
                    <a:pt x="676" y="155"/>
                  </a:lnTo>
                  <a:lnTo>
                    <a:pt x="665" y="141"/>
                  </a:lnTo>
                  <a:lnTo>
                    <a:pt x="652" y="128"/>
                  </a:lnTo>
                  <a:lnTo>
                    <a:pt x="641" y="116"/>
                  </a:lnTo>
                  <a:lnTo>
                    <a:pt x="627" y="103"/>
                  </a:lnTo>
                  <a:lnTo>
                    <a:pt x="613" y="91"/>
                  </a:lnTo>
                  <a:lnTo>
                    <a:pt x="599" y="79"/>
                  </a:lnTo>
                  <a:lnTo>
                    <a:pt x="584" y="68"/>
                  </a:lnTo>
                  <a:lnTo>
                    <a:pt x="568" y="59"/>
                  </a:lnTo>
                  <a:lnTo>
                    <a:pt x="552" y="49"/>
                  </a:lnTo>
                  <a:lnTo>
                    <a:pt x="535" y="40"/>
                  </a:lnTo>
                  <a:lnTo>
                    <a:pt x="518" y="33"/>
                  </a:lnTo>
                  <a:lnTo>
                    <a:pt x="501" y="25"/>
                  </a:lnTo>
                  <a:lnTo>
                    <a:pt x="484" y="19"/>
                  </a:lnTo>
                  <a:lnTo>
                    <a:pt x="466" y="14"/>
                  </a:lnTo>
                  <a:lnTo>
                    <a:pt x="447" y="8"/>
                  </a:lnTo>
                  <a:lnTo>
                    <a:pt x="429" y="5"/>
                  </a:lnTo>
                  <a:lnTo>
                    <a:pt x="411" y="2"/>
                  </a:lnTo>
                  <a:lnTo>
                    <a:pt x="393" y="1"/>
                  </a:lnTo>
                  <a:lnTo>
                    <a:pt x="375" y="0"/>
                  </a:lnTo>
                  <a:lnTo>
                    <a:pt x="356" y="0"/>
                  </a:lnTo>
                  <a:lnTo>
                    <a:pt x="337" y="1"/>
                  </a:lnTo>
                  <a:lnTo>
                    <a:pt x="319" y="4"/>
                  </a:lnTo>
                  <a:lnTo>
                    <a:pt x="30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Freeform 12"/>
            <p:cNvSpPr>
              <a:spLocks noEditPoints="1"/>
            </p:cNvSpPr>
            <p:nvPr/>
          </p:nvSpPr>
          <p:spPr bwMode="auto">
            <a:xfrm>
              <a:off x="8394700" y="-1366837"/>
              <a:ext cx="92075" cy="84138"/>
            </a:xfrm>
            <a:custGeom>
              <a:avLst/>
              <a:gdLst>
                <a:gd name="T0" fmla="*/ 183 w 586"/>
                <a:gd name="T1" fmla="*/ 294 h 525"/>
                <a:gd name="T2" fmla="*/ 194 w 586"/>
                <a:gd name="T3" fmla="*/ 303 h 525"/>
                <a:gd name="T4" fmla="*/ 219 w 586"/>
                <a:gd name="T5" fmla="*/ 310 h 525"/>
                <a:gd name="T6" fmla="*/ 271 w 586"/>
                <a:gd name="T7" fmla="*/ 306 h 525"/>
                <a:gd name="T8" fmla="*/ 337 w 586"/>
                <a:gd name="T9" fmla="*/ 295 h 525"/>
                <a:gd name="T10" fmla="*/ 395 w 586"/>
                <a:gd name="T11" fmla="*/ 291 h 525"/>
                <a:gd name="T12" fmla="*/ 428 w 586"/>
                <a:gd name="T13" fmla="*/ 293 h 525"/>
                <a:gd name="T14" fmla="*/ 459 w 586"/>
                <a:gd name="T15" fmla="*/ 302 h 525"/>
                <a:gd name="T16" fmla="*/ 487 w 586"/>
                <a:gd name="T17" fmla="*/ 319 h 525"/>
                <a:gd name="T18" fmla="*/ 508 w 586"/>
                <a:gd name="T19" fmla="*/ 346 h 525"/>
                <a:gd name="T20" fmla="*/ 525 w 586"/>
                <a:gd name="T21" fmla="*/ 384 h 525"/>
                <a:gd name="T22" fmla="*/ 461 w 586"/>
                <a:gd name="T23" fmla="*/ 418 h 525"/>
                <a:gd name="T24" fmla="*/ 402 w 586"/>
                <a:gd name="T25" fmla="*/ 438 h 525"/>
                <a:gd name="T26" fmla="*/ 348 w 586"/>
                <a:gd name="T27" fmla="*/ 447 h 525"/>
                <a:gd name="T28" fmla="*/ 298 w 586"/>
                <a:gd name="T29" fmla="*/ 447 h 525"/>
                <a:gd name="T30" fmla="*/ 254 w 586"/>
                <a:gd name="T31" fmla="*/ 437 h 525"/>
                <a:gd name="T32" fmla="*/ 218 w 586"/>
                <a:gd name="T33" fmla="*/ 422 h 525"/>
                <a:gd name="T34" fmla="*/ 188 w 586"/>
                <a:gd name="T35" fmla="*/ 399 h 525"/>
                <a:gd name="T36" fmla="*/ 166 w 586"/>
                <a:gd name="T37" fmla="*/ 373 h 525"/>
                <a:gd name="T38" fmla="*/ 152 w 586"/>
                <a:gd name="T39" fmla="*/ 344 h 525"/>
                <a:gd name="T40" fmla="*/ 147 w 586"/>
                <a:gd name="T41" fmla="*/ 311 h 525"/>
                <a:gd name="T42" fmla="*/ 121 w 586"/>
                <a:gd name="T43" fmla="*/ 165 h 525"/>
                <a:gd name="T44" fmla="*/ 92 w 586"/>
                <a:gd name="T45" fmla="*/ 167 h 525"/>
                <a:gd name="T46" fmla="*/ 104 w 586"/>
                <a:gd name="T47" fmla="*/ 167 h 525"/>
                <a:gd name="T48" fmla="*/ 42 w 586"/>
                <a:gd name="T49" fmla="*/ 141 h 525"/>
                <a:gd name="T50" fmla="*/ 20 w 586"/>
                <a:gd name="T51" fmla="*/ 129 h 525"/>
                <a:gd name="T52" fmla="*/ 0 w 586"/>
                <a:gd name="T53" fmla="*/ 117 h 525"/>
                <a:gd name="T54" fmla="*/ 19 w 586"/>
                <a:gd name="T55" fmla="*/ 304 h 525"/>
                <a:gd name="T56" fmla="*/ 76 w 586"/>
                <a:gd name="T57" fmla="*/ 429 h 525"/>
                <a:gd name="T58" fmla="*/ 160 w 586"/>
                <a:gd name="T59" fmla="*/ 500 h 525"/>
                <a:gd name="T60" fmla="*/ 260 w 586"/>
                <a:gd name="T61" fmla="*/ 525 h 525"/>
                <a:gd name="T62" fmla="*/ 363 w 586"/>
                <a:gd name="T63" fmla="*/ 510 h 525"/>
                <a:gd name="T64" fmla="*/ 458 w 586"/>
                <a:gd name="T65" fmla="*/ 464 h 525"/>
                <a:gd name="T66" fmla="*/ 533 w 586"/>
                <a:gd name="T67" fmla="*/ 393 h 525"/>
                <a:gd name="T68" fmla="*/ 578 w 586"/>
                <a:gd name="T69" fmla="*/ 306 h 525"/>
                <a:gd name="T70" fmla="*/ 581 w 586"/>
                <a:gd name="T71" fmla="*/ 211 h 525"/>
                <a:gd name="T72" fmla="*/ 530 w 586"/>
                <a:gd name="T73" fmla="*/ 113 h 525"/>
                <a:gd name="T74" fmla="*/ 444 w 586"/>
                <a:gd name="T75" fmla="*/ 39 h 525"/>
                <a:gd name="T76" fmla="*/ 398 w 586"/>
                <a:gd name="T77" fmla="*/ 15 h 525"/>
                <a:gd name="T78" fmla="*/ 355 w 586"/>
                <a:gd name="T79" fmla="*/ 2 h 525"/>
                <a:gd name="T80" fmla="*/ 316 w 586"/>
                <a:gd name="T81" fmla="*/ 0 h 525"/>
                <a:gd name="T82" fmla="*/ 281 w 586"/>
                <a:gd name="T83" fmla="*/ 8 h 525"/>
                <a:gd name="T84" fmla="*/ 249 w 586"/>
                <a:gd name="T85" fmla="*/ 22 h 525"/>
                <a:gd name="T86" fmla="*/ 219 w 586"/>
                <a:gd name="T87" fmla="*/ 42 h 525"/>
                <a:gd name="T88" fmla="*/ 176 w 586"/>
                <a:gd name="T89" fmla="*/ 86 h 525"/>
                <a:gd name="T90" fmla="*/ 134 w 586"/>
                <a:gd name="T91" fmla="*/ 14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525">
                  <a:moveTo>
                    <a:pt x="149" y="290"/>
                  </a:moveTo>
                  <a:lnTo>
                    <a:pt x="170" y="292"/>
                  </a:lnTo>
                  <a:lnTo>
                    <a:pt x="183" y="294"/>
                  </a:lnTo>
                  <a:lnTo>
                    <a:pt x="190" y="296"/>
                  </a:lnTo>
                  <a:lnTo>
                    <a:pt x="193" y="300"/>
                  </a:lnTo>
                  <a:lnTo>
                    <a:pt x="194" y="303"/>
                  </a:lnTo>
                  <a:lnTo>
                    <a:pt x="197" y="305"/>
                  </a:lnTo>
                  <a:lnTo>
                    <a:pt x="205" y="308"/>
                  </a:lnTo>
                  <a:lnTo>
                    <a:pt x="219" y="310"/>
                  </a:lnTo>
                  <a:lnTo>
                    <a:pt x="235" y="310"/>
                  </a:lnTo>
                  <a:lnTo>
                    <a:pt x="252" y="309"/>
                  </a:lnTo>
                  <a:lnTo>
                    <a:pt x="271" y="306"/>
                  </a:lnTo>
                  <a:lnTo>
                    <a:pt x="293" y="303"/>
                  </a:lnTo>
                  <a:lnTo>
                    <a:pt x="314" y="299"/>
                  </a:lnTo>
                  <a:lnTo>
                    <a:pt x="337" y="295"/>
                  </a:lnTo>
                  <a:lnTo>
                    <a:pt x="360" y="292"/>
                  </a:lnTo>
                  <a:lnTo>
                    <a:pt x="384" y="291"/>
                  </a:lnTo>
                  <a:lnTo>
                    <a:pt x="395" y="291"/>
                  </a:lnTo>
                  <a:lnTo>
                    <a:pt x="407" y="291"/>
                  </a:lnTo>
                  <a:lnTo>
                    <a:pt x="417" y="292"/>
                  </a:lnTo>
                  <a:lnTo>
                    <a:pt x="428" y="293"/>
                  </a:lnTo>
                  <a:lnTo>
                    <a:pt x="439" y="295"/>
                  </a:lnTo>
                  <a:lnTo>
                    <a:pt x="449" y="299"/>
                  </a:lnTo>
                  <a:lnTo>
                    <a:pt x="459" y="302"/>
                  </a:lnTo>
                  <a:lnTo>
                    <a:pt x="469" y="307"/>
                  </a:lnTo>
                  <a:lnTo>
                    <a:pt x="478" y="313"/>
                  </a:lnTo>
                  <a:lnTo>
                    <a:pt x="487" y="319"/>
                  </a:lnTo>
                  <a:lnTo>
                    <a:pt x="495" y="328"/>
                  </a:lnTo>
                  <a:lnTo>
                    <a:pt x="502" y="336"/>
                  </a:lnTo>
                  <a:lnTo>
                    <a:pt x="508" y="346"/>
                  </a:lnTo>
                  <a:lnTo>
                    <a:pt x="515" y="358"/>
                  </a:lnTo>
                  <a:lnTo>
                    <a:pt x="520" y="370"/>
                  </a:lnTo>
                  <a:lnTo>
                    <a:pt x="525" y="384"/>
                  </a:lnTo>
                  <a:lnTo>
                    <a:pt x="503" y="397"/>
                  </a:lnTo>
                  <a:lnTo>
                    <a:pt x="482" y="408"/>
                  </a:lnTo>
                  <a:lnTo>
                    <a:pt x="461" y="418"/>
                  </a:lnTo>
                  <a:lnTo>
                    <a:pt x="441" y="425"/>
                  </a:lnTo>
                  <a:lnTo>
                    <a:pt x="422" y="432"/>
                  </a:lnTo>
                  <a:lnTo>
                    <a:pt x="402" y="438"/>
                  </a:lnTo>
                  <a:lnTo>
                    <a:pt x="383" y="441"/>
                  </a:lnTo>
                  <a:lnTo>
                    <a:pt x="365" y="444"/>
                  </a:lnTo>
                  <a:lnTo>
                    <a:pt x="348" y="447"/>
                  </a:lnTo>
                  <a:lnTo>
                    <a:pt x="330" y="448"/>
                  </a:lnTo>
                  <a:lnTo>
                    <a:pt x="314" y="448"/>
                  </a:lnTo>
                  <a:lnTo>
                    <a:pt x="298" y="447"/>
                  </a:lnTo>
                  <a:lnTo>
                    <a:pt x="283" y="444"/>
                  </a:lnTo>
                  <a:lnTo>
                    <a:pt x="268" y="441"/>
                  </a:lnTo>
                  <a:lnTo>
                    <a:pt x="254" y="437"/>
                  </a:lnTo>
                  <a:lnTo>
                    <a:pt x="241" y="433"/>
                  </a:lnTo>
                  <a:lnTo>
                    <a:pt x="229" y="427"/>
                  </a:lnTo>
                  <a:lnTo>
                    <a:pt x="218" y="422"/>
                  </a:lnTo>
                  <a:lnTo>
                    <a:pt x="207" y="414"/>
                  </a:lnTo>
                  <a:lnTo>
                    <a:pt x="197" y="407"/>
                  </a:lnTo>
                  <a:lnTo>
                    <a:pt x="188" y="399"/>
                  </a:lnTo>
                  <a:lnTo>
                    <a:pt x="179" y="391"/>
                  </a:lnTo>
                  <a:lnTo>
                    <a:pt x="173" y="382"/>
                  </a:lnTo>
                  <a:lnTo>
                    <a:pt x="166" y="373"/>
                  </a:lnTo>
                  <a:lnTo>
                    <a:pt x="160" y="364"/>
                  </a:lnTo>
                  <a:lnTo>
                    <a:pt x="155" y="353"/>
                  </a:lnTo>
                  <a:lnTo>
                    <a:pt x="152" y="344"/>
                  </a:lnTo>
                  <a:lnTo>
                    <a:pt x="149" y="333"/>
                  </a:lnTo>
                  <a:lnTo>
                    <a:pt x="148" y="322"/>
                  </a:lnTo>
                  <a:lnTo>
                    <a:pt x="147" y="311"/>
                  </a:lnTo>
                  <a:lnTo>
                    <a:pt x="148" y="301"/>
                  </a:lnTo>
                  <a:lnTo>
                    <a:pt x="149" y="290"/>
                  </a:lnTo>
                  <a:close/>
                  <a:moveTo>
                    <a:pt x="121" y="165"/>
                  </a:moveTo>
                  <a:lnTo>
                    <a:pt x="101" y="165"/>
                  </a:lnTo>
                  <a:lnTo>
                    <a:pt x="92" y="165"/>
                  </a:lnTo>
                  <a:lnTo>
                    <a:pt x="92" y="167"/>
                  </a:lnTo>
                  <a:lnTo>
                    <a:pt x="96" y="168"/>
                  </a:lnTo>
                  <a:lnTo>
                    <a:pt x="102" y="168"/>
                  </a:lnTo>
                  <a:lnTo>
                    <a:pt x="104" y="167"/>
                  </a:lnTo>
                  <a:lnTo>
                    <a:pt x="101" y="163"/>
                  </a:lnTo>
                  <a:lnTo>
                    <a:pt x="88" y="159"/>
                  </a:lnTo>
                  <a:lnTo>
                    <a:pt x="42" y="141"/>
                  </a:lnTo>
                  <a:lnTo>
                    <a:pt x="34" y="138"/>
                  </a:lnTo>
                  <a:lnTo>
                    <a:pt x="28" y="133"/>
                  </a:lnTo>
                  <a:lnTo>
                    <a:pt x="20" y="129"/>
                  </a:lnTo>
                  <a:lnTo>
                    <a:pt x="14" y="126"/>
                  </a:lnTo>
                  <a:lnTo>
                    <a:pt x="7" y="121"/>
                  </a:lnTo>
                  <a:lnTo>
                    <a:pt x="0" y="117"/>
                  </a:lnTo>
                  <a:lnTo>
                    <a:pt x="1" y="186"/>
                  </a:lnTo>
                  <a:lnTo>
                    <a:pt x="7" y="248"/>
                  </a:lnTo>
                  <a:lnTo>
                    <a:pt x="19" y="304"/>
                  </a:lnTo>
                  <a:lnTo>
                    <a:pt x="34" y="352"/>
                  </a:lnTo>
                  <a:lnTo>
                    <a:pt x="53" y="394"/>
                  </a:lnTo>
                  <a:lnTo>
                    <a:pt x="76" y="429"/>
                  </a:lnTo>
                  <a:lnTo>
                    <a:pt x="102" y="458"/>
                  </a:lnTo>
                  <a:lnTo>
                    <a:pt x="130" y="482"/>
                  </a:lnTo>
                  <a:lnTo>
                    <a:pt x="160" y="500"/>
                  </a:lnTo>
                  <a:lnTo>
                    <a:pt x="192" y="513"/>
                  </a:lnTo>
                  <a:lnTo>
                    <a:pt x="225" y="521"/>
                  </a:lnTo>
                  <a:lnTo>
                    <a:pt x="260" y="525"/>
                  </a:lnTo>
                  <a:lnTo>
                    <a:pt x="294" y="524"/>
                  </a:lnTo>
                  <a:lnTo>
                    <a:pt x="328" y="519"/>
                  </a:lnTo>
                  <a:lnTo>
                    <a:pt x="363" y="510"/>
                  </a:lnTo>
                  <a:lnTo>
                    <a:pt x="396" y="498"/>
                  </a:lnTo>
                  <a:lnTo>
                    <a:pt x="428" y="482"/>
                  </a:lnTo>
                  <a:lnTo>
                    <a:pt x="458" y="464"/>
                  </a:lnTo>
                  <a:lnTo>
                    <a:pt x="486" y="442"/>
                  </a:lnTo>
                  <a:lnTo>
                    <a:pt x="511" y="419"/>
                  </a:lnTo>
                  <a:lnTo>
                    <a:pt x="533" y="393"/>
                  </a:lnTo>
                  <a:lnTo>
                    <a:pt x="552" y="366"/>
                  </a:lnTo>
                  <a:lnTo>
                    <a:pt x="567" y="337"/>
                  </a:lnTo>
                  <a:lnTo>
                    <a:pt x="578" y="306"/>
                  </a:lnTo>
                  <a:lnTo>
                    <a:pt x="585" y="275"/>
                  </a:lnTo>
                  <a:lnTo>
                    <a:pt x="586" y="243"/>
                  </a:lnTo>
                  <a:lnTo>
                    <a:pt x="581" y="211"/>
                  </a:lnTo>
                  <a:lnTo>
                    <a:pt x="571" y="177"/>
                  </a:lnTo>
                  <a:lnTo>
                    <a:pt x="554" y="145"/>
                  </a:lnTo>
                  <a:lnTo>
                    <a:pt x="530" y="113"/>
                  </a:lnTo>
                  <a:lnTo>
                    <a:pt x="499" y="81"/>
                  </a:lnTo>
                  <a:lnTo>
                    <a:pt x="460" y="50"/>
                  </a:lnTo>
                  <a:lnTo>
                    <a:pt x="444" y="39"/>
                  </a:lnTo>
                  <a:lnTo>
                    <a:pt x="428" y="29"/>
                  </a:lnTo>
                  <a:lnTo>
                    <a:pt x="413" y="22"/>
                  </a:lnTo>
                  <a:lnTo>
                    <a:pt x="398" y="15"/>
                  </a:lnTo>
                  <a:lnTo>
                    <a:pt x="383" y="10"/>
                  </a:lnTo>
                  <a:lnTo>
                    <a:pt x="369" y="6"/>
                  </a:lnTo>
                  <a:lnTo>
                    <a:pt x="355" y="2"/>
                  </a:lnTo>
                  <a:lnTo>
                    <a:pt x="342" y="1"/>
                  </a:lnTo>
                  <a:lnTo>
                    <a:pt x="329" y="0"/>
                  </a:lnTo>
                  <a:lnTo>
                    <a:pt x="316" y="0"/>
                  </a:lnTo>
                  <a:lnTo>
                    <a:pt x="305" y="2"/>
                  </a:lnTo>
                  <a:lnTo>
                    <a:pt x="293" y="5"/>
                  </a:lnTo>
                  <a:lnTo>
                    <a:pt x="281" y="8"/>
                  </a:lnTo>
                  <a:lnTo>
                    <a:pt x="269" y="12"/>
                  </a:lnTo>
                  <a:lnTo>
                    <a:pt x="258" y="16"/>
                  </a:lnTo>
                  <a:lnTo>
                    <a:pt x="249" y="22"/>
                  </a:lnTo>
                  <a:lnTo>
                    <a:pt x="238" y="28"/>
                  </a:lnTo>
                  <a:lnTo>
                    <a:pt x="228" y="36"/>
                  </a:lnTo>
                  <a:lnTo>
                    <a:pt x="219" y="42"/>
                  </a:lnTo>
                  <a:lnTo>
                    <a:pt x="210" y="51"/>
                  </a:lnTo>
                  <a:lnTo>
                    <a:pt x="192" y="68"/>
                  </a:lnTo>
                  <a:lnTo>
                    <a:pt x="176" y="86"/>
                  </a:lnTo>
                  <a:lnTo>
                    <a:pt x="161" y="105"/>
                  </a:lnTo>
                  <a:lnTo>
                    <a:pt x="147" y="126"/>
                  </a:lnTo>
                  <a:lnTo>
                    <a:pt x="134" y="146"/>
                  </a:lnTo>
                  <a:lnTo>
                    <a:pt x="121" y="165"/>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Freeform 13"/>
            <p:cNvSpPr>
              <a:spLocks noEditPoints="1"/>
            </p:cNvSpPr>
            <p:nvPr/>
          </p:nvSpPr>
          <p:spPr bwMode="auto">
            <a:xfrm>
              <a:off x="9429750" y="476250"/>
              <a:ext cx="87313" cy="77788"/>
            </a:xfrm>
            <a:custGeom>
              <a:avLst/>
              <a:gdLst>
                <a:gd name="T0" fmla="*/ 173 w 553"/>
                <a:gd name="T1" fmla="*/ 282 h 487"/>
                <a:gd name="T2" fmla="*/ 190 w 553"/>
                <a:gd name="T3" fmla="*/ 285 h 487"/>
                <a:gd name="T4" fmla="*/ 214 w 553"/>
                <a:gd name="T5" fmla="*/ 284 h 487"/>
                <a:gd name="T6" fmla="*/ 238 w 553"/>
                <a:gd name="T7" fmla="*/ 287 h 487"/>
                <a:gd name="T8" fmla="*/ 274 w 553"/>
                <a:gd name="T9" fmla="*/ 299 h 487"/>
                <a:gd name="T10" fmla="*/ 293 w 553"/>
                <a:gd name="T11" fmla="*/ 314 h 487"/>
                <a:gd name="T12" fmla="*/ 303 w 553"/>
                <a:gd name="T13" fmla="*/ 326 h 487"/>
                <a:gd name="T14" fmla="*/ 323 w 553"/>
                <a:gd name="T15" fmla="*/ 330 h 487"/>
                <a:gd name="T16" fmla="*/ 371 w 553"/>
                <a:gd name="T17" fmla="*/ 328 h 487"/>
                <a:gd name="T18" fmla="*/ 375 w 553"/>
                <a:gd name="T19" fmla="*/ 268 h 487"/>
                <a:gd name="T20" fmla="*/ 376 w 553"/>
                <a:gd name="T21" fmla="*/ 216 h 487"/>
                <a:gd name="T22" fmla="*/ 381 w 553"/>
                <a:gd name="T23" fmla="*/ 184 h 487"/>
                <a:gd name="T24" fmla="*/ 390 w 553"/>
                <a:gd name="T25" fmla="*/ 170 h 487"/>
                <a:gd name="T26" fmla="*/ 405 w 553"/>
                <a:gd name="T27" fmla="*/ 161 h 487"/>
                <a:gd name="T28" fmla="*/ 426 w 553"/>
                <a:gd name="T29" fmla="*/ 159 h 487"/>
                <a:gd name="T30" fmla="*/ 468 w 553"/>
                <a:gd name="T31" fmla="*/ 167 h 487"/>
                <a:gd name="T32" fmla="*/ 504 w 553"/>
                <a:gd name="T33" fmla="*/ 210 h 487"/>
                <a:gd name="T34" fmla="*/ 500 w 553"/>
                <a:gd name="T35" fmla="*/ 260 h 487"/>
                <a:gd name="T36" fmla="*/ 478 w 553"/>
                <a:gd name="T37" fmla="*/ 308 h 487"/>
                <a:gd name="T38" fmla="*/ 441 w 553"/>
                <a:gd name="T39" fmla="*/ 351 h 487"/>
                <a:gd name="T40" fmla="*/ 394 w 553"/>
                <a:gd name="T41" fmla="*/ 386 h 487"/>
                <a:gd name="T42" fmla="*/ 340 w 553"/>
                <a:gd name="T43" fmla="*/ 408 h 487"/>
                <a:gd name="T44" fmla="*/ 285 w 553"/>
                <a:gd name="T45" fmla="*/ 417 h 487"/>
                <a:gd name="T46" fmla="*/ 233 w 553"/>
                <a:gd name="T47" fmla="*/ 409 h 487"/>
                <a:gd name="T48" fmla="*/ 187 w 553"/>
                <a:gd name="T49" fmla="*/ 382 h 487"/>
                <a:gd name="T50" fmla="*/ 151 w 553"/>
                <a:gd name="T51" fmla="*/ 333 h 487"/>
                <a:gd name="T52" fmla="*/ 130 w 553"/>
                <a:gd name="T53" fmla="*/ 259 h 487"/>
                <a:gd name="T54" fmla="*/ 8 w 553"/>
                <a:gd name="T55" fmla="*/ 238 h 487"/>
                <a:gd name="T56" fmla="*/ 29 w 553"/>
                <a:gd name="T57" fmla="*/ 313 h 487"/>
                <a:gd name="T58" fmla="*/ 62 w 553"/>
                <a:gd name="T59" fmla="*/ 375 h 487"/>
                <a:gd name="T60" fmla="*/ 108 w 553"/>
                <a:gd name="T61" fmla="*/ 423 h 487"/>
                <a:gd name="T62" fmla="*/ 166 w 553"/>
                <a:gd name="T63" fmla="*/ 460 h 487"/>
                <a:gd name="T64" fmla="*/ 238 w 553"/>
                <a:gd name="T65" fmla="*/ 483 h 487"/>
                <a:gd name="T66" fmla="*/ 314 w 553"/>
                <a:gd name="T67" fmla="*/ 483 h 487"/>
                <a:gd name="T68" fmla="*/ 385 w 553"/>
                <a:gd name="T69" fmla="*/ 461 h 487"/>
                <a:gd name="T70" fmla="*/ 448 w 553"/>
                <a:gd name="T71" fmla="*/ 419 h 487"/>
                <a:gd name="T72" fmla="*/ 498 w 553"/>
                <a:gd name="T73" fmla="*/ 363 h 487"/>
                <a:gd name="T74" fmla="*/ 533 w 553"/>
                <a:gd name="T75" fmla="*/ 299 h 487"/>
                <a:gd name="T76" fmla="*/ 551 w 553"/>
                <a:gd name="T77" fmla="*/ 230 h 487"/>
                <a:gd name="T78" fmla="*/ 548 w 553"/>
                <a:gd name="T79" fmla="*/ 162 h 487"/>
                <a:gd name="T80" fmla="*/ 522 w 553"/>
                <a:gd name="T81" fmla="*/ 101 h 487"/>
                <a:gd name="T82" fmla="*/ 469 w 553"/>
                <a:gd name="T83" fmla="*/ 50 h 487"/>
                <a:gd name="T84" fmla="*/ 386 w 553"/>
                <a:gd name="T85" fmla="*/ 14 h 487"/>
                <a:gd name="T86" fmla="*/ 319 w 553"/>
                <a:gd name="T87" fmla="*/ 1 h 487"/>
                <a:gd name="T88" fmla="*/ 276 w 553"/>
                <a:gd name="T89" fmla="*/ 1 h 487"/>
                <a:gd name="T90" fmla="*/ 239 w 553"/>
                <a:gd name="T91" fmla="*/ 7 h 487"/>
                <a:gd name="T92" fmla="*/ 211 w 553"/>
                <a:gd name="T93" fmla="*/ 19 h 487"/>
                <a:gd name="T94" fmla="*/ 188 w 553"/>
                <a:gd name="T95" fmla="*/ 34 h 487"/>
                <a:gd name="T96" fmla="*/ 163 w 553"/>
                <a:gd name="T97" fmla="*/ 57 h 487"/>
                <a:gd name="T98" fmla="*/ 136 w 553"/>
                <a:gd name="T99" fmla="*/ 96 h 487"/>
                <a:gd name="T100" fmla="*/ 112 w 553"/>
                <a:gd name="T101" fmla="*/ 12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3" h="487">
                  <a:moveTo>
                    <a:pt x="130" y="259"/>
                  </a:moveTo>
                  <a:lnTo>
                    <a:pt x="155" y="273"/>
                  </a:lnTo>
                  <a:lnTo>
                    <a:pt x="173" y="282"/>
                  </a:lnTo>
                  <a:lnTo>
                    <a:pt x="179" y="284"/>
                  </a:lnTo>
                  <a:lnTo>
                    <a:pt x="185" y="285"/>
                  </a:lnTo>
                  <a:lnTo>
                    <a:pt x="190" y="285"/>
                  </a:lnTo>
                  <a:lnTo>
                    <a:pt x="194" y="285"/>
                  </a:lnTo>
                  <a:lnTo>
                    <a:pt x="203" y="285"/>
                  </a:lnTo>
                  <a:lnTo>
                    <a:pt x="214" y="284"/>
                  </a:lnTo>
                  <a:lnTo>
                    <a:pt x="220" y="284"/>
                  </a:lnTo>
                  <a:lnTo>
                    <a:pt x="229" y="285"/>
                  </a:lnTo>
                  <a:lnTo>
                    <a:pt x="238" y="287"/>
                  </a:lnTo>
                  <a:lnTo>
                    <a:pt x="250" y="290"/>
                  </a:lnTo>
                  <a:lnTo>
                    <a:pt x="264" y="294"/>
                  </a:lnTo>
                  <a:lnTo>
                    <a:pt x="274" y="299"/>
                  </a:lnTo>
                  <a:lnTo>
                    <a:pt x="281" y="303"/>
                  </a:lnTo>
                  <a:lnTo>
                    <a:pt x="287" y="307"/>
                  </a:lnTo>
                  <a:lnTo>
                    <a:pt x="293" y="314"/>
                  </a:lnTo>
                  <a:lnTo>
                    <a:pt x="296" y="320"/>
                  </a:lnTo>
                  <a:lnTo>
                    <a:pt x="299" y="323"/>
                  </a:lnTo>
                  <a:lnTo>
                    <a:pt x="303" y="326"/>
                  </a:lnTo>
                  <a:lnTo>
                    <a:pt x="307" y="328"/>
                  </a:lnTo>
                  <a:lnTo>
                    <a:pt x="313" y="329"/>
                  </a:lnTo>
                  <a:lnTo>
                    <a:pt x="323" y="330"/>
                  </a:lnTo>
                  <a:lnTo>
                    <a:pt x="335" y="330"/>
                  </a:lnTo>
                  <a:lnTo>
                    <a:pt x="351" y="329"/>
                  </a:lnTo>
                  <a:lnTo>
                    <a:pt x="371" y="328"/>
                  </a:lnTo>
                  <a:lnTo>
                    <a:pt x="373" y="307"/>
                  </a:lnTo>
                  <a:lnTo>
                    <a:pt x="375" y="287"/>
                  </a:lnTo>
                  <a:lnTo>
                    <a:pt x="375" y="268"/>
                  </a:lnTo>
                  <a:lnTo>
                    <a:pt x="375" y="249"/>
                  </a:lnTo>
                  <a:lnTo>
                    <a:pt x="375" y="232"/>
                  </a:lnTo>
                  <a:lnTo>
                    <a:pt x="376" y="216"/>
                  </a:lnTo>
                  <a:lnTo>
                    <a:pt x="377" y="202"/>
                  </a:lnTo>
                  <a:lnTo>
                    <a:pt x="379" y="189"/>
                  </a:lnTo>
                  <a:lnTo>
                    <a:pt x="381" y="184"/>
                  </a:lnTo>
                  <a:lnTo>
                    <a:pt x="383" y="179"/>
                  </a:lnTo>
                  <a:lnTo>
                    <a:pt x="386" y="174"/>
                  </a:lnTo>
                  <a:lnTo>
                    <a:pt x="390" y="170"/>
                  </a:lnTo>
                  <a:lnTo>
                    <a:pt x="394" y="167"/>
                  </a:lnTo>
                  <a:lnTo>
                    <a:pt x="399" y="163"/>
                  </a:lnTo>
                  <a:lnTo>
                    <a:pt x="405" y="161"/>
                  </a:lnTo>
                  <a:lnTo>
                    <a:pt x="411" y="160"/>
                  </a:lnTo>
                  <a:lnTo>
                    <a:pt x="417" y="159"/>
                  </a:lnTo>
                  <a:lnTo>
                    <a:pt x="426" y="159"/>
                  </a:lnTo>
                  <a:lnTo>
                    <a:pt x="435" y="160"/>
                  </a:lnTo>
                  <a:lnTo>
                    <a:pt x="444" y="161"/>
                  </a:lnTo>
                  <a:lnTo>
                    <a:pt x="468" y="167"/>
                  </a:lnTo>
                  <a:lnTo>
                    <a:pt x="496" y="174"/>
                  </a:lnTo>
                  <a:lnTo>
                    <a:pt x="501" y="191"/>
                  </a:lnTo>
                  <a:lnTo>
                    <a:pt x="504" y="210"/>
                  </a:lnTo>
                  <a:lnTo>
                    <a:pt x="505" y="227"/>
                  </a:lnTo>
                  <a:lnTo>
                    <a:pt x="504" y="243"/>
                  </a:lnTo>
                  <a:lnTo>
                    <a:pt x="500" y="260"/>
                  </a:lnTo>
                  <a:lnTo>
                    <a:pt x="495" y="277"/>
                  </a:lnTo>
                  <a:lnTo>
                    <a:pt x="487" y="293"/>
                  </a:lnTo>
                  <a:lnTo>
                    <a:pt x="478" y="308"/>
                  </a:lnTo>
                  <a:lnTo>
                    <a:pt x="467" y="323"/>
                  </a:lnTo>
                  <a:lnTo>
                    <a:pt x="454" y="337"/>
                  </a:lnTo>
                  <a:lnTo>
                    <a:pt x="441" y="351"/>
                  </a:lnTo>
                  <a:lnTo>
                    <a:pt x="426" y="363"/>
                  </a:lnTo>
                  <a:lnTo>
                    <a:pt x="410" y="375"/>
                  </a:lnTo>
                  <a:lnTo>
                    <a:pt x="394" y="386"/>
                  </a:lnTo>
                  <a:lnTo>
                    <a:pt x="377" y="394"/>
                  </a:lnTo>
                  <a:lnTo>
                    <a:pt x="358" y="402"/>
                  </a:lnTo>
                  <a:lnTo>
                    <a:pt x="340" y="408"/>
                  </a:lnTo>
                  <a:lnTo>
                    <a:pt x="322" y="412"/>
                  </a:lnTo>
                  <a:lnTo>
                    <a:pt x="304" y="416"/>
                  </a:lnTo>
                  <a:lnTo>
                    <a:pt x="285" y="417"/>
                  </a:lnTo>
                  <a:lnTo>
                    <a:pt x="267" y="417"/>
                  </a:lnTo>
                  <a:lnTo>
                    <a:pt x="250" y="415"/>
                  </a:lnTo>
                  <a:lnTo>
                    <a:pt x="233" y="409"/>
                  </a:lnTo>
                  <a:lnTo>
                    <a:pt x="217" y="403"/>
                  </a:lnTo>
                  <a:lnTo>
                    <a:pt x="201" y="394"/>
                  </a:lnTo>
                  <a:lnTo>
                    <a:pt x="187" y="382"/>
                  </a:lnTo>
                  <a:lnTo>
                    <a:pt x="173" y="368"/>
                  </a:lnTo>
                  <a:lnTo>
                    <a:pt x="161" y="352"/>
                  </a:lnTo>
                  <a:lnTo>
                    <a:pt x="151" y="333"/>
                  </a:lnTo>
                  <a:lnTo>
                    <a:pt x="142" y="312"/>
                  </a:lnTo>
                  <a:lnTo>
                    <a:pt x="135" y="287"/>
                  </a:lnTo>
                  <a:lnTo>
                    <a:pt x="130" y="259"/>
                  </a:lnTo>
                  <a:close/>
                  <a:moveTo>
                    <a:pt x="0" y="181"/>
                  </a:moveTo>
                  <a:lnTo>
                    <a:pt x="3" y="210"/>
                  </a:lnTo>
                  <a:lnTo>
                    <a:pt x="8" y="238"/>
                  </a:lnTo>
                  <a:lnTo>
                    <a:pt x="13" y="264"/>
                  </a:lnTo>
                  <a:lnTo>
                    <a:pt x="20" y="289"/>
                  </a:lnTo>
                  <a:lnTo>
                    <a:pt x="29" y="313"/>
                  </a:lnTo>
                  <a:lnTo>
                    <a:pt x="39" y="335"/>
                  </a:lnTo>
                  <a:lnTo>
                    <a:pt x="50" y="356"/>
                  </a:lnTo>
                  <a:lnTo>
                    <a:pt x="62" y="375"/>
                  </a:lnTo>
                  <a:lnTo>
                    <a:pt x="76" y="392"/>
                  </a:lnTo>
                  <a:lnTo>
                    <a:pt x="91" y="409"/>
                  </a:lnTo>
                  <a:lnTo>
                    <a:pt x="108" y="423"/>
                  </a:lnTo>
                  <a:lnTo>
                    <a:pt x="127" y="437"/>
                  </a:lnTo>
                  <a:lnTo>
                    <a:pt x="146" y="449"/>
                  </a:lnTo>
                  <a:lnTo>
                    <a:pt x="166" y="460"/>
                  </a:lnTo>
                  <a:lnTo>
                    <a:pt x="188" y="469"/>
                  </a:lnTo>
                  <a:lnTo>
                    <a:pt x="211" y="477"/>
                  </a:lnTo>
                  <a:lnTo>
                    <a:pt x="238" y="483"/>
                  </a:lnTo>
                  <a:lnTo>
                    <a:pt x="264" y="487"/>
                  </a:lnTo>
                  <a:lnTo>
                    <a:pt x="290" y="487"/>
                  </a:lnTo>
                  <a:lnTo>
                    <a:pt x="314" y="483"/>
                  </a:lnTo>
                  <a:lnTo>
                    <a:pt x="339" y="478"/>
                  </a:lnTo>
                  <a:lnTo>
                    <a:pt x="363" y="470"/>
                  </a:lnTo>
                  <a:lnTo>
                    <a:pt x="385" y="461"/>
                  </a:lnTo>
                  <a:lnTo>
                    <a:pt x="407" y="448"/>
                  </a:lnTo>
                  <a:lnTo>
                    <a:pt x="428" y="434"/>
                  </a:lnTo>
                  <a:lnTo>
                    <a:pt x="448" y="419"/>
                  </a:lnTo>
                  <a:lnTo>
                    <a:pt x="466" y="402"/>
                  </a:lnTo>
                  <a:lnTo>
                    <a:pt x="482" y="382"/>
                  </a:lnTo>
                  <a:lnTo>
                    <a:pt x="498" y="363"/>
                  </a:lnTo>
                  <a:lnTo>
                    <a:pt x="511" y="343"/>
                  </a:lnTo>
                  <a:lnTo>
                    <a:pt x="523" y="321"/>
                  </a:lnTo>
                  <a:lnTo>
                    <a:pt x="533" y="299"/>
                  </a:lnTo>
                  <a:lnTo>
                    <a:pt x="541" y="276"/>
                  </a:lnTo>
                  <a:lnTo>
                    <a:pt x="547" y="254"/>
                  </a:lnTo>
                  <a:lnTo>
                    <a:pt x="551" y="230"/>
                  </a:lnTo>
                  <a:lnTo>
                    <a:pt x="553" y="207"/>
                  </a:lnTo>
                  <a:lnTo>
                    <a:pt x="552" y="185"/>
                  </a:lnTo>
                  <a:lnTo>
                    <a:pt x="548" y="162"/>
                  </a:lnTo>
                  <a:lnTo>
                    <a:pt x="542" y="141"/>
                  </a:lnTo>
                  <a:lnTo>
                    <a:pt x="533" y="121"/>
                  </a:lnTo>
                  <a:lnTo>
                    <a:pt x="522" y="101"/>
                  </a:lnTo>
                  <a:lnTo>
                    <a:pt x="508" y="83"/>
                  </a:lnTo>
                  <a:lnTo>
                    <a:pt x="489" y="66"/>
                  </a:lnTo>
                  <a:lnTo>
                    <a:pt x="469" y="50"/>
                  </a:lnTo>
                  <a:lnTo>
                    <a:pt x="445" y="36"/>
                  </a:lnTo>
                  <a:lnTo>
                    <a:pt x="417" y="24"/>
                  </a:lnTo>
                  <a:lnTo>
                    <a:pt x="386" y="14"/>
                  </a:lnTo>
                  <a:lnTo>
                    <a:pt x="352" y="7"/>
                  </a:lnTo>
                  <a:lnTo>
                    <a:pt x="335" y="4"/>
                  </a:lnTo>
                  <a:lnTo>
                    <a:pt x="319" y="1"/>
                  </a:lnTo>
                  <a:lnTo>
                    <a:pt x="304" y="0"/>
                  </a:lnTo>
                  <a:lnTo>
                    <a:pt x="289" y="0"/>
                  </a:lnTo>
                  <a:lnTo>
                    <a:pt x="276" y="1"/>
                  </a:lnTo>
                  <a:lnTo>
                    <a:pt x="263" y="3"/>
                  </a:lnTo>
                  <a:lnTo>
                    <a:pt x="251" y="5"/>
                  </a:lnTo>
                  <a:lnTo>
                    <a:pt x="239" y="7"/>
                  </a:lnTo>
                  <a:lnTo>
                    <a:pt x="230" y="10"/>
                  </a:lnTo>
                  <a:lnTo>
                    <a:pt x="220" y="14"/>
                  </a:lnTo>
                  <a:lnTo>
                    <a:pt x="211" y="19"/>
                  </a:lnTo>
                  <a:lnTo>
                    <a:pt x="203" y="23"/>
                  </a:lnTo>
                  <a:lnTo>
                    <a:pt x="195" y="28"/>
                  </a:lnTo>
                  <a:lnTo>
                    <a:pt x="188" y="34"/>
                  </a:lnTo>
                  <a:lnTo>
                    <a:pt x="181" y="39"/>
                  </a:lnTo>
                  <a:lnTo>
                    <a:pt x="175" y="45"/>
                  </a:lnTo>
                  <a:lnTo>
                    <a:pt x="163" y="57"/>
                  </a:lnTo>
                  <a:lnTo>
                    <a:pt x="154" y="70"/>
                  </a:lnTo>
                  <a:lnTo>
                    <a:pt x="144" y="83"/>
                  </a:lnTo>
                  <a:lnTo>
                    <a:pt x="136" y="96"/>
                  </a:lnTo>
                  <a:lnTo>
                    <a:pt x="128" y="108"/>
                  </a:lnTo>
                  <a:lnTo>
                    <a:pt x="120" y="119"/>
                  </a:lnTo>
                  <a:lnTo>
                    <a:pt x="112" y="129"/>
                  </a:lnTo>
                  <a:lnTo>
                    <a:pt x="103" y="137"/>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Freeform 14"/>
            <p:cNvSpPr>
              <a:spLocks/>
            </p:cNvSpPr>
            <p:nvPr/>
          </p:nvSpPr>
          <p:spPr bwMode="auto">
            <a:xfrm>
              <a:off x="7391400" y="442913"/>
              <a:ext cx="79375" cy="41275"/>
            </a:xfrm>
            <a:custGeom>
              <a:avLst/>
              <a:gdLst>
                <a:gd name="T0" fmla="*/ 28 w 505"/>
                <a:gd name="T1" fmla="*/ 248 h 257"/>
                <a:gd name="T2" fmla="*/ 56 w 505"/>
                <a:gd name="T3" fmla="*/ 230 h 257"/>
                <a:gd name="T4" fmla="*/ 86 w 505"/>
                <a:gd name="T5" fmla="*/ 200 h 257"/>
                <a:gd name="T6" fmla="*/ 113 w 505"/>
                <a:gd name="T7" fmla="*/ 170 h 257"/>
                <a:gd name="T8" fmla="*/ 136 w 505"/>
                <a:gd name="T9" fmla="*/ 153 h 257"/>
                <a:gd name="T10" fmla="*/ 159 w 505"/>
                <a:gd name="T11" fmla="*/ 143 h 257"/>
                <a:gd name="T12" fmla="*/ 177 w 505"/>
                <a:gd name="T13" fmla="*/ 138 h 257"/>
                <a:gd name="T14" fmla="*/ 212 w 505"/>
                <a:gd name="T15" fmla="*/ 132 h 257"/>
                <a:gd name="T16" fmla="*/ 273 w 505"/>
                <a:gd name="T17" fmla="*/ 132 h 257"/>
                <a:gd name="T18" fmla="*/ 326 w 505"/>
                <a:gd name="T19" fmla="*/ 139 h 257"/>
                <a:gd name="T20" fmla="*/ 367 w 505"/>
                <a:gd name="T21" fmla="*/ 149 h 257"/>
                <a:gd name="T22" fmla="*/ 397 w 505"/>
                <a:gd name="T23" fmla="*/ 163 h 257"/>
                <a:gd name="T24" fmla="*/ 432 w 505"/>
                <a:gd name="T25" fmla="*/ 185 h 257"/>
                <a:gd name="T26" fmla="*/ 463 w 505"/>
                <a:gd name="T27" fmla="*/ 204 h 257"/>
                <a:gd name="T28" fmla="*/ 488 w 505"/>
                <a:gd name="T29" fmla="*/ 212 h 257"/>
                <a:gd name="T30" fmla="*/ 505 w 505"/>
                <a:gd name="T31" fmla="*/ 202 h 257"/>
                <a:gd name="T32" fmla="*/ 501 w 505"/>
                <a:gd name="T33" fmla="*/ 179 h 257"/>
                <a:gd name="T34" fmla="*/ 495 w 505"/>
                <a:gd name="T35" fmla="*/ 158 h 257"/>
                <a:gd name="T36" fmla="*/ 485 w 505"/>
                <a:gd name="T37" fmla="*/ 138 h 257"/>
                <a:gd name="T38" fmla="*/ 473 w 505"/>
                <a:gd name="T39" fmla="*/ 117 h 257"/>
                <a:gd name="T40" fmla="*/ 458 w 505"/>
                <a:gd name="T41" fmla="*/ 99 h 257"/>
                <a:gd name="T42" fmla="*/ 441 w 505"/>
                <a:gd name="T43" fmla="*/ 82 h 257"/>
                <a:gd name="T44" fmla="*/ 423 w 505"/>
                <a:gd name="T45" fmla="*/ 66 h 257"/>
                <a:gd name="T46" fmla="*/ 392 w 505"/>
                <a:gd name="T47" fmla="*/ 45 h 257"/>
                <a:gd name="T48" fmla="*/ 346 w 505"/>
                <a:gd name="T49" fmla="*/ 23 h 257"/>
                <a:gd name="T50" fmla="*/ 296 w 505"/>
                <a:gd name="T51" fmla="*/ 8 h 257"/>
                <a:gd name="T52" fmla="*/ 246 w 505"/>
                <a:gd name="T53" fmla="*/ 0 h 257"/>
                <a:gd name="T54" fmla="*/ 208 w 505"/>
                <a:gd name="T55" fmla="*/ 0 h 257"/>
                <a:gd name="T56" fmla="*/ 185 w 505"/>
                <a:gd name="T57" fmla="*/ 3 h 257"/>
                <a:gd name="T58" fmla="*/ 161 w 505"/>
                <a:gd name="T59" fmla="*/ 10 h 257"/>
                <a:gd name="T60" fmla="*/ 138 w 505"/>
                <a:gd name="T61" fmla="*/ 18 h 257"/>
                <a:gd name="T62" fmla="*/ 115 w 505"/>
                <a:gd name="T63" fmla="*/ 29 h 257"/>
                <a:gd name="T64" fmla="*/ 95 w 505"/>
                <a:gd name="T65" fmla="*/ 42 h 257"/>
                <a:gd name="T66" fmla="*/ 75 w 505"/>
                <a:gd name="T67" fmla="*/ 57 h 257"/>
                <a:gd name="T68" fmla="*/ 57 w 505"/>
                <a:gd name="T69" fmla="*/ 74 h 257"/>
                <a:gd name="T70" fmla="*/ 41 w 505"/>
                <a:gd name="T71" fmla="*/ 92 h 257"/>
                <a:gd name="T72" fmla="*/ 28 w 505"/>
                <a:gd name="T73" fmla="*/ 112 h 257"/>
                <a:gd name="T74" fmla="*/ 16 w 505"/>
                <a:gd name="T75" fmla="*/ 133 h 257"/>
                <a:gd name="T76" fmla="*/ 8 w 505"/>
                <a:gd name="T77" fmla="*/ 155 h 257"/>
                <a:gd name="T78" fmla="*/ 2 w 505"/>
                <a:gd name="T79" fmla="*/ 176 h 257"/>
                <a:gd name="T80" fmla="*/ 0 w 505"/>
                <a:gd name="T81" fmla="*/ 199 h 257"/>
                <a:gd name="T82" fmla="*/ 1 w 505"/>
                <a:gd name="T83" fmla="*/ 222 h 257"/>
                <a:gd name="T84" fmla="*/ 7 w 505"/>
                <a:gd name="T85"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257">
                  <a:moveTo>
                    <a:pt x="10" y="257"/>
                  </a:moveTo>
                  <a:lnTo>
                    <a:pt x="28" y="248"/>
                  </a:lnTo>
                  <a:lnTo>
                    <a:pt x="43" y="240"/>
                  </a:lnTo>
                  <a:lnTo>
                    <a:pt x="56" y="230"/>
                  </a:lnTo>
                  <a:lnTo>
                    <a:pt x="67" y="220"/>
                  </a:lnTo>
                  <a:lnTo>
                    <a:pt x="86" y="200"/>
                  </a:lnTo>
                  <a:lnTo>
                    <a:pt x="103" y="179"/>
                  </a:lnTo>
                  <a:lnTo>
                    <a:pt x="113" y="170"/>
                  </a:lnTo>
                  <a:lnTo>
                    <a:pt x="124" y="161"/>
                  </a:lnTo>
                  <a:lnTo>
                    <a:pt x="136" y="153"/>
                  </a:lnTo>
                  <a:lnTo>
                    <a:pt x="150" y="145"/>
                  </a:lnTo>
                  <a:lnTo>
                    <a:pt x="159" y="143"/>
                  </a:lnTo>
                  <a:lnTo>
                    <a:pt x="168" y="140"/>
                  </a:lnTo>
                  <a:lnTo>
                    <a:pt x="177" y="138"/>
                  </a:lnTo>
                  <a:lnTo>
                    <a:pt x="188" y="135"/>
                  </a:lnTo>
                  <a:lnTo>
                    <a:pt x="212" y="132"/>
                  </a:lnTo>
                  <a:lnTo>
                    <a:pt x="239" y="132"/>
                  </a:lnTo>
                  <a:lnTo>
                    <a:pt x="273" y="132"/>
                  </a:lnTo>
                  <a:lnTo>
                    <a:pt x="302" y="135"/>
                  </a:lnTo>
                  <a:lnTo>
                    <a:pt x="326" y="139"/>
                  </a:lnTo>
                  <a:lnTo>
                    <a:pt x="348" y="144"/>
                  </a:lnTo>
                  <a:lnTo>
                    <a:pt x="367" y="149"/>
                  </a:lnTo>
                  <a:lnTo>
                    <a:pt x="383" y="156"/>
                  </a:lnTo>
                  <a:lnTo>
                    <a:pt x="397" y="163"/>
                  </a:lnTo>
                  <a:lnTo>
                    <a:pt x="409" y="170"/>
                  </a:lnTo>
                  <a:lnTo>
                    <a:pt x="432" y="185"/>
                  </a:lnTo>
                  <a:lnTo>
                    <a:pt x="452" y="198"/>
                  </a:lnTo>
                  <a:lnTo>
                    <a:pt x="463" y="204"/>
                  </a:lnTo>
                  <a:lnTo>
                    <a:pt x="476" y="208"/>
                  </a:lnTo>
                  <a:lnTo>
                    <a:pt x="488" y="212"/>
                  </a:lnTo>
                  <a:lnTo>
                    <a:pt x="505" y="214"/>
                  </a:lnTo>
                  <a:lnTo>
                    <a:pt x="505" y="202"/>
                  </a:lnTo>
                  <a:lnTo>
                    <a:pt x="503" y="191"/>
                  </a:lnTo>
                  <a:lnTo>
                    <a:pt x="501" y="179"/>
                  </a:lnTo>
                  <a:lnTo>
                    <a:pt x="498" y="169"/>
                  </a:lnTo>
                  <a:lnTo>
                    <a:pt x="495" y="158"/>
                  </a:lnTo>
                  <a:lnTo>
                    <a:pt x="491" y="147"/>
                  </a:lnTo>
                  <a:lnTo>
                    <a:pt x="485" y="138"/>
                  </a:lnTo>
                  <a:lnTo>
                    <a:pt x="480" y="127"/>
                  </a:lnTo>
                  <a:lnTo>
                    <a:pt x="473" y="117"/>
                  </a:lnTo>
                  <a:lnTo>
                    <a:pt x="466" y="109"/>
                  </a:lnTo>
                  <a:lnTo>
                    <a:pt x="458" y="99"/>
                  </a:lnTo>
                  <a:lnTo>
                    <a:pt x="450" y="90"/>
                  </a:lnTo>
                  <a:lnTo>
                    <a:pt x="441" y="82"/>
                  </a:lnTo>
                  <a:lnTo>
                    <a:pt x="433" y="74"/>
                  </a:lnTo>
                  <a:lnTo>
                    <a:pt x="423" y="66"/>
                  </a:lnTo>
                  <a:lnTo>
                    <a:pt x="413" y="59"/>
                  </a:lnTo>
                  <a:lnTo>
                    <a:pt x="392" y="45"/>
                  </a:lnTo>
                  <a:lnTo>
                    <a:pt x="369" y="33"/>
                  </a:lnTo>
                  <a:lnTo>
                    <a:pt x="346" y="23"/>
                  </a:lnTo>
                  <a:lnTo>
                    <a:pt x="321" y="14"/>
                  </a:lnTo>
                  <a:lnTo>
                    <a:pt x="296" y="8"/>
                  </a:lnTo>
                  <a:lnTo>
                    <a:pt x="271" y="3"/>
                  </a:lnTo>
                  <a:lnTo>
                    <a:pt x="246" y="0"/>
                  </a:lnTo>
                  <a:lnTo>
                    <a:pt x="221" y="0"/>
                  </a:lnTo>
                  <a:lnTo>
                    <a:pt x="208" y="0"/>
                  </a:lnTo>
                  <a:lnTo>
                    <a:pt x="197" y="1"/>
                  </a:lnTo>
                  <a:lnTo>
                    <a:pt x="185" y="3"/>
                  </a:lnTo>
                  <a:lnTo>
                    <a:pt x="173" y="7"/>
                  </a:lnTo>
                  <a:lnTo>
                    <a:pt x="161" y="10"/>
                  </a:lnTo>
                  <a:lnTo>
                    <a:pt x="149" y="14"/>
                  </a:lnTo>
                  <a:lnTo>
                    <a:pt x="138" y="18"/>
                  </a:lnTo>
                  <a:lnTo>
                    <a:pt x="127" y="24"/>
                  </a:lnTo>
                  <a:lnTo>
                    <a:pt x="115" y="29"/>
                  </a:lnTo>
                  <a:lnTo>
                    <a:pt x="104" y="36"/>
                  </a:lnTo>
                  <a:lnTo>
                    <a:pt x="95" y="42"/>
                  </a:lnTo>
                  <a:lnTo>
                    <a:pt x="85" y="50"/>
                  </a:lnTo>
                  <a:lnTo>
                    <a:pt x="75" y="57"/>
                  </a:lnTo>
                  <a:lnTo>
                    <a:pt x="66" y="66"/>
                  </a:lnTo>
                  <a:lnTo>
                    <a:pt x="57" y="74"/>
                  </a:lnTo>
                  <a:lnTo>
                    <a:pt x="48" y="83"/>
                  </a:lnTo>
                  <a:lnTo>
                    <a:pt x="41" y="92"/>
                  </a:lnTo>
                  <a:lnTo>
                    <a:pt x="35" y="102"/>
                  </a:lnTo>
                  <a:lnTo>
                    <a:pt x="28" y="112"/>
                  </a:lnTo>
                  <a:lnTo>
                    <a:pt x="22" y="123"/>
                  </a:lnTo>
                  <a:lnTo>
                    <a:pt x="16" y="133"/>
                  </a:lnTo>
                  <a:lnTo>
                    <a:pt x="12" y="144"/>
                  </a:lnTo>
                  <a:lnTo>
                    <a:pt x="8" y="155"/>
                  </a:lnTo>
                  <a:lnTo>
                    <a:pt x="4" y="165"/>
                  </a:lnTo>
                  <a:lnTo>
                    <a:pt x="2" y="176"/>
                  </a:lnTo>
                  <a:lnTo>
                    <a:pt x="1" y="188"/>
                  </a:lnTo>
                  <a:lnTo>
                    <a:pt x="0" y="199"/>
                  </a:lnTo>
                  <a:lnTo>
                    <a:pt x="0" y="211"/>
                  </a:lnTo>
                  <a:lnTo>
                    <a:pt x="1" y="222"/>
                  </a:lnTo>
                  <a:lnTo>
                    <a:pt x="3" y="233"/>
                  </a:lnTo>
                  <a:lnTo>
                    <a:pt x="7" y="245"/>
                  </a:lnTo>
                  <a:lnTo>
                    <a:pt x="10" y="25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Freeform 15"/>
            <p:cNvSpPr>
              <a:spLocks/>
            </p:cNvSpPr>
            <p:nvPr/>
          </p:nvSpPr>
          <p:spPr bwMode="auto">
            <a:xfrm>
              <a:off x="8413750" y="22225"/>
              <a:ext cx="41275" cy="50800"/>
            </a:xfrm>
            <a:custGeom>
              <a:avLst/>
              <a:gdLst>
                <a:gd name="T0" fmla="*/ 2 w 264"/>
                <a:gd name="T1" fmla="*/ 48 h 316"/>
                <a:gd name="T2" fmla="*/ 1 w 264"/>
                <a:gd name="T3" fmla="*/ 58 h 316"/>
                <a:gd name="T4" fmla="*/ 0 w 264"/>
                <a:gd name="T5" fmla="*/ 70 h 316"/>
                <a:gd name="T6" fmla="*/ 0 w 264"/>
                <a:gd name="T7" fmla="*/ 84 h 316"/>
                <a:gd name="T8" fmla="*/ 0 w 264"/>
                <a:gd name="T9" fmla="*/ 97 h 316"/>
                <a:gd name="T10" fmla="*/ 2 w 264"/>
                <a:gd name="T11" fmla="*/ 126 h 316"/>
                <a:gd name="T12" fmla="*/ 7 w 264"/>
                <a:gd name="T13" fmla="*/ 155 h 316"/>
                <a:gd name="T14" fmla="*/ 12 w 264"/>
                <a:gd name="T15" fmla="*/ 184 h 316"/>
                <a:gd name="T16" fmla="*/ 19 w 264"/>
                <a:gd name="T17" fmla="*/ 212 h 316"/>
                <a:gd name="T18" fmla="*/ 27 w 264"/>
                <a:gd name="T19" fmla="*/ 237 h 316"/>
                <a:gd name="T20" fmla="*/ 36 w 264"/>
                <a:gd name="T21" fmla="*/ 257 h 316"/>
                <a:gd name="T22" fmla="*/ 264 w 264"/>
                <a:gd name="T23" fmla="*/ 316 h 316"/>
                <a:gd name="T24" fmla="*/ 215 w 264"/>
                <a:gd name="T25" fmla="*/ 0 h 316"/>
                <a:gd name="T26" fmla="*/ 2 w 264"/>
                <a:gd name="T27" fmla="*/ 4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316">
                  <a:moveTo>
                    <a:pt x="2" y="48"/>
                  </a:moveTo>
                  <a:lnTo>
                    <a:pt x="1" y="58"/>
                  </a:lnTo>
                  <a:lnTo>
                    <a:pt x="0" y="70"/>
                  </a:lnTo>
                  <a:lnTo>
                    <a:pt x="0" y="84"/>
                  </a:lnTo>
                  <a:lnTo>
                    <a:pt x="0" y="97"/>
                  </a:lnTo>
                  <a:lnTo>
                    <a:pt x="2" y="126"/>
                  </a:lnTo>
                  <a:lnTo>
                    <a:pt x="7" y="155"/>
                  </a:lnTo>
                  <a:lnTo>
                    <a:pt x="12" y="184"/>
                  </a:lnTo>
                  <a:lnTo>
                    <a:pt x="19" y="212"/>
                  </a:lnTo>
                  <a:lnTo>
                    <a:pt x="27" y="237"/>
                  </a:lnTo>
                  <a:lnTo>
                    <a:pt x="36" y="257"/>
                  </a:lnTo>
                  <a:lnTo>
                    <a:pt x="264" y="316"/>
                  </a:lnTo>
                  <a:lnTo>
                    <a:pt x="215" y="0"/>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Freeform 16"/>
            <p:cNvSpPr>
              <a:spLocks/>
            </p:cNvSpPr>
            <p:nvPr/>
          </p:nvSpPr>
          <p:spPr bwMode="auto">
            <a:xfrm>
              <a:off x="7407275" y="503238"/>
              <a:ext cx="58738" cy="30163"/>
            </a:xfrm>
            <a:custGeom>
              <a:avLst/>
              <a:gdLst>
                <a:gd name="T0" fmla="*/ 0 w 365"/>
                <a:gd name="T1" fmla="*/ 72 h 193"/>
                <a:gd name="T2" fmla="*/ 2 w 365"/>
                <a:gd name="T3" fmla="*/ 90 h 193"/>
                <a:gd name="T4" fmla="*/ 6 w 365"/>
                <a:gd name="T5" fmla="*/ 107 h 193"/>
                <a:gd name="T6" fmla="*/ 11 w 365"/>
                <a:gd name="T7" fmla="*/ 123 h 193"/>
                <a:gd name="T8" fmla="*/ 19 w 365"/>
                <a:gd name="T9" fmla="*/ 136 h 193"/>
                <a:gd name="T10" fmla="*/ 28 w 365"/>
                <a:gd name="T11" fmla="*/ 149 h 193"/>
                <a:gd name="T12" fmla="*/ 39 w 365"/>
                <a:gd name="T13" fmla="*/ 160 h 193"/>
                <a:gd name="T14" fmla="*/ 51 w 365"/>
                <a:gd name="T15" fmla="*/ 168 h 193"/>
                <a:gd name="T16" fmla="*/ 65 w 365"/>
                <a:gd name="T17" fmla="*/ 176 h 193"/>
                <a:gd name="T18" fmla="*/ 79 w 365"/>
                <a:gd name="T19" fmla="*/ 182 h 193"/>
                <a:gd name="T20" fmla="*/ 95 w 365"/>
                <a:gd name="T21" fmla="*/ 188 h 193"/>
                <a:gd name="T22" fmla="*/ 111 w 365"/>
                <a:gd name="T23" fmla="*/ 191 h 193"/>
                <a:gd name="T24" fmla="*/ 127 w 365"/>
                <a:gd name="T25" fmla="*/ 193 h 193"/>
                <a:gd name="T26" fmla="*/ 144 w 365"/>
                <a:gd name="T27" fmla="*/ 193 h 193"/>
                <a:gd name="T28" fmla="*/ 162 w 365"/>
                <a:gd name="T29" fmla="*/ 193 h 193"/>
                <a:gd name="T30" fmla="*/ 179 w 365"/>
                <a:gd name="T31" fmla="*/ 191 h 193"/>
                <a:gd name="T32" fmla="*/ 198 w 365"/>
                <a:gd name="T33" fmla="*/ 188 h 193"/>
                <a:gd name="T34" fmla="*/ 215 w 365"/>
                <a:gd name="T35" fmla="*/ 183 h 193"/>
                <a:gd name="T36" fmla="*/ 233 w 365"/>
                <a:gd name="T37" fmla="*/ 178 h 193"/>
                <a:gd name="T38" fmla="*/ 249 w 365"/>
                <a:gd name="T39" fmla="*/ 171 h 193"/>
                <a:gd name="T40" fmla="*/ 266 w 365"/>
                <a:gd name="T41" fmla="*/ 164 h 193"/>
                <a:gd name="T42" fmla="*/ 281 w 365"/>
                <a:gd name="T43" fmla="*/ 155 h 193"/>
                <a:gd name="T44" fmla="*/ 296 w 365"/>
                <a:gd name="T45" fmla="*/ 146 h 193"/>
                <a:gd name="T46" fmla="*/ 310 w 365"/>
                <a:gd name="T47" fmla="*/ 135 h 193"/>
                <a:gd name="T48" fmla="*/ 323 w 365"/>
                <a:gd name="T49" fmla="*/ 123 h 193"/>
                <a:gd name="T50" fmla="*/ 334 w 365"/>
                <a:gd name="T51" fmla="*/ 111 h 193"/>
                <a:gd name="T52" fmla="*/ 344 w 365"/>
                <a:gd name="T53" fmla="*/ 97 h 193"/>
                <a:gd name="T54" fmla="*/ 352 w 365"/>
                <a:gd name="T55" fmla="*/ 83 h 193"/>
                <a:gd name="T56" fmla="*/ 359 w 365"/>
                <a:gd name="T57" fmla="*/ 68 h 193"/>
                <a:gd name="T58" fmla="*/ 363 w 365"/>
                <a:gd name="T59" fmla="*/ 52 h 193"/>
                <a:gd name="T60" fmla="*/ 365 w 365"/>
                <a:gd name="T61" fmla="*/ 36 h 193"/>
                <a:gd name="T62" fmla="*/ 365 w 365"/>
                <a:gd name="T63" fmla="*/ 19 h 193"/>
                <a:gd name="T64" fmla="*/ 363 w 365"/>
                <a:gd name="T65" fmla="*/ 1 h 193"/>
                <a:gd name="T66" fmla="*/ 346 w 365"/>
                <a:gd name="T67" fmla="*/ 0 h 193"/>
                <a:gd name="T68" fmla="*/ 324 w 365"/>
                <a:gd name="T69" fmla="*/ 1 h 193"/>
                <a:gd name="T70" fmla="*/ 298 w 365"/>
                <a:gd name="T71" fmla="*/ 4 h 193"/>
                <a:gd name="T72" fmla="*/ 269 w 365"/>
                <a:gd name="T73" fmla="*/ 8 h 193"/>
                <a:gd name="T74" fmla="*/ 240 w 365"/>
                <a:gd name="T75" fmla="*/ 13 h 193"/>
                <a:gd name="T76" fmla="*/ 212 w 365"/>
                <a:gd name="T77" fmla="*/ 18 h 193"/>
                <a:gd name="T78" fmla="*/ 186 w 365"/>
                <a:gd name="T79" fmla="*/ 23 h 193"/>
                <a:gd name="T80" fmla="*/ 164 w 365"/>
                <a:gd name="T81" fmla="*/ 28 h 193"/>
                <a:gd name="T82" fmla="*/ 142 w 365"/>
                <a:gd name="T83" fmla="*/ 34 h 193"/>
                <a:gd name="T84" fmla="*/ 127 w 365"/>
                <a:gd name="T85" fmla="*/ 39 h 193"/>
                <a:gd name="T86" fmla="*/ 109 w 365"/>
                <a:gd name="T87" fmla="*/ 46 h 193"/>
                <a:gd name="T88" fmla="*/ 78 w 365"/>
                <a:gd name="T89" fmla="*/ 54 h 193"/>
                <a:gd name="T90" fmla="*/ 63 w 365"/>
                <a:gd name="T91" fmla="*/ 57 h 193"/>
                <a:gd name="T92" fmla="*/ 53 w 365"/>
                <a:gd name="T93" fmla="*/ 59 h 193"/>
                <a:gd name="T94" fmla="*/ 46 w 365"/>
                <a:gd name="T95" fmla="*/ 59 h 193"/>
                <a:gd name="T96" fmla="*/ 41 w 365"/>
                <a:gd name="T97" fmla="*/ 58 h 193"/>
                <a:gd name="T98" fmla="*/ 36 w 365"/>
                <a:gd name="T99" fmla="*/ 59 h 193"/>
                <a:gd name="T100" fmla="*/ 29 w 365"/>
                <a:gd name="T101" fmla="*/ 60 h 193"/>
                <a:gd name="T102" fmla="*/ 17 w 365"/>
                <a:gd name="T103" fmla="*/ 64 h 193"/>
                <a:gd name="T104" fmla="*/ 0 w 365"/>
                <a:gd name="T105"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193">
                  <a:moveTo>
                    <a:pt x="0" y="72"/>
                  </a:moveTo>
                  <a:lnTo>
                    <a:pt x="2" y="90"/>
                  </a:lnTo>
                  <a:lnTo>
                    <a:pt x="6" y="107"/>
                  </a:lnTo>
                  <a:lnTo>
                    <a:pt x="11" y="123"/>
                  </a:lnTo>
                  <a:lnTo>
                    <a:pt x="19" y="136"/>
                  </a:lnTo>
                  <a:lnTo>
                    <a:pt x="28" y="149"/>
                  </a:lnTo>
                  <a:lnTo>
                    <a:pt x="39" y="160"/>
                  </a:lnTo>
                  <a:lnTo>
                    <a:pt x="51" y="168"/>
                  </a:lnTo>
                  <a:lnTo>
                    <a:pt x="65" y="176"/>
                  </a:lnTo>
                  <a:lnTo>
                    <a:pt x="79" y="182"/>
                  </a:lnTo>
                  <a:lnTo>
                    <a:pt x="95" y="188"/>
                  </a:lnTo>
                  <a:lnTo>
                    <a:pt x="111" y="191"/>
                  </a:lnTo>
                  <a:lnTo>
                    <a:pt x="127" y="193"/>
                  </a:lnTo>
                  <a:lnTo>
                    <a:pt x="144" y="193"/>
                  </a:lnTo>
                  <a:lnTo>
                    <a:pt x="162" y="193"/>
                  </a:lnTo>
                  <a:lnTo>
                    <a:pt x="179" y="191"/>
                  </a:lnTo>
                  <a:lnTo>
                    <a:pt x="198" y="188"/>
                  </a:lnTo>
                  <a:lnTo>
                    <a:pt x="215" y="183"/>
                  </a:lnTo>
                  <a:lnTo>
                    <a:pt x="233" y="178"/>
                  </a:lnTo>
                  <a:lnTo>
                    <a:pt x="249" y="171"/>
                  </a:lnTo>
                  <a:lnTo>
                    <a:pt x="266" y="164"/>
                  </a:lnTo>
                  <a:lnTo>
                    <a:pt x="281" y="155"/>
                  </a:lnTo>
                  <a:lnTo>
                    <a:pt x="296" y="146"/>
                  </a:lnTo>
                  <a:lnTo>
                    <a:pt x="310" y="135"/>
                  </a:lnTo>
                  <a:lnTo>
                    <a:pt x="323" y="123"/>
                  </a:lnTo>
                  <a:lnTo>
                    <a:pt x="334" y="111"/>
                  </a:lnTo>
                  <a:lnTo>
                    <a:pt x="344" y="97"/>
                  </a:lnTo>
                  <a:lnTo>
                    <a:pt x="352" y="83"/>
                  </a:lnTo>
                  <a:lnTo>
                    <a:pt x="359" y="68"/>
                  </a:lnTo>
                  <a:lnTo>
                    <a:pt x="363" y="52"/>
                  </a:lnTo>
                  <a:lnTo>
                    <a:pt x="365" y="36"/>
                  </a:lnTo>
                  <a:lnTo>
                    <a:pt x="365" y="19"/>
                  </a:lnTo>
                  <a:lnTo>
                    <a:pt x="363" y="1"/>
                  </a:lnTo>
                  <a:lnTo>
                    <a:pt x="346" y="0"/>
                  </a:lnTo>
                  <a:lnTo>
                    <a:pt x="324" y="1"/>
                  </a:lnTo>
                  <a:lnTo>
                    <a:pt x="298" y="4"/>
                  </a:lnTo>
                  <a:lnTo>
                    <a:pt x="269" y="8"/>
                  </a:lnTo>
                  <a:lnTo>
                    <a:pt x="240" y="13"/>
                  </a:lnTo>
                  <a:lnTo>
                    <a:pt x="212" y="18"/>
                  </a:lnTo>
                  <a:lnTo>
                    <a:pt x="186" y="23"/>
                  </a:lnTo>
                  <a:lnTo>
                    <a:pt x="164" y="28"/>
                  </a:lnTo>
                  <a:lnTo>
                    <a:pt x="142" y="34"/>
                  </a:lnTo>
                  <a:lnTo>
                    <a:pt x="127" y="39"/>
                  </a:lnTo>
                  <a:lnTo>
                    <a:pt x="109" y="46"/>
                  </a:lnTo>
                  <a:lnTo>
                    <a:pt x="78" y="54"/>
                  </a:lnTo>
                  <a:lnTo>
                    <a:pt x="63" y="57"/>
                  </a:lnTo>
                  <a:lnTo>
                    <a:pt x="53" y="59"/>
                  </a:lnTo>
                  <a:lnTo>
                    <a:pt x="46" y="59"/>
                  </a:lnTo>
                  <a:lnTo>
                    <a:pt x="41" y="58"/>
                  </a:lnTo>
                  <a:lnTo>
                    <a:pt x="36" y="59"/>
                  </a:lnTo>
                  <a:lnTo>
                    <a:pt x="29" y="60"/>
                  </a:lnTo>
                  <a:lnTo>
                    <a:pt x="17" y="64"/>
                  </a:lnTo>
                  <a:lnTo>
                    <a:pt x="0" y="7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Freeform 17"/>
            <p:cNvSpPr>
              <a:spLocks/>
            </p:cNvSpPr>
            <p:nvPr/>
          </p:nvSpPr>
          <p:spPr bwMode="auto">
            <a:xfrm>
              <a:off x="9450388" y="501650"/>
              <a:ext cx="58738" cy="41275"/>
            </a:xfrm>
            <a:custGeom>
              <a:avLst/>
              <a:gdLst>
                <a:gd name="T0" fmla="*/ 5 w 375"/>
                <a:gd name="T1" fmla="*/ 128 h 258"/>
                <a:gd name="T2" fmla="*/ 21 w 375"/>
                <a:gd name="T3" fmla="*/ 174 h 258"/>
                <a:gd name="T4" fmla="*/ 43 w 375"/>
                <a:gd name="T5" fmla="*/ 209 h 258"/>
                <a:gd name="T6" fmla="*/ 71 w 375"/>
                <a:gd name="T7" fmla="*/ 235 h 258"/>
                <a:gd name="T8" fmla="*/ 103 w 375"/>
                <a:gd name="T9" fmla="*/ 250 h 258"/>
                <a:gd name="T10" fmla="*/ 137 w 375"/>
                <a:gd name="T11" fmla="*/ 258 h 258"/>
                <a:gd name="T12" fmla="*/ 174 w 375"/>
                <a:gd name="T13" fmla="*/ 257 h 258"/>
                <a:gd name="T14" fmla="*/ 210 w 375"/>
                <a:gd name="T15" fmla="*/ 249 h 258"/>
                <a:gd name="T16" fmla="*/ 247 w 375"/>
                <a:gd name="T17" fmla="*/ 235 h 258"/>
                <a:gd name="T18" fmla="*/ 280 w 375"/>
                <a:gd name="T19" fmla="*/ 216 h 258"/>
                <a:gd name="T20" fmla="*/ 311 w 375"/>
                <a:gd name="T21" fmla="*/ 192 h 258"/>
                <a:gd name="T22" fmla="*/ 337 w 375"/>
                <a:gd name="T23" fmla="*/ 164 h 258"/>
                <a:gd name="T24" fmla="*/ 357 w 375"/>
                <a:gd name="T25" fmla="*/ 134 h 258"/>
                <a:gd name="T26" fmla="*/ 370 w 375"/>
                <a:gd name="T27" fmla="*/ 101 h 258"/>
                <a:gd name="T28" fmla="*/ 375 w 375"/>
                <a:gd name="T29" fmla="*/ 68 h 258"/>
                <a:gd name="T30" fmla="*/ 371 w 375"/>
                <a:gd name="T31" fmla="*/ 32 h 258"/>
                <a:gd name="T32" fmla="*/ 338 w 375"/>
                <a:gd name="T33" fmla="*/ 8 h 258"/>
                <a:gd name="T34" fmla="*/ 305 w 375"/>
                <a:gd name="T35" fmla="*/ 1 h 258"/>
                <a:gd name="T36" fmla="*/ 287 w 375"/>
                <a:gd name="T37" fmla="*/ 0 h 258"/>
                <a:gd name="T38" fmla="*/ 275 w 375"/>
                <a:gd name="T39" fmla="*/ 2 h 258"/>
                <a:gd name="T40" fmla="*/ 264 w 375"/>
                <a:gd name="T41" fmla="*/ 8 h 258"/>
                <a:gd name="T42" fmla="*/ 256 w 375"/>
                <a:gd name="T43" fmla="*/ 15 h 258"/>
                <a:gd name="T44" fmla="*/ 251 w 375"/>
                <a:gd name="T45" fmla="*/ 25 h 258"/>
                <a:gd name="T46" fmla="*/ 247 w 375"/>
                <a:gd name="T47" fmla="*/ 43 h 258"/>
                <a:gd name="T48" fmla="*/ 245 w 375"/>
                <a:gd name="T49" fmla="*/ 73 h 258"/>
                <a:gd name="T50" fmla="*/ 245 w 375"/>
                <a:gd name="T51" fmla="*/ 109 h 258"/>
                <a:gd name="T52" fmla="*/ 243 w 375"/>
                <a:gd name="T53" fmla="*/ 148 h 258"/>
                <a:gd name="T54" fmla="*/ 221 w 375"/>
                <a:gd name="T55" fmla="*/ 170 h 258"/>
                <a:gd name="T56" fmla="*/ 193 w 375"/>
                <a:gd name="T57" fmla="*/ 171 h 258"/>
                <a:gd name="T58" fmla="*/ 177 w 375"/>
                <a:gd name="T59" fmla="*/ 169 h 258"/>
                <a:gd name="T60" fmla="*/ 169 w 375"/>
                <a:gd name="T61" fmla="*/ 164 h 258"/>
                <a:gd name="T62" fmla="*/ 163 w 375"/>
                <a:gd name="T63" fmla="*/ 155 h 258"/>
                <a:gd name="T64" fmla="*/ 151 w 375"/>
                <a:gd name="T65" fmla="*/ 144 h 258"/>
                <a:gd name="T66" fmla="*/ 134 w 375"/>
                <a:gd name="T67" fmla="*/ 135 h 258"/>
                <a:gd name="T68" fmla="*/ 108 w 375"/>
                <a:gd name="T69" fmla="*/ 128 h 258"/>
                <a:gd name="T70" fmla="*/ 90 w 375"/>
                <a:gd name="T71" fmla="*/ 125 h 258"/>
                <a:gd name="T72" fmla="*/ 73 w 375"/>
                <a:gd name="T73" fmla="*/ 126 h 258"/>
                <a:gd name="T74" fmla="*/ 60 w 375"/>
                <a:gd name="T75" fmla="*/ 126 h 258"/>
                <a:gd name="T76" fmla="*/ 49 w 375"/>
                <a:gd name="T77" fmla="*/ 125 h 258"/>
                <a:gd name="T78" fmla="*/ 25 w 375"/>
                <a:gd name="T79" fmla="*/ 11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5" h="258">
                  <a:moveTo>
                    <a:pt x="0" y="100"/>
                  </a:moveTo>
                  <a:lnTo>
                    <a:pt x="5" y="128"/>
                  </a:lnTo>
                  <a:lnTo>
                    <a:pt x="12" y="153"/>
                  </a:lnTo>
                  <a:lnTo>
                    <a:pt x="21" y="174"/>
                  </a:lnTo>
                  <a:lnTo>
                    <a:pt x="31" y="193"/>
                  </a:lnTo>
                  <a:lnTo>
                    <a:pt x="43" y="209"/>
                  </a:lnTo>
                  <a:lnTo>
                    <a:pt x="57" y="223"/>
                  </a:lnTo>
                  <a:lnTo>
                    <a:pt x="71" y="235"/>
                  </a:lnTo>
                  <a:lnTo>
                    <a:pt x="87" y="244"/>
                  </a:lnTo>
                  <a:lnTo>
                    <a:pt x="103" y="250"/>
                  </a:lnTo>
                  <a:lnTo>
                    <a:pt x="120" y="256"/>
                  </a:lnTo>
                  <a:lnTo>
                    <a:pt x="137" y="258"/>
                  </a:lnTo>
                  <a:lnTo>
                    <a:pt x="155" y="258"/>
                  </a:lnTo>
                  <a:lnTo>
                    <a:pt x="174" y="257"/>
                  </a:lnTo>
                  <a:lnTo>
                    <a:pt x="192" y="253"/>
                  </a:lnTo>
                  <a:lnTo>
                    <a:pt x="210" y="249"/>
                  </a:lnTo>
                  <a:lnTo>
                    <a:pt x="228" y="243"/>
                  </a:lnTo>
                  <a:lnTo>
                    <a:pt x="247" y="235"/>
                  </a:lnTo>
                  <a:lnTo>
                    <a:pt x="264" y="227"/>
                  </a:lnTo>
                  <a:lnTo>
                    <a:pt x="280" y="216"/>
                  </a:lnTo>
                  <a:lnTo>
                    <a:pt x="296" y="204"/>
                  </a:lnTo>
                  <a:lnTo>
                    <a:pt x="311" y="192"/>
                  </a:lnTo>
                  <a:lnTo>
                    <a:pt x="324" y="178"/>
                  </a:lnTo>
                  <a:lnTo>
                    <a:pt x="337" y="164"/>
                  </a:lnTo>
                  <a:lnTo>
                    <a:pt x="348" y="149"/>
                  </a:lnTo>
                  <a:lnTo>
                    <a:pt x="357" y="134"/>
                  </a:lnTo>
                  <a:lnTo>
                    <a:pt x="365" y="118"/>
                  </a:lnTo>
                  <a:lnTo>
                    <a:pt x="370" y="101"/>
                  </a:lnTo>
                  <a:lnTo>
                    <a:pt x="374" y="84"/>
                  </a:lnTo>
                  <a:lnTo>
                    <a:pt x="375" y="68"/>
                  </a:lnTo>
                  <a:lnTo>
                    <a:pt x="374" y="51"/>
                  </a:lnTo>
                  <a:lnTo>
                    <a:pt x="371" y="32"/>
                  </a:lnTo>
                  <a:lnTo>
                    <a:pt x="366" y="15"/>
                  </a:lnTo>
                  <a:lnTo>
                    <a:pt x="338" y="8"/>
                  </a:lnTo>
                  <a:lnTo>
                    <a:pt x="314" y="2"/>
                  </a:lnTo>
                  <a:lnTo>
                    <a:pt x="305" y="1"/>
                  </a:lnTo>
                  <a:lnTo>
                    <a:pt x="296" y="0"/>
                  </a:lnTo>
                  <a:lnTo>
                    <a:pt x="287" y="0"/>
                  </a:lnTo>
                  <a:lnTo>
                    <a:pt x="281" y="1"/>
                  </a:lnTo>
                  <a:lnTo>
                    <a:pt x="275" y="2"/>
                  </a:lnTo>
                  <a:lnTo>
                    <a:pt x="269" y="4"/>
                  </a:lnTo>
                  <a:lnTo>
                    <a:pt x="264" y="8"/>
                  </a:lnTo>
                  <a:lnTo>
                    <a:pt x="260" y="11"/>
                  </a:lnTo>
                  <a:lnTo>
                    <a:pt x="256" y="15"/>
                  </a:lnTo>
                  <a:lnTo>
                    <a:pt x="253" y="20"/>
                  </a:lnTo>
                  <a:lnTo>
                    <a:pt x="251" y="25"/>
                  </a:lnTo>
                  <a:lnTo>
                    <a:pt x="249" y="30"/>
                  </a:lnTo>
                  <a:lnTo>
                    <a:pt x="247" y="43"/>
                  </a:lnTo>
                  <a:lnTo>
                    <a:pt x="246" y="57"/>
                  </a:lnTo>
                  <a:lnTo>
                    <a:pt x="245" y="73"/>
                  </a:lnTo>
                  <a:lnTo>
                    <a:pt x="245" y="90"/>
                  </a:lnTo>
                  <a:lnTo>
                    <a:pt x="245" y="109"/>
                  </a:lnTo>
                  <a:lnTo>
                    <a:pt x="245" y="128"/>
                  </a:lnTo>
                  <a:lnTo>
                    <a:pt x="243" y="148"/>
                  </a:lnTo>
                  <a:lnTo>
                    <a:pt x="241" y="169"/>
                  </a:lnTo>
                  <a:lnTo>
                    <a:pt x="221" y="170"/>
                  </a:lnTo>
                  <a:lnTo>
                    <a:pt x="205" y="171"/>
                  </a:lnTo>
                  <a:lnTo>
                    <a:pt x="193" y="171"/>
                  </a:lnTo>
                  <a:lnTo>
                    <a:pt x="183" y="170"/>
                  </a:lnTo>
                  <a:lnTo>
                    <a:pt x="177" y="169"/>
                  </a:lnTo>
                  <a:lnTo>
                    <a:pt x="173" y="167"/>
                  </a:lnTo>
                  <a:lnTo>
                    <a:pt x="169" y="164"/>
                  </a:lnTo>
                  <a:lnTo>
                    <a:pt x="166" y="161"/>
                  </a:lnTo>
                  <a:lnTo>
                    <a:pt x="163" y="155"/>
                  </a:lnTo>
                  <a:lnTo>
                    <a:pt x="157" y="148"/>
                  </a:lnTo>
                  <a:lnTo>
                    <a:pt x="151" y="144"/>
                  </a:lnTo>
                  <a:lnTo>
                    <a:pt x="144" y="140"/>
                  </a:lnTo>
                  <a:lnTo>
                    <a:pt x="134" y="135"/>
                  </a:lnTo>
                  <a:lnTo>
                    <a:pt x="120" y="131"/>
                  </a:lnTo>
                  <a:lnTo>
                    <a:pt x="108" y="128"/>
                  </a:lnTo>
                  <a:lnTo>
                    <a:pt x="99" y="126"/>
                  </a:lnTo>
                  <a:lnTo>
                    <a:pt x="90" y="125"/>
                  </a:lnTo>
                  <a:lnTo>
                    <a:pt x="84" y="125"/>
                  </a:lnTo>
                  <a:lnTo>
                    <a:pt x="73" y="126"/>
                  </a:lnTo>
                  <a:lnTo>
                    <a:pt x="64" y="126"/>
                  </a:lnTo>
                  <a:lnTo>
                    <a:pt x="60" y="126"/>
                  </a:lnTo>
                  <a:lnTo>
                    <a:pt x="55" y="126"/>
                  </a:lnTo>
                  <a:lnTo>
                    <a:pt x="49" y="125"/>
                  </a:lnTo>
                  <a:lnTo>
                    <a:pt x="43" y="123"/>
                  </a:lnTo>
                  <a:lnTo>
                    <a:pt x="25" y="114"/>
                  </a:lnTo>
                  <a:lnTo>
                    <a:pt x="0" y="10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Freeform 18"/>
            <p:cNvSpPr>
              <a:spLocks/>
            </p:cNvSpPr>
            <p:nvPr/>
          </p:nvSpPr>
          <p:spPr bwMode="auto">
            <a:xfrm>
              <a:off x="8416925" y="-1320800"/>
              <a:ext cx="60325" cy="25400"/>
            </a:xfrm>
            <a:custGeom>
              <a:avLst/>
              <a:gdLst>
                <a:gd name="T0" fmla="*/ 58 w 378"/>
                <a:gd name="T1" fmla="*/ 18 h 158"/>
                <a:gd name="T2" fmla="*/ 47 w 378"/>
                <a:gd name="T3" fmla="*/ 13 h 158"/>
                <a:gd name="T4" fmla="*/ 43 w 378"/>
                <a:gd name="T5" fmla="*/ 6 h 158"/>
                <a:gd name="T6" fmla="*/ 23 w 378"/>
                <a:gd name="T7" fmla="*/ 2 h 158"/>
                <a:gd name="T8" fmla="*/ 1 w 378"/>
                <a:gd name="T9" fmla="*/ 11 h 158"/>
                <a:gd name="T10" fmla="*/ 1 w 378"/>
                <a:gd name="T11" fmla="*/ 32 h 158"/>
                <a:gd name="T12" fmla="*/ 5 w 378"/>
                <a:gd name="T13" fmla="*/ 54 h 158"/>
                <a:gd name="T14" fmla="*/ 13 w 378"/>
                <a:gd name="T15" fmla="*/ 74 h 158"/>
                <a:gd name="T16" fmla="*/ 26 w 378"/>
                <a:gd name="T17" fmla="*/ 92 h 158"/>
                <a:gd name="T18" fmla="*/ 41 w 378"/>
                <a:gd name="T19" fmla="*/ 109 h 158"/>
                <a:gd name="T20" fmla="*/ 60 w 378"/>
                <a:gd name="T21" fmla="*/ 124 h 158"/>
                <a:gd name="T22" fmla="*/ 82 w 378"/>
                <a:gd name="T23" fmla="*/ 137 h 158"/>
                <a:gd name="T24" fmla="*/ 107 w 378"/>
                <a:gd name="T25" fmla="*/ 147 h 158"/>
                <a:gd name="T26" fmla="*/ 136 w 378"/>
                <a:gd name="T27" fmla="*/ 154 h 158"/>
                <a:gd name="T28" fmla="*/ 167 w 378"/>
                <a:gd name="T29" fmla="*/ 158 h 158"/>
                <a:gd name="T30" fmla="*/ 201 w 378"/>
                <a:gd name="T31" fmla="*/ 157 h 158"/>
                <a:gd name="T32" fmla="*/ 236 w 378"/>
                <a:gd name="T33" fmla="*/ 151 h 158"/>
                <a:gd name="T34" fmla="*/ 275 w 378"/>
                <a:gd name="T35" fmla="*/ 142 h 158"/>
                <a:gd name="T36" fmla="*/ 314 w 378"/>
                <a:gd name="T37" fmla="*/ 128 h 158"/>
                <a:gd name="T38" fmla="*/ 356 w 378"/>
                <a:gd name="T39" fmla="*/ 107 h 158"/>
                <a:gd name="T40" fmla="*/ 373 w 378"/>
                <a:gd name="T41" fmla="*/ 80 h 158"/>
                <a:gd name="T42" fmla="*/ 361 w 378"/>
                <a:gd name="T43" fmla="*/ 56 h 158"/>
                <a:gd name="T44" fmla="*/ 348 w 378"/>
                <a:gd name="T45" fmla="*/ 38 h 158"/>
                <a:gd name="T46" fmla="*/ 331 w 378"/>
                <a:gd name="T47" fmla="*/ 23 h 158"/>
                <a:gd name="T48" fmla="*/ 312 w 378"/>
                <a:gd name="T49" fmla="*/ 12 h 158"/>
                <a:gd name="T50" fmla="*/ 292 w 378"/>
                <a:gd name="T51" fmla="*/ 5 h 158"/>
                <a:gd name="T52" fmla="*/ 270 w 378"/>
                <a:gd name="T53" fmla="*/ 2 h 158"/>
                <a:gd name="T54" fmla="*/ 248 w 378"/>
                <a:gd name="T55" fmla="*/ 1 h 158"/>
                <a:gd name="T56" fmla="*/ 213 w 378"/>
                <a:gd name="T57" fmla="*/ 2 h 158"/>
                <a:gd name="T58" fmla="*/ 167 w 378"/>
                <a:gd name="T59" fmla="*/ 9 h 158"/>
                <a:gd name="T60" fmla="*/ 124 w 378"/>
                <a:gd name="T61" fmla="*/ 16 h 158"/>
                <a:gd name="T62" fmla="*/ 88 w 378"/>
                <a:gd name="T63"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158">
                  <a:moveTo>
                    <a:pt x="72" y="20"/>
                  </a:moveTo>
                  <a:lnTo>
                    <a:pt x="58" y="18"/>
                  </a:lnTo>
                  <a:lnTo>
                    <a:pt x="50" y="15"/>
                  </a:lnTo>
                  <a:lnTo>
                    <a:pt x="47" y="13"/>
                  </a:lnTo>
                  <a:lnTo>
                    <a:pt x="46" y="10"/>
                  </a:lnTo>
                  <a:lnTo>
                    <a:pt x="43" y="6"/>
                  </a:lnTo>
                  <a:lnTo>
                    <a:pt x="36" y="4"/>
                  </a:lnTo>
                  <a:lnTo>
                    <a:pt x="23" y="2"/>
                  </a:lnTo>
                  <a:lnTo>
                    <a:pt x="2" y="0"/>
                  </a:lnTo>
                  <a:lnTo>
                    <a:pt x="1" y="11"/>
                  </a:lnTo>
                  <a:lnTo>
                    <a:pt x="0" y="21"/>
                  </a:lnTo>
                  <a:lnTo>
                    <a:pt x="1" y="32"/>
                  </a:lnTo>
                  <a:lnTo>
                    <a:pt x="2" y="43"/>
                  </a:lnTo>
                  <a:lnTo>
                    <a:pt x="5" y="54"/>
                  </a:lnTo>
                  <a:lnTo>
                    <a:pt x="8" y="63"/>
                  </a:lnTo>
                  <a:lnTo>
                    <a:pt x="13" y="74"/>
                  </a:lnTo>
                  <a:lnTo>
                    <a:pt x="19" y="83"/>
                  </a:lnTo>
                  <a:lnTo>
                    <a:pt x="26" y="92"/>
                  </a:lnTo>
                  <a:lnTo>
                    <a:pt x="32" y="101"/>
                  </a:lnTo>
                  <a:lnTo>
                    <a:pt x="41" y="109"/>
                  </a:lnTo>
                  <a:lnTo>
                    <a:pt x="50" y="117"/>
                  </a:lnTo>
                  <a:lnTo>
                    <a:pt x="60" y="124"/>
                  </a:lnTo>
                  <a:lnTo>
                    <a:pt x="71" y="132"/>
                  </a:lnTo>
                  <a:lnTo>
                    <a:pt x="82" y="137"/>
                  </a:lnTo>
                  <a:lnTo>
                    <a:pt x="94" y="143"/>
                  </a:lnTo>
                  <a:lnTo>
                    <a:pt x="107" y="147"/>
                  </a:lnTo>
                  <a:lnTo>
                    <a:pt x="121" y="151"/>
                  </a:lnTo>
                  <a:lnTo>
                    <a:pt x="136" y="154"/>
                  </a:lnTo>
                  <a:lnTo>
                    <a:pt x="151" y="157"/>
                  </a:lnTo>
                  <a:lnTo>
                    <a:pt x="167" y="158"/>
                  </a:lnTo>
                  <a:lnTo>
                    <a:pt x="183" y="158"/>
                  </a:lnTo>
                  <a:lnTo>
                    <a:pt x="201" y="157"/>
                  </a:lnTo>
                  <a:lnTo>
                    <a:pt x="218" y="154"/>
                  </a:lnTo>
                  <a:lnTo>
                    <a:pt x="236" y="151"/>
                  </a:lnTo>
                  <a:lnTo>
                    <a:pt x="255" y="148"/>
                  </a:lnTo>
                  <a:lnTo>
                    <a:pt x="275" y="142"/>
                  </a:lnTo>
                  <a:lnTo>
                    <a:pt x="294" y="135"/>
                  </a:lnTo>
                  <a:lnTo>
                    <a:pt x="314" y="128"/>
                  </a:lnTo>
                  <a:lnTo>
                    <a:pt x="335" y="118"/>
                  </a:lnTo>
                  <a:lnTo>
                    <a:pt x="356" y="107"/>
                  </a:lnTo>
                  <a:lnTo>
                    <a:pt x="378" y="94"/>
                  </a:lnTo>
                  <a:lnTo>
                    <a:pt x="373" y="80"/>
                  </a:lnTo>
                  <a:lnTo>
                    <a:pt x="368" y="68"/>
                  </a:lnTo>
                  <a:lnTo>
                    <a:pt x="361" y="56"/>
                  </a:lnTo>
                  <a:lnTo>
                    <a:pt x="355" y="46"/>
                  </a:lnTo>
                  <a:lnTo>
                    <a:pt x="348" y="38"/>
                  </a:lnTo>
                  <a:lnTo>
                    <a:pt x="340" y="29"/>
                  </a:lnTo>
                  <a:lnTo>
                    <a:pt x="331" y="23"/>
                  </a:lnTo>
                  <a:lnTo>
                    <a:pt x="322" y="17"/>
                  </a:lnTo>
                  <a:lnTo>
                    <a:pt x="312" y="12"/>
                  </a:lnTo>
                  <a:lnTo>
                    <a:pt x="302" y="9"/>
                  </a:lnTo>
                  <a:lnTo>
                    <a:pt x="292" y="5"/>
                  </a:lnTo>
                  <a:lnTo>
                    <a:pt x="281" y="3"/>
                  </a:lnTo>
                  <a:lnTo>
                    <a:pt x="270" y="2"/>
                  </a:lnTo>
                  <a:lnTo>
                    <a:pt x="260" y="1"/>
                  </a:lnTo>
                  <a:lnTo>
                    <a:pt x="248" y="1"/>
                  </a:lnTo>
                  <a:lnTo>
                    <a:pt x="237" y="1"/>
                  </a:lnTo>
                  <a:lnTo>
                    <a:pt x="213" y="2"/>
                  </a:lnTo>
                  <a:lnTo>
                    <a:pt x="190" y="5"/>
                  </a:lnTo>
                  <a:lnTo>
                    <a:pt x="167" y="9"/>
                  </a:lnTo>
                  <a:lnTo>
                    <a:pt x="146" y="13"/>
                  </a:lnTo>
                  <a:lnTo>
                    <a:pt x="124" y="16"/>
                  </a:lnTo>
                  <a:lnTo>
                    <a:pt x="105" y="19"/>
                  </a:lnTo>
                  <a:lnTo>
                    <a:pt x="88" y="20"/>
                  </a:lnTo>
                  <a:lnTo>
                    <a:pt x="72" y="2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20" name="Freeform 19"/>
          <p:cNvSpPr>
            <a:spLocks/>
          </p:cNvSpPr>
          <p:nvPr/>
        </p:nvSpPr>
        <p:spPr bwMode="auto">
          <a:xfrm>
            <a:off x="5782014" y="894554"/>
            <a:ext cx="5715001" cy="1368854"/>
          </a:xfrm>
          <a:custGeom>
            <a:avLst/>
            <a:gdLst>
              <a:gd name="T0" fmla="*/ 16491 w 16804"/>
              <a:gd name="T1" fmla="*/ 0 h 4764"/>
              <a:gd name="T2" fmla="*/ 16558 w 16804"/>
              <a:gd name="T3" fmla="*/ 10 h 4764"/>
              <a:gd name="T4" fmla="*/ 16616 w 16804"/>
              <a:gd name="T5" fmla="*/ 28 h 4764"/>
              <a:gd name="T6" fmla="*/ 16669 w 16804"/>
              <a:gd name="T7" fmla="*/ 56 h 4764"/>
              <a:gd name="T8" fmla="*/ 16713 w 16804"/>
              <a:gd name="T9" fmla="*/ 92 h 4764"/>
              <a:gd name="T10" fmla="*/ 16750 w 16804"/>
              <a:gd name="T11" fmla="*/ 135 h 4764"/>
              <a:gd name="T12" fmla="*/ 16777 w 16804"/>
              <a:gd name="T13" fmla="*/ 186 h 4764"/>
              <a:gd name="T14" fmla="*/ 16795 w 16804"/>
              <a:gd name="T15" fmla="*/ 242 h 4764"/>
              <a:gd name="T16" fmla="*/ 16804 w 16804"/>
              <a:gd name="T17" fmla="*/ 303 h 4764"/>
              <a:gd name="T18" fmla="*/ 16801 w 16804"/>
              <a:gd name="T19" fmla="*/ 369 h 4764"/>
              <a:gd name="T20" fmla="*/ 16788 w 16804"/>
              <a:gd name="T21" fmla="*/ 437 h 4764"/>
              <a:gd name="T22" fmla="*/ 15545 w 16804"/>
              <a:gd name="T23" fmla="*/ 4327 h 4764"/>
              <a:gd name="T24" fmla="*/ 15514 w 16804"/>
              <a:gd name="T25" fmla="*/ 4395 h 4764"/>
              <a:gd name="T26" fmla="*/ 15475 w 16804"/>
              <a:gd name="T27" fmla="*/ 4461 h 4764"/>
              <a:gd name="T28" fmla="*/ 15428 w 16804"/>
              <a:gd name="T29" fmla="*/ 4522 h 4764"/>
              <a:gd name="T30" fmla="*/ 15373 w 16804"/>
              <a:gd name="T31" fmla="*/ 4578 h 4764"/>
              <a:gd name="T32" fmla="*/ 15314 w 16804"/>
              <a:gd name="T33" fmla="*/ 4629 h 4764"/>
              <a:gd name="T34" fmla="*/ 15250 w 16804"/>
              <a:gd name="T35" fmla="*/ 4672 h 4764"/>
              <a:gd name="T36" fmla="*/ 15182 w 16804"/>
              <a:gd name="T37" fmla="*/ 4708 h 4764"/>
              <a:gd name="T38" fmla="*/ 15112 w 16804"/>
              <a:gd name="T39" fmla="*/ 4736 h 4764"/>
              <a:gd name="T40" fmla="*/ 15041 w 16804"/>
              <a:gd name="T41" fmla="*/ 4754 h 4764"/>
              <a:gd name="T42" fmla="*/ 14969 w 16804"/>
              <a:gd name="T43" fmla="*/ 4764 h 4764"/>
              <a:gd name="T44" fmla="*/ 313 w 16804"/>
              <a:gd name="T45" fmla="*/ 4764 h 4764"/>
              <a:gd name="T46" fmla="*/ 246 w 16804"/>
              <a:gd name="T47" fmla="*/ 4754 h 4764"/>
              <a:gd name="T48" fmla="*/ 188 w 16804"/>
              <a:gd name="T49" fmla="*/ 4736 h 4764"/>
              <a:gd name="T50" fmla="*/ 135 w 16804"/>
              <a:gd name="T51" fmla="*/ 4708 h 4764"/>
              <a:gd name="T52" fmla="*/ 91 w 16804"/>
              <a:gd name="T53" fmla="*/ 4672 h 4764"/>
              <a:gd name="T54" fmla="*/ 54 w 16804"/>
              <a:gd name="T55" fmla="*/ 4629 h 4764"/>
              <a:gd name="T56" fmla="*/ 27 w 16804"/>
              <a:gd name="T57" fmla="*/ 4578 h 4764"/>
              <a:gd name="T58" fmla="*/ 9 w 16804"/>
              <a:gd name="T59" fmla="*/ 4522 h 4764"/>
              <a:gd name="T60" fmla="*/ 0 w 16804"/>
              <a:gd name="T61" fmla="*/ 4461 h 4764"/>
              <a:gd name="T62" fmla="*/ 3 w 16804"/>
              <a:gd name="T63" fmla="*/ 4395 h 4764"/>
              <a:gd name="T64" fmla="*/ 16 w 16804"/>
              <a:gd name="T65" fmla="*/ 4327 h 4764"/>
              <a:gd name="T66" fmla="*/ 1259 w 16804"/>
              <a:gd name="T67" fmla="*/ 437 h 4764"/>
              <a:gd name="T68" fmla="*/ 1290 w 16804"/>
              <a:gd name="T69" fmla="*/ 369 h 4764"/>
              <a:gd name="T70" fmla="*/ 1329 w 16804"/>
              <a:gd name="T71" fmla="*/ 303 h 4764"/>
              <a:gd name="T72" fmla="*/ 1376 w 16804"/>
              <a:gd name="T73" fmla="*/ 242 h 4764"/>
              <a:gd name="T74" fmla="*/ 1431 w 16804"/>
              <a:gd name="T75" fmla="*/ 186 h 4764"/>
              <a:gd name="T76" fmla="*/ 1490 w 16804"/>
              <a:gd name="T77" fmla="*/ 135 h 4764"/>
              <a:gd name="T78" fmla="*/ 1554 w 16804"/>
              <a:gd name="T79" fmla="*/ 92 h 4764"/>
              <a:gd name="T80" fmla="*/ 1622 w 16804"/>
              <a:gd name="T81" fmla="*/ 56 h 4764"/>
              <a:gd name="T82" fmla="*/ 1692 w 16804"/>
              <a:gd name="T83" fmla="*/ 28 h 4764"/>
              <a:gd name="T84" fmla="*/ 1763 w 16804"/>
              <a:gd name="T85" fmla="*/ 10 h 4764"/>
              <a:gd name="T86" fmla="*/ 1835 w 16804"/>
              <a:gd name="T87"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04" h="4764">
                <a:moveTo>
                  <a:pt x="1859" y="0"/>
                </a:moveTo>
                <a:lnTo>
                  <a:pt x="16468" y="0"/>
                </a:lnTo>
                <a:lnTo>
                  <a:pt x="16491" y="0"/>
                </a:lnTo>
                <a:lnTo>
                  <a:pt x="16514" y="3"/>
                </a:lnTo>
                <a:lnTo>
                  <a:pt x="16537" y="6"/>
                </a:lnTo>
                <a:lnTo>
                  <a:pt x="16558" y="10"/>
                </a:lnTo>
                <a:lnTo>
                  <a:pt x="16578" y="14"/>
                </a:lnTo>
                <a:lnTo>
                  <a:pt x="16598" y="20"/>
                </a:lnTo>
                <a:lnTo>
                  <a:pt x="16616" y="28"/>
                </a:lnTo>
                <a:lnTo>
                  <a:pt x="16635" y="36"/>
                </a:lnTo>
                <a:lnTo>
                  <a:pt x="16652" y="46"/>
                </a:lnTo>
                <a:lnTo>
                  <a:pt x="16669" y="56"/>
                </a:lnTo>
                <a:lnTo>
                  <a:pt x="16685" y="67"/>
                </a:lnTo>
                <a:lnTo>
                  <a:pt x="16700" y="79"/>
                </a:lnTo>
                <a:lnTo>
                  <a:pt x="16713" y="92"/>
                </a:lnTo>
                <a:lnTo>
                  <a:pt x="16727" y="106"/>
                </a:lnTo>
                <a:lnTo>
                  <a:pt x="16738" y="120"/>
                </a:lnTo>
                <a:lnTo>
                  <a:pt x="16750" y="135"/>
                </a:lnTo>
                <a:lnTo>
                  <a:pt x="16760" y="152"/>
                </a:lnTo>
                <a:lnTo>
                  <a:pt x="16769" y="168"/>
                </a:lnTo>
                <a:lnTo>
                  <a:pt x="16777" y="186"/>
                </a:lnTo>
                <a:lnTo>
                  <a:pt x="16785" y="204"/>
                </a:lnTo>
                <a:lnTo>
                  <a:pt x="16791" y="223"/>
                </a:lnTo>
                <a:lnTo>
                  <a:pt x="16795" y="242"/>
                </a:lnTo>
                <a:lnTo>
                  <a:pt x="16799" y="262"/>
                </a:lnTo>
                <a:lnTo>
                  <a:pt x="16801" y="283"/>
                </a:lnTo>
                <a:lnTo>
                  <a:pt x="16804" y="303"/>
                </a:lnTo>
                <a:lnTo>
                  <a:pt x="16804" y="325"/>
                </a:lnTo>
                <a:lnTo>
                  <a:pt x="16804" y="347"/>
                </a:lnTo>
                <a:lnTo>
                  <a:pt x="16801" y="369"/>
                </a:lnTo>
                <a:lnTo>
                  <a:pt x="16798" y="391"/>
                </a:lnTo>
                <a:lnTo>
                  <a:pt x="16794" y="414"/>
                </a:lnTo>
                <a:lnTo>
                  <a:pt x="16788" y="437"/>
                </a:lnTo>
                <a:lnTo>
                  <a:pt x="16782" y="462"/>
                </a:lnTo>
                <a:lnTo>
                  <a:pt x="15553" y="4302"/>
                </a:lnTo>
                <a:lnTo>
                  <a:pt x="15545" y="4327"/>
                </a:lnTo>
                <a:lnTo>
                  <a:pt x="15536" y="4350"/>
                </a:lnTo>
                <a:lnTo>
                  <a:pt x="15525" y="4373"/>
                </a:lnTo>
                <a:lnTo>
                  <a:pt x="15514" y="4395"/>
                </a:lnTo>
                <a:lnTo>
                  <a:pt x="15502" y="4417"/>
                </a:lnTo>
                <a:lnTo>
                  <a:pt x="15488" y="4439"/>
                </a:lnTo>
                <a:lnTo>
                  <a:pt x="15475" y="4461"/>
                </a:lnTo>
                <a:lnTo>
                  <a:pt x="15459" y="4481"/>
                </a:lnTo>
                <a:lnTo>
                  <a:pt x="15443" y="4502"/>
                </a:lnTo>
                <a:lnTo>
                  <a:pt x="15428" y="4522"/>
                </a:lnTo>
                <a:lnTo>
                  <a:pt x="15410" y="4541"/>
                </a:lnTo>
                <a:lnTo>
                  <a:pt x="15392" y="4560"/>
                </a:lnTo>
                <a:lnTo>
                  <a:pt x="15373" y="4578"/>
                </a:lnTo>
                <a:lnTo>
                  <a:pt x="15354" y="4596"/>
                </a:lnTo>
                <a:lnTo>
                  <a:pt x="15334" y="4612"/>
                </a:lnTo>
                <a:lnTo>
                  <a:pt x="15314" y="4629"/>
                </a:lnTo>
                <a:lnTo>
                  <a:pt x="15293" y="4644"/>
                </a:lnTo>
                <a:lnTo>
                  <a:pt x="15271" y="4658"/>
                </a:lnTo>
                <a:lnTo>
                  <a:pt x="15250" y="4672"/>
                </a:lnTo>
                <a:lnTo>
                  <a:pt x="15227" y="4685"/>
                </a:lnTo>
                <a:lnTo>
                  <a:pt x="15205" y="4697"/>
                </a:lnTo>
                <a:lnTo>
                  <a:pt x="15182" y="4708"/>
                </a:lnTo>
                <a:lnTo>
                  <a:pt x="15158" y="4718"/>
                </a:lnTo>
                <a:lnTo>
                  <a:pt x="15135" y="4728"/>
                </a:lnTo>
                <a:lnTo>
                  <a:pt x="15112" y="4736"/>
                </a:lnTo>
                <a:lnTo>
                  <a:pt x="15088" y="4744"/>
                </a:lnTo>
                <a:lnTo>
                  <a:pt x="15065" y="4750"/>
                </a:lnTo>
                <a:lnTo>
                  <a:pt x="15041" y="4754"/>
                </a:lnTo>
                <a:lnTo>
                  <a:pt x="15016" y="4758"/>
                </a:lnTo>
                <a:lnTo>
                  <a:pt x="14992" y="4761"/>
                </a:lnTo>
                <a:lnTo>
                  <a:pt x="14969" y="4764"/>
                </a:lnTo>
                <a:lnTo>
                  <a:pt x="14945" y="4764"/>
                </a:lnTo>
                <a:lnTo>
                  <a:pt x="336" y="4764"/>
                </a:lnTo>
                <a:lnTo>
                  <a:pt x="313" y="4764"/>
                </a:lnTo>
                <a:lnTo>
                  <a:pt x="290" y="4761"/>
                </a:lnTo>
                <a:lnTo>
                  <a:pt x="267" y="4758"/>
                </a:lnTo>
                <a:lnTo>
                  <a:pt x="246" y="4754"/>
                </a:lnTo>
                <a:lnTo>
                  <a:pt x="226" y="4750"/>
                </a:lnTo>
                <a:lnTo>
                  <a:pt x="206" y="4744"/>
                </a:lnTo>
                <a:lnTo>
                  <a:pt x="188" y="4736"/>
                </a:lnTo>
                <a:lnTo>
                  <a:pt x="169" y="4728"/>
                </a:lnTo>
                <a:lnTo>
                  <a:pt x="152" y="4718"/>
                </a:lnTo>
                <a:lnTo>
                  <a:pt x="135" y="4708"/>
                </a:lnTo>
                <a:lnTo>
                  <a:pt x="119" y="4697"/>
                </a:lnTo>
                <a:lnTo>
                  <a:pt x="104" y="4685"/>
                </a:lnTo>
                <a:lnTo>
                  <a:pt x="91" y="4672"/>
                </a:lnTo>
                <a:lnTo>
                  <a:pt x="77" y="4658"/>
                </a:lnTo>
                <a:lnTo>
                  <a:pt x="66" y="4644"/>
                </a:lnTo>
                <a:lnTo>
                  <a:pt x="54" y="4629"/>
                </a:lnTo>
                <a:lnTo>
                  <a:pt x="44" y="4612"/>
                </a:lnTo>
                <a:lnTo>
                  <a:pt x="35" y="4596"/>
                </a:lnTo>
                <a:lnTo>
                  <a:pt x="27" y="4578"/>
                </a:lnTo>
                <a:lnTo>
                  <a:pt x="19" y="4560"/>
                </a:lnTo>
                <a:lnTo>
                  <a:pt x="13" y="4541"/>
                </a:lnTo>
                <a:lnTo>
                  <a:pt x="9" y="4522"/>
                </a:lnTo>
                <a:lnTo>
                  <a:pt x="5" y="4502"/>
                </a:lnTo>
                <a:lnTo>
                  <a:pt x="3" y="4481"/>
                </a:lnTo>
                <a:lnTo>
                  <a:pt x="0" y="4461"/>
                </a:lnTo>
                <a:lnTo>
                  <a:pt x="0" y="4439"/>
                </a:lnTo>
                <a:lnTo>
                  <a:pt x="0" y="4417"/>
                </a:lnTo>
                <a:lnTo>
                  <a:pt x="3" y="4395"/>
                </a:lnTo>
                <a:lnTo>
                  <a:pt x="6" y="4373"/>
                </a:lnTo>
                <a:lnTo>
                  <a:pt x="10" y="4350"/>
                </a:lnTo>
                <a:lnTo>
                  <a:pt x="16" y="4327"/>
                </a:lnTo>
                <a:lnTo>
                  <a:pt x="22" y="4302"/>
                </a:lnTo>
                <a:lnTo>
                  <a:pt x="1251" y="462"/>
                </a:lnTo>
                <a:lnTo>
                  <a:pt x="1259" y="437"/>
                </a:lnTo>
                <a:lnTo>
                  <a:pt x="1268" y="414"/>
                </a:lnTo>
                <a:lnTo>
                  <a:pt x="1279" y="391"/>
                </a:lnTo>
                <a:lnTo>
                  <a:pt x="1290" y="369"/>
                </a:lnTo>
                <a:lnTo>
                  <a:pt x="1302" y="347"/>
                </a:lnTo>
                <a:lnTo>
                  <a:pt x="1316" y="325"/>
                </a:lnTo>
                <a:lnTo>
                  <a:pt x="1329" y="303"/>
                </a:lnTo>
                <a:lnTo>
                  <a:pt x="1345" y="283"/>
                </a:lnTo>
                <a:lnTo>
                  <a:pt x="1361" y="262"/>
                </a:lnTo>
                <a:lnTo>
                  <a:pt x="1376" y="242"/>
                </a:lnTo>
                <a:lnTo>
                  <a:pt x="1394" y="223"/>
                </a:lnTo>
                <a:lnTo>
                  <a:pt x="1412" y="204"/>
                </a:lnTo>
                <a:lnTo>
                  <a:pt x="1431" y="186"/>
                </a:lnTo>
                <a:lnTo>
                  <a:pt x="1450" y="168"/>
                </a:lnTo>
                <a:lnTo>
                  <a:pt x="1470" y="152"/>
                </a:lnTo>
                <a:lnTo>
                  <a:pt x="1490" y="135"/>
                </a:lnTo>
                <a:lnTo>
                  <a:pt x="1511" y="120"/>
                </a:lnTo>
                <a:lnTo>
                  <a:pt x="1533" y="106"/>
                </a:lnTo>
                <a:lnTo>
                  <a:pt x="1554" y="92"/>
                </a:lnTo>
                <a:lnTo>
                  <a:pt x="1577" y="79"/>
                </a:lnTo>
                <a:lnTo>
                  <a:pt x="1599" y="67"/>
                </a:lnTo>
                <a:lnTo>
                  <a:pt x="1622" y="56"/>
                </a:lnTo>
                <a:lnTo>
                  <a:pt x="1646" y="46"/>
                </a:lnTo>
                <a:lnTo>
                  <a:pt x="1669" y="36"/>
                </a:lnTo>
                <a:lnTo>
                  <a:pt x="1692" y="28"/>
                </a:lnTo>
                <a:lnTo>
                  <a:pt x="1716" y="20"/>
                </a:lnTo>
                <a:lnTo>
                  <a:pt x="1739" y="14"/>
                </a:lnTo>
                <a:lnTo>
                  <a:pt x="1763" y="10"/>
                </a:lnTo>
                <a:lnTo>
                  <a:pt x="1788" y="6"/>
                </a:lnTo>
                <a:lnTo>
                  <a:pt x="1812" y="3"/>
                </a:lnTo>
                <a:lnTo>
                  <a:pt x="1835" y="0"/>
                </a:lnTo>
                <a:lnTo>
                  <a:pt x="1859" y="0"/>
                </a:lnTo>
                <a:close/>
              </a:path>
            </a:pathLst>
          </a:custGeom>
          <a:solidFill>
            <a:srgbClr val="FFFF00"/>
          </a:solidFill>
          <a:ln w="101600">
            <a:solidFill>
              <a:srgbClr val="FF0000"/>
            </a:solidFill>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a:p>
        </p:txBody>
      </p:sp>
      <p:sp>
        <p:nvSpPr>
          <p:cNvPr id="21" name="TextBox 20"/>
          <p:cNvSpPr txBox="1"/>
          <p:nvPr/>
        </p:nvSpPr>
        <p:spPr>
          <a:xfrm>
            <a:off x="6315416" y="838200"/>
            <a:ext cx="4876800" cy="1569660"/>
          </a:xfrm>
          <a:prstGeom prst="rect">
            <a:avLst/>
          </a:prstGeom>
          <a:noFill/>
        </p:spPr>
        <p:txBody>
          <a:bodyPr wrap="square" rtlCol="0">
            <a:spAutoFit/>
          </a:bodyPr>
          <a:lstStyle/>
          <a:p>
            <a:r>
              <a:rPr lang="en-US" sz="9600" cap="all" dirty="0" smtClean="0">
                <a:latin typeface="League Gothic" panose="00000500000000000000" pitchFamily="50" charset="0"/>
              </a:rPr>
              <a:t>Forewarned</a:t>
            </a:r>
            <a:endParaRPr lang="en-NZ" sz="9600" cap="all" dirty="0">
              <a:latin typeface="League Gothic" panose="00000500000000000000" pitchFamily="50" charset="0"/>
            </a:endParaRPr>
          </a:p>
        </p:txBody>
      </p:sp>
    </p:spTree>
    <p:extLst>
      <p:ext uri="{BB962C8B-B14F-4D97-AF65-F5344CB8AC3E}">
        <p14:creationId xmlns:p14="http://schemas.microsoft.com/office/powerpoint/2010/main" val="133616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yet to be a </a:t>
            </a:r>
            <a:r>
              <a:rPr lang="en-US" dirty="0" smtClean="0"/>
              <a:t>literal, bodily resurrection</a:t>
            </a:r>
            <a:endParaRPr lang="en-NZ" dirty="0"/>
          </a:p>
        </p:txBody>
      </p:sp>
    </p:spTree>
    <p:extLst>
      <p:ext uri="{BB962C8B-B14F-4D97-AF65-F5344CB8AC3E}">
        <p14:creationId xmlns:p14="http://schemas.microsoft.com/office/powerpoint/2010/main" val="42192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aseline="30000" dirty="0" smtClean="0"/>
              <a:t>12</a:t>
            </a:r>
            <a:r>
              <a:rPr lang="en-US" dirty="0" smtClean="0"/>
              <a:t> </a:t>
            </a:r>
            <a:r>
              <a:rPr lang="en-US" dirty="0"/>
              <a:t>Now if Christ is proclaimed as raised from the dead, how can some of you say that there is no resurrection of the dead</a:t>
            </a:r>
            <a:r>
              <a:rPr lang="en-US" dirty="0" smtClean="0"/>
              <a:t>?</a:t>
            </a:r>
          </a:p>
          <a:p>
            <a:pPr lvl="1"/>
            <a:r>
              <a:rPr lang="en-US" dirty="0" smtClean="0"/>
              <a:t>1 </a:t>
            </a:r>
            <a:r>
              <a:rPr lang="en-US" dirty="0"/>
              <a:t>Corinthians </a:t>
            </a:r>
            <a:r>
              <a:rPr lang="en-US" dirty="0" smtClean="0"/>
              <a:t>15:12</a:t>
            </a:r>
            <a:endParaRPr lang="en-NZ" dirty="0"/>
          </a:p>
        </p:txBody>
      </p:sp>
    </p:spTree>
    <p:extLst>
      <p:ext uri="{BB962C8B-B14F-4D97-AF65-F5344CB8AC3E}">
        <p14:creationId xmlns:p14="http://schemas.microsoft.com/office/powerpoint/2010/main" val="31694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aseline="30000" dirty="0" smtClean="0"/>
              <a:t>42</a:t>
            </a:r>
            <a:r>
              <a:rPr lang="en-US" dirty="0" smtClean="0"/>
              <a:t> </a:t>
            </a:r>
            <a:r>
              <a:rPr lang="en-US" dirty="0"/>
              <a:t>So is it with the resurrection of the dead. What is sown is perishable; what is raised is imperishable. </a:t>
            </a:r>
            <a:r>
              <a:rPr lang="en-US" baseline="30000" dirty="0"/>
              <a:t>43</a:t>
            </a:r>
            <a:r>
              <a:rPr lang="en-US" dirty="0"/>
              <a:t> It is sown in dishonor; it is raised in glory. It is sown in weakness; it is raised in power. </a:t>
            </a:r>
            <a:r>
              <a:rPr lang="en-US" baseline="30000" dirty="0"/>
              <a:t>44</a:t>
            </a:r>
            <a:r>
              <a:rPr lang="en-US" dirty="0"/>
              <a:t> It is sown a natural </a:t>
            </a:r>
            <a:r>
              <a:rPr lang="en-US" u="sng" dirty="0"/>
              <a:t>body</a:t>
            </a:r>
            <a:r>
              <a:rPr lang="en-US" dirty="0"/>
              <a:t>; it is raised a spiritual </a:t>
            </a:r>
            <a:r>
              <a:rPr lang="en-US" u="sng" dirty="0"/>
              <a:t>body</a:t>
            </a:r>
            <a:r>
              <a:rPr lang="en-US" dirty="0"/>
              <a:t>. If there is a natural body, there is also a spiritual body</a:t>
            </a:r>
            <a:r>
              <a:rPr lang="en-US" dirty="0" smtClean="0"/>
              <a:t>.</a:t>
            </a:r>
          </a:p>
          <a:p>
            <a:pPr lvl="1"/>
            <a:r>
              <a:rPr lang="en-US" dirty="0" smtClean="0"/>
              <a:t>1 </a:t>
            </a:r>
            <a:r>
              <a:rPr lang="en-US" dirty="0"/>
              <a:t>Corinthians </a:t>
            </a:r>
            <a:r>
              <a:rPr lang="en-US" dirty="0" smtClean="0"/>
              <a:t>15:42–44</a:t>
            </a:r>
            <a:endParaRPr lang="en-US" dirty="0"/>
          </a:p>
        </p:txBody>
      </p:sp>
    </p:spTree>
    <p:extLst>
      <p:ext uri="{BB962C8B-B14F-4D97-AF65-F5344CB8AC3E}">
        <p14:creationId xmlns:p14="http://schemas.microsoft.com/office/powerpoint/2010/main" val="351951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aseline="30000" dirty="0" smtClean="0"/>
              <a:t>51</a:t>
            </a:r>
            <a:r>
              <a:rPr lang="en-US" dirty="0" smtClean="0"/>
              <a:t> </a:t>
            </a:r>
            <a:r>
              <a:rPr lang="en-US" dirty="0"/>
              <a:t>Behold! I tell you a mystery. We shall not all sleep, but we shall </a:t>
            </a:r>
            <a:r>
              <a:rPr lang="en-US" u="sng" dirty="0"/>
              <a:t>all be changed</a:t>
            </a:r>
            <a:r>
              <a:rPr lang="en-US" dirty="0"/>
              <a:t>, </a:t>
            </a:r>
            <a:r>
              <a:rPr lang="en-US" baseline="30000" dirty="0"/>
              <a:t>52</a:t>
            </a:r>
            <a:r>
              <a:rPr lang="en-US" dirty="0"/>
              <a:t> in a moment, in the twinkling of an eye, at the </a:t>
            </a:r>
            <a:r>
              <a:rPr lang="en-US" u="sng" dirty="0"/>
              <a:t>last trumpet</a:t>
            </a:r>
            <a:r>
              <a:rPr lang="en-US" dirty="0"/>
              <a:t>. For the trumpet will sound, and the dead will be raised imperishable, and we shall be changed</a:t>
            </a:r>
            <a:r>
              <a:rPr lang="en-US" dirty="0" smtClean="0"/>
              <a:t>. </a:t>
            </a:r>
          </a:p>
          <a:p>
            <a:pPr lvl="1"/>
            <a:r>
              <a:rPr lang="en-US" dirty="0" smtClean="0"/>
              <a:t>1 </a:t>
            </a:r>
            <a:r>
              <a:rPr lang="en-US" dirty="0"/>
              <a:t>Corinthians </a:t>
            </a:r>
            <a:r>
              <a:rPr lang="en-US" dirty="0" smtClean="0"/>
              <a:t>15:51–52</a:t>
            </a:r>
            <a:endParaRPr lang="en-NZ" dirty="0"/>
          </a:p>
        </p:txBody>
      </p:sp>
    </p:spTree>
    <p:extLst>
      <p:ext uri="{BB962C8B-B14F-4D97-AF65-F5344CB8AC3E}">
        <p14:creationId xmlns:p14="http://schemas.microsoft.com/office/powerpoint/2010/main" val="10001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aseline="30000" dirty="0" smtClean="0"/>
              <a:t>26</a:t>
            </a:r>
            <a:r>
              <a:rPr lang="en-US" dirty="0" smtClean="0"/>
              <a:t> </a:t>
            </a:r>
            <a:r>
              <a:rPr lang="en-US" dirty="0"/>
              <a:t>The </a:t>
            </a:r>
            <a:r>
              <a:rPr lang="en-US" u="sng" dirty="0"/>
              <a:t>last enemy</a:t>
            </a:r>
            <a:r>
              <a:rPr lang="en-US" dirty="0"/>
              <a:t> to be destroyed is </a:t>
            </a:r>
            <a:r>
              <a:rPr lang="en-US" dirty="0" smtClean="0"/>
              <a:t>death….</a:t>
            </a:r>
          </a:p>
          <a:p>
            <a:r>
              <a:rPr lang="en-US" dirty="0" smtClean="0"/>
              <a:t> </a:t>
            </a:r>
            <a:r>
              <a:rPr lang="en-US" baseline="30000" dirty="0" smtClean="0"/>
              <a:t>54</a:t>
            </a:r>
            <a:r>
              <a:rPr lang="en-US" dirty="0" smtClean="0"/>
              <a:t> </a:t>
            </a:r>
            <a:r>
              <a:rPr lang="en-US" dirty="0"/>
              <a:t>When the perishable puts on the imperishable, and the mortal puts on immortality, then shall come to pass the saying that is written: “Death is swallowed up in victory.” </a:t>
            </a:r>
            <a:r>
              <a:rPr lang="en-US" baseline="30000" dirty="0"/>
              <a:t>55</a:t>
            </a:r>
            <a:r>
              <a:rPr lang="en-US" dirty="0"/>
              <a:t> “O death, where is your victory? O death, where is your sting</a:t>
            </a:r>
            <a:r>
              <a:rPr lang="en-US" dirty="0" smtClean="0"/>
              <a:t>?”</a:t>
            </a:r>
          </a:p>
          <a:p>
            <a:pPr lvl="1"/>
            <a:r>
              <a:rPr lang="en-US" dirty="0" smtClean="0"/>
              <a:t>1 </a:t>
            </a:r>
            <a:r>
              <a:rPr lang="en-US" dirty="0"/>
              <a:t>Corinthians </a:t>
            </a:r>
            <a:r>
              <a:rPr lang="en-US" dirty="0" smtClean="0"/>
              <a:t>15:26, 54–55</a:t>
            </a:r>
            <a:endParaRPr lang="en-US" dirty="0"/>
          </a:p>
        </p:txBody>
      </p:sp>
    </p:spTree>
    <p:extLst>
      <p:ext uri="{BB962C8B-B14F-4D97-AF65-F5344CB8AC3E}">
        <p14:creationId xmlns:p14="http://schemas.microsoft.com/office/powerpoint/2010/main" val="73479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literal end of the world is yet to come</a:t>
            </a:r>
            <a:endParaRPr lang="en-NZ" dirty="0"/>
          </a:p>
        </p:txBody>
      </p:sp>
    </p:spTree>
    <p:extLst>
      <p:ext uri="{BB962C8B-B14F-4D97-AF65-F5344CB8AC3E}">
        <p14:creationId xmlns:p14="http://schemas.microsoft.com/office/powerpoint/2010/main" val="36745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aseline="30000" dirty="0" smtClean="0"/>
              <a:t>10</a:t>
            </a:r>
            <a:r>
              <a:rPr lang="en-US" dirty="0" smtClean="0"/>
              <a:t> </a:t>
            </a:r>
            <a:r>
              <a:rPr lang="en-US" dirty="0"/>
              <a:t>But the day of the Lord will come like a thief, and then the heavens will pass away with a roar, and the heavenly bodies will be burned up and dissolved, and the earth and the works that are done on it will be exposed. </a:t>
            </a:r>
            <a:r>
              <a:rPr lang="en-US" baseline="30000" dirty="0" smtClean="0"/>
              <a:t>11</a:t>
            </a:r>
            <a:r>
              <a:rPr lang="en-US" dirty="0" smtClean="0"/>
              <a:t> </a:t>
            </a:r>
            <a:r>
              <a:rPr lang="en-US" dirty="0"/>
              <a:t>Since all these things are thus to be dissolved, what sort of people ought you to be in lives of holiness and </a:t>
            </a:r>
            <a:r>
              <a:rPr lang="en-US" dirty="0" smtClean="0"/>
              <a:t>godliness…</a:t>
            </a:r>
          </a:p>
          <a:p>
            <a:pPr lvl="1"/>
            <a:r>
              <a:rPr lang="en-US" dirty="0" smtClean="0"/>
              <a:t>2 Peter 3:10-11</a:t>
            </a:r>
            <a:endParaRPr lang="en-NZ" dirty="0"/>
          </a:p>
        </p:txBody>
      </p:sp>
    </p:spTree>
    <p:extLst>
      <p:ext uri="{BB962C8B-B14F-4D97-AF65-F5344CB8AC3E}">
        <p14:creationId xmlns:p14="http://schemas.microsoft.com/office/powerpoint/2010/main" val="26296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aseline="30000" dirty="0" smtClean="0"/>
              <a:t>12</a:t>
            </a:r>
            <a:r>
              <a:rPr lang="en-US" dirty="0" smtClean="0"/>
              <a:t> </a:t>
            </a:r>
            <a:r>
              <a:rPr lang="en-US" dirty="0"/>
              <a:t>waiting for and hastening the coming of the day of </a:t>
            </a:r>
            <a:r>
              <a:rPr lang="en-US" dirty="0" smtClean="0"/>
              <a:t>God, because </a:t>
            </a:r>
            <a:r>
              <a:rPr lang="en-US" dirty="0"/>
              <a:t>of which the heavens will be set on fire and dissolved, and the heavenly bodies will melt as they burn! </a:t>
            </a:r>
            <a:r>
              <a:rPr lang="en-US" baseline="30000" dirty="0"/>
              <a:t>13</a:t>
            </a:r>
            <a:r>
              <a:rPr lang="en-US" dirty="0"/>
              <a:t> But according to his promise we are waiting for new heavens and a new earth in which righteousness dwells</a:t>
            </a:r>
            <a:r>
              <a:rPr lang="en-US" dirty="0" smtClean="0"/>
              <a:t>.</a:t>
            </a:r>
          </a:p>
          <a:p>
            <a:pPr lvl="1"/>
            <a:r>
              <a:rPr lang="en-US" dirty="0" smtClean="0"/>
              <a:t>2 </a:t>
            </a:r>
            <a:r>
              <a:rPr lang="en-US" dirty="0"/>
              <a:t>Peter </a:t>
            </a:r>
            <a:r>
              <a:rPr lang="en-US" dirty="0" smtClean="0"/>
              <a:t>3:12-13</a:t>
            </a:r>
            <a:endParaRPr lang="en-US" dirty="0"/>
          </a:p>
        </p:txBody>
      </p:sp>
    </p:spTree>
    <p:extLst>
      <p:ext uri="{BB962C8B-B14F-4D97-AF65-F5344CB8AC3E}">
        <p14:creationId xmlns:p14="http://schemas.microsoft.com/office/powerpoint/2010/main" val="82637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what’s the real significance of AD 70?</a:t>
            </a:r>
            <a:endParaRPr lang="en-NZ" dirty="0"/>
          </a:p>
        </p:txBody>
      </p:sp>
    </p:spTree>
    <p:extLst>
      <p:ext uri="{BB962C8B-B14F-4D97-AF65-F5344CB8AC3E}">
        <p14:creationId xmlns:p14="http://schemas.microsoft.com/office/powerpoint/2010/main" val="20309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aseline="30000" dirty="0" smtClean="0"/>
              <a:t>37</a:t>
            </a:r>
            <a:r>
              <a:rPr lang="en-US" dirty="0" smtClean="0"/>
              <a:t> </a:t>
            </a:r>
            <a:r>
              <a:rPr lang="en-US" dirty="0"/>
              <a:t>“O Jerusalem, Jerusalem, the city that kills the prophets and stones those who are sent to it! How often would I have gathered your children together as a hen gathers her brood under her wings, and you were not willing! </a:t>
            </a:r>
            <a:r>
              <a:rPr lang="en-US" baseline="30000" dirty="0"/>
              <a:t>38</a:t>
            </a:r>
            <a:r>
              <a:rPr lang="en-US" dirty="0"/>
              <a:t> See, your house is left to you desolate</a:t>
            </a:r>
            <a:r>
              <a:rPr lang="en-US" dirty="0" smtClean="0"/>
              <a:t>.</a:t>
            </a:r>
          </a:p>
          <a:p>
            <a:pPr lvl="1"/>
            <a:r>
              <a:rPr lang="en-US" dirty="0" smtClean="0"/>
              <a:t>Matthew 23:37–38</a:t>
            </a:r>
          </a:p>
        </p:txBody>
      </p:sp>
    </p:spTree>
    <p:extLst>
      <p:ext uri="{BB962C8B-B14F-4D97-AF65-F5344CB8AC3E}">
        <p14:creationId xmlns:p14="http://schemas.microsoft.com/office/powerpoint/2010/main" val="18583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0520" y="304800"/>
            <a:ext cx="11506199" cy="625799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6" name="Group 25"/>
          <p:cNvGrpSpPr/>
          <p:nvPr/>
        </p:nvGrpSpPr>
        <p:grpSpPr>
          <a:xfrm>
            <a:off x="212335" y="5384401"/>
            <a:ext cx="1391500" cy="1333834"/>
            <a:chOff x="7064375" y="-1670050"/>
            <a:chExt cx="2725738" cy="2446338"/>
          </a:xfrm>
        </p:grpSpPr>
        <p:sp>
          <p:nvSpPr>
            <p:cNvPr id="12" name="Freeform 5"/>
            <p:cNvSpPr>
              <a:spLocks noEditPoints="1"/>
            </p:cNvSpPr>
            <p:nvPr/>
          </p:nvSpPr>
          <p:spPr bwMode="auto">
            <a:xfrm>
              <a:off x="7205663" y="-1547812"/>
              <a:ext cx="2470150" cy="2203450"/>
            </a:xfrm>
            <a:custGeom>
              <a:avLst/>
              <a:gdLst>
                <a:gd name="T0" fmla="*/ 14336 w 15557"/>
                <a:gd name="T1" fmla="*/ 12759 h 13881"/>
                <a:gd name="T2" fmla="*/ 14429 w 15557"/>
                <a:gd name="T3" fmla="*/ 13189 h 13881"/>
                <a:gd name="T4" fmla="*/ 14004 w 15557"/>
                <a:gd name="T5" fmla="*/ 12965 h 13881"/>
                <a:gd name="T6" fmla="*/ 7202 w 15557"/>
                <a:gd name="T7" fmla="*/ 13005 h 13881"/>
                <a:gd name="T8" fmla="*/ 6991 w 15557"/>
                <a:gd name="T9" fmla="*/ 12371 h 13881"/>
                <a:gd name="T10" fmla="*/ 7803 w 15557"/>
                <a:gd name="T11" fmla="*/ 11992 h 13881"/>
                <a:gd name="T12" fmla="*/ 7378 w 15557"/>
                <a:gd name="T13" fmla="*/ 10651 h 13881"/>
                <a:gd name="T14" fmla="*/ 7755 w 15557"/>
                <a:gd name="T15" fmla="*/ 10831 h 13881"/>
                <a:gd name="T16" fmla="*/ 7501 w 15557"/>
                <a:gd name="T17" fmla="*/ 11399 h 13881"/>
                <a:gd name="T18" fmla="*/ 7116 w 15557"/>
                <a:gd name="T19" fmla="*/ 11132 h 13881"/>
                <a:gd name="T20" fmla="*/ 7147 w 15557"/>
                <a:gd name="T21" fmla="*/ 10771 h 13881"/>
                <a:gd name="T22" fmla="*/ 7819 w 15557"/>
                <a:gd name="T23" fmla="*/ 9894 h 13881"/>
                <a:gd name="T24" fmla="*/ 558 w 15557"/>
                <a:gd name="T25" fmla="*/ 13588 h 13881"/>
                <a:gd name="T26" fmla="*/ 377 w 15557"/>
                <a:gd name="T27" fmla="*/ 13303 h 13881"/>
                <a:gd name="T28" fmla="*/ 1881 w 15557"/>
                <a:gd name="T29" fmla="*/ 10609 h 13881"/>
                <a:gd name="T30" fmla="*/ 2954 w 15557"/>
                <a:gd name="T31" fmla="*/ 8737 h 13881"/>
                <a:gd name="T32" fmla="*/ 5767 w 15557"/>
                <a:gd name="T33" fmla="*/ 8754 h 13881"/>
                <a:gd name="T34" fmla="*/ 7969 w 15557"/>
                <a:gd name="T35" fmla="*/ 9263 h 13881"/>
                <a:gd name="T36" fmla="*/ 6992 w 15557"/>
                <a:gd name="T37" fmla="*/ 9677 h 13881"/>
                <a:gd name="T38" fmla="*/ 6580 w 15557"/>
                <a:gd name="T39" fmla="*/ 9883 h 13881"/>
                <a:gd name="T40" fmla="*/ 6122 w 15557"/>
                <a:gd name="T41" fmla="*/ 11321 h 13881"/>
                <a:gd name="T42" fmla="*/ 5659 w 15557"/>
                <a:gd name="T43" fmla="*/ 11802 h 13881"/>
                <a:gd name="T44" fmla="*/ 5558 w 15557"/>
                <a:gd name="T45" fmla="*/ 12294 h 13881"/>
                <a:gd name="T46" fmla="*/ 4428 w 15557"/>
                <a:gd name="T47" fmla="*/ 13649 h 13881"/>
                <a:gd name="T48" fmla="*/ 9367 w 15557"/>
                <a:gd name="T49" fmla="*/ 5103 h 13881"/>
                <a:gd name="T50" fmla="*/ 9926 w 15557"/>
                <a:gd name="T51" fmla="*/ 5415 h 13881"/>
                <a:gd name="T52" fmla="*/ 9608 w 15557"/>
                <a:gd name="T53" fmla="*/ 5865 h 13881"/>
                <a:gd name="T54" fmla="*/ 9190 w 15557"/>
                <a:gd name="T55" fmla="*/ 5255 h 13881"/>
                <a:gd name="T56" fmla="*/ 5673 w 15557"/>
                <a:gd name="T57" fmla="*/ 6831 h 13881"/>
                <a:gd name="T58" fmla="*/ 5830 w 15557"/>
                <a:gd name="T59" fmla="*/ 6563 h 13881"/>
                <a:gd name="T60" fmla="*/ 6805 w 15557"/>
                <a:gd name="T61" fmla="*/ 6480 h 13881"/>
                <a:gd name="T62" fmla="*/ 7435 w 15557"/>
                <a:gd name="T63" fmla="*/ 5664 h 13881"/>
                <a:gd name="T64" fmla="*/ 7757 w 15557"/>
                <a:gd name="T65" fmla="*/ 5161 h 13881"/>
                <a:gd name="T66" fmla="*/ 6896 w 15557"/>
                <a:gd name="T67" fmla="*/ 4627 h 13881"/>
                <a:gd name="T68" fmla="*/ 7091 w 15557"/>
                <a:gd name="T69" fmla="*/ 4384 h 13881"/>
                <a:gd name="T70" fmla="*/ 9052 w 15557"/>
                <a:gd name="T71" fmla="*/ 5512 h 13881"/>
                <a:gd name="T72" fmla="*/ 9034 w 15557"/>
                <a:gd name="T73" fmla="*/ 6019 h 13881"/>
                <a:gd name="T74" fmla="*/ 9718 w 15557"/>
                <a:gd name="T75" fmla="*/ 6861 h 13881"/>
                <a:gd name="T76" fmla="*/ 9589 w 15557"/>
                <a:gd name="T77" fmla="*/ 7137 h 13881"/>
                <a:gd name="T78" fmla="*/ 9225 w 15557"/>
                <a:gd name="T79" fmla="*/ 6879 h 13881"/>
                <a:gd name="T80" fmla="*/ 7929 w 15557"/>
                <a:gd name="T81" fmla="*/ 6645 h 13881"/>
                <a:gd name="T82" fmla="*/ 8063 w 15557"/>
                <a:gd name="T83" fmla="*/ 7422 h 13881"/>
                <a:gd name="T84" fmla="*/ 7539 w 15557"/>
                <a:gd name="T85" fmla="*/ 8396 h 13881"/>
                <a:gd name="T86" fmla="*/ 7214 w 15557"/>
                <a:gd name="T87" fmla="*/ 8231 h 13881"/>
                <a:gd name="T88" fmla="*/ 7526 w 15557"/>
                <a:gd name="T89" fmla="*/ 7498 h 13881"/>
                <a:gd name="T90" fmla="*/ 7276 w 15557"/>
                <a:gd name="T91" fmla="*/ 6765 h 13881"/>
                <a:gd name="T92" fmla="*/ 6130 w 15557"/>
                <a:gd name="T93" fmla="*/ 7051 h 13881"/>
                <a:gd name="T94" fmla="*/ 7798 w 15557"/>
                <a:gd name="T95" fmla="*/ 1144 h 13881"/>
                <a:gd name="T96" fmla="*/ 7940 w 15557"/>
                <a:gd name="T97" fmla="*/ 1608 h 13881"/>
                <a:gd name="T98" fmla="*/ 7524 w 15557"/>
                <a:gd name="T99" fmla="*/ 1285 h 13881"/>
                <a:gd name="T100" fmla="*/ 7328 w 15557"/>
                <a:gd name="T101" fmla="*/ 148 h 13881"/>
                <a:gd name="T102" fmla="*/ 5927 w 15557"/>
                <a:gd name="T103" fmla="*/ 2697 h 13881"/>
                <a:gd name="T104" fmla="*/ 4537 w 15557"/>
                <a:gd name="T105" fmla="*/ 5211 h 13881"/>
                <a:gd name="T106" fmla="*/ 3047 w 15557"/>
                <a:gd name="T107" fmla="*/ 7887 h 13881"/>
                <a:gd name="T108" fmla="*/ 1885 w 15557"/>
                <a:gd name="T109" fmla="*/ 9940 h 13881"/>
                <a:gd name="T110" fmla="*/ 24 w 15557"/>
                <a:gd name="T111" fmla="*/ 13251 h 13881"/>
                <a:gd name="T112" fmla="*/ 156 w 15557"/>
                <a:gd name="T113" fmla="*/ 13746 h 13881"/>
                <a:gd name="T114" fmla="*/ 957 w 15557"/>
                <a:gd name="T115" fmla="*/ 13870 h 13881"/>
                <a:gd name="T116" fmla="*/ 12577 w 15557"/>
                <a:gd name="T117" fmla="*/ 13880 h 13881"/>
                <a:gd name="T118" fmla="*/ 15531 w 15557"/>
                <a:gd name="T119" fmla="*/ 13604 h 13881"/>
                <a:gd name="T120" fmla="*/ 13844 w 15557"/>
                <a:gd name="T121" fmla="*/ 10302 h 13881"/>
                <a:gd name="T122" fmla="*/ 8106 w 15557"/>
                <a:gd name="T123" fmla="*/ 243 h 13881"/>
                <a:gd name="T124" fmla="*/ 7664 w 15557"/>
                <a:gd name="T125" fmla="*/ 0 h 13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57" h="13881">
                  <a:moveTo>
                    <a:pt x="14104" y="12892"/>
                  </a:moveTo>
                  <a:lnTo>
                    <a:pt x="14113" y="12884"/>
                  </a:lnTo>
                  <a:lnTo>
                    <a:pt x="14121" y="12874"/>
                  </a:lnTo>
                  <a:lnTo>
                    <a:pt x="14129" y="12863"/>
                  </a:lnTo>
                  <a:lnTo>
                    <a:pt x="14137" y="12851"/>
                  </a:lnTo>
                  <a:lnTo>
                    <a:pt x="14145" y="12838"/>
                  </a:lnTo>
                  <a:lnTo>
                    <a:pt x="14155" y="12825"/>
                  </a:lnTo>
                  <a:lnTo>
                    <a:pt x="14164" y="12812"/>
                  </a:lnTo>
                  <a:lnTo>
                    <a:pt x="14176" y="12800"/>
                  </a:lnTo>
                  <a:lnTo>
                    <a:pt x="14182" y="12794"/>
                  </a:lnTo>
                  <a:lnTo>
                    <a:pt x="14189" y="12789"/>
                  </a:lnTo>
                  <a:lnTo>
                    <a:pt x="14196" y="12783"/>
                  </a:lnTo>
                  <a:lnTo>
                    <a:pt x="14204" y="12778"/>
                  </a:lnTo>
                  <a:lnTo>
                    <a:pt x="14212" y="12774"/>
                  </a:lnTo>
                  <a:lnTo>
                    <a:pt x="14221" y="12769"/>
                  </a:lnTo>
                  <a:lnTo>
                    <a:pt x="14231" y="12765"/>
                  </a:lnTo>
                  <a:lnTo>
                    <a:pt x="14240" y="12762"/>
                  </a:lnTo>
                  <a:lnTo>
                    <a:pt x="14252" y="12760"/>
                  </a:lnTo>
                  <a:lnTo>
                    <a:pt x="14264" y="12758"/>
                  </a:lnTo>
                  <a:lnTo>
                    <a:pt x="14277" y="12756"/>
                  </a:lnTo>
                  <a:lnTo>
                    <a:pt x="14290" y="12755"/>
                  </a:lnTo>
                  <a:lnTo>
                    <a:pt x="14305" y="12755"/>
                  </a:lnTo>
                  <a:lnTo>
                    <a:pt x="14320" y="12756"/>
                  </a:lnTo>
                  <a:lnTo>
                    <a:pt x="14336" y="12759"/>
                  </a:lnTo>
                  <a:lnTo>
                    <a:pt x="14353" y="12762"/>
                  </a:lnTo>
                  <a:lnTo>
                    <a:pt x="14387" y="12769"/>
                  </a:lnTo>
                  <a:lnTo>
                    <a:pt x="14418" y="12779"/>
                  </a:lnTo>
                  <a:lnTo>
                    <a:pt x="14446" y="12791"/>
                  </a:lnTo>
                  <a:lnTo>
                    <a:pt x="14470" y="12805"/>
                  </a:lnTo>
                  <a:lnTo>
                    <a:pt x="14490" y="12821"/>
                  </a:lnTo>
                  <a:lnTo>
                    <a:pt x="14509" y="12838"/>
                  </a:lnTo>
                  <a:lnTo>
                    <a:pt x="14523" y="12856"/>
                  </a:lnTo>
                  <a:lnTo>
                    <a:pt x="14534" y="12876"/>
                  </a:lnTo>
                  <a:lnTo>
                    <a:pt x="14543" y="12896"/>
                  </a:lnTo>
                  <a:lnTo>
                    <a:pt x="14549" y="12917"/>
                  </a:lnTo>
                  <a:lnTo>
                    <a:pt x="14553" y="12940"/>
                  </a:lnTo>
                  <a:lnTo>
                    <a:pt x="14554" y="12962"/>
                  </a:lnTo>
                  <a:lnTo>
                    <a:pt x="14552" y="12985"/>
                  </a:lnTo>
                  <a:lnTo>
                    <a:pt x="14548" y="13009"/>
                  </a:lnTo>
                  <a:lnTo>
                    <a:pt x="14542" y="13031"/>
                  </a:lnTo>
                  <a:lnTo>
                    <a:pt x="14534" y="13054"/>
                  </a:lnTo>
                  <a:lnTo>
                    <a:pt x="14524" y="13076"/>
                  </a:lnTo>
                  <a:lnTo>
                    <a:pt x="14512" y="13098"/>
                  </a:lnTo>
                  <a:lnTo>
                    <a:pt x="14499" y="13118"/>
                  </a:lnTo>
                  <a:lnTo>
                    <a:pt x="14483" y="13137"/>
                  </a:lnTo>
                  <a:lnTo>
                    <a:pt x="14467" y="13157"/>
                  </a:lnTo>
                  <a:lnTo>
                    <a:pt x="14449" y="13174"/>
                  </a:lnTo>
                  <a:lnTo>
                    <a:pt x="14429" y="13189"/>
                  </a:lnTo>
                  <a:lnTo>
                    <a:pt x="14408" y="13203"/>
                  </a:lnTo>
                  <a:lnTo>
                    <a:pt x="14386" y="13216"/>
                  </a:lnTo>
                  <a:lnTo>
                    <a:pt x="14364" y="13225"/>
                  </a:lnTo>
                  <a:lnTo>
                    <a:pt x="14340" y="13233"/>
                  </a:lnTo>
                  <a:lnTo>
                    <a:pt x="14315" y="13238"/>
                  </a:lnTo>
                  <a:lnTo>
                    <a:pt x="14291" y="13242"/>
                  </a:lnTo>
                  <a:lnTo>
                    <a:pt x="14265" y="13242"/>
                  </a:lnTo>
                  <a:lnTo>
                    <a:pt x="14239" y="13238"/>
                  </a:lnTo>
                  <a:lnTo>
                    <a:pt x="14212" y="13232"/>
                  </a:lnTo>
                  <a:lnTo>
                    <a:pt x="14189" y="13224"/>
                  </a:lnTo>
                  <a:lnTo>
                    <a:pt x="14167" y="13215"/>
                  </a:lnTo>
                  <a:lnTo>
                    <a:pt x="14147" y="13204"/>
                  </a:lnTo>
                  <a:lnTo>
                    <a:pt x="14128" y="13192"/>
                  </a:lnTo>
                  <a:lnTo>
                    <a:pt x="14109" y="13178"/>
                  </a:lnTo>
                  <a:lnTo>
                    <a:pt x="14092" y="13164"/>
                  </a:lnTo>
                  <a:lnTo>
                    <a:pt x="14077" y="13147"/>
                  </a:lnTo>
                  <a:lnTo>
                    <a:pt x="14063" y="13130"/>
                  </a:lnTo>
                  <a:lnTo>
                    <a:pt x="14051" y="13111"/>
                  </a:lnTo>
                  <a:lnTo>
                    <a:pt x="14040" y="13090"/>
                  </a:lnTo>
                  <a:lnTo>
                    <a:pt x="14030" y="13068"/>
                  </a:lnTo>
                  <a:lnTo>
                    <a:pt x="14021" y="13044"/>
                  </a:lnTo>
                  <a:lnTo>
                    <a:pt x="14014" y="13019"/>
                  </a:lnTo>
                  <a:lnTo>
                    <a:pt x="14009" y="12993"/>
                  </a:lnTo>
                  <a:lnTo>
                    <a:pt x="14004" y="12965"/>
                  </a:lnTo>
                  <a:lnTo>
                    <a:pt x="14001" y="12936"/>
                  </a:lnTo>
                  <a:lnTo>
                    <a:pt x="14104" y="12892"/>
                  </a:lnTo>
                  <a:close/>
                  <a:moveTo>
                    <a:pt x="7754" y="13222"/>
                  </a:moveTo>
                  <a:lnTo>
                    <a:pt x="7736" y="13222"/>
                  </a:lnTo>
                  <a:lnTo>
                    <a:pt x="7715" y="13220"/>
                  </a:lnTo>
                  <a:lnTo>
                    <a:pt x="7690" y="13217"/>
                  </a:lnTo>
                  <a:lnTo>
                    <a:pt x="7662" y="13211"/>
                  </a:lnTo>
                  <a:lnTo>
                    <a:pt x="7601" y="13200"/>
                  </a:lnTo>
                  <a:lnTo>
                    <a:pt x="7535" y="13185"/>
                  </a:lnTo>
                  <a:lnTo>
                    <a:pt x="7470" y="13167"/>
                  </a:lnTo>
                  <a:lnTo>
                    <a:pt x="7409" y="13151"/>
                  </a:lnTo>
                  <a:lnTo>
                    <a:pt x="7356" y="13135"/>
                  </a:lnTo>
                  <a:lnTo>
                    <a:pt x="7317" y="13122"/>
                  </a:lnTo>
                  <a:lnTo>
                    <a:pt x="7307" y="13119"/>
                  </a:lnTo>
                  <a:lnTo>
                    <a:pt x="7298" y="13115"/>
                  </a:lnTo>
                  <a:lnTo>
                    <a:pt x="7290" y="13110"/>
                  </a:lnTo>
                  <a:lnTo>
                    <a:pt x="7281" y="13103"/>
                  </a:lnTo>
                  <a:lnTo>
                    <a:pt x="7274" y="13096"/>
                  </a:lnTo>
                  <a:lnTo>
                    <a:pt x="7265" y="13088"/>
                  </a:lnTo>
                  <a:lnTo>
                    <a:pt x="7256" y="13079"/>
                  </a:lnTo>
                  <a:lnTo>
                    <a:pt x="7248" y="13071"/>
                  </a:lnTo>
                  <a:lnTo>
                    <a:pt x="7233" y="13050"/>
                  </a:lnTo>
                  <a:lnTo>
                    <a:pt x="7217" y="13029"/>
                  </a:lnTo>
                  <a:lnTo>
                    <a:pt x="7202" y="13005"/>
                  </a:lnTo>
                  <a:lnTo>
                    <a:pt x="7188" y="12982"/>
                  </a:lnTo>
                  <a:lnTo>
                    <a:pt x="7161" y="12931"/>
                  </a:lnTo>
                  <a:lnTo>
                    <a:pt x="7136" y="12884"/>
                  </a:lnTo>
                  <a:lnTo>
                    <a:pt x="7115" y="12840"/>
                  </a:lnTo>
                  <a:lnTo>
                    <a:pt x="7097" y="12806"/>
                  </a:lnTo>
                  <a:lnTo>
                    <a:pt x="7078" y="12775"/>
                  </a:lnTo>
                  <a:lnTo>
                    <a:pt x="7061" y="12747"/>
                  </a:lnTo>
                  <a:lnTo>
                    <a:pt x="7045" y="12723"/>
                  </a:lnTo>
                  <a:lnTo>
                    <a:pt x="7030" y="12702"/>
                  </a:lnTo>
                  <a:lnTo>
                    <a:pt x="7017" y="12682"/>
                  </a:lnTo>
                  <a:lnTo>
                    <a:pt x="7005" y="12665"/>
                  </a:lnTo>
                  <a:lnTo>
                    <a:pt x="6995" y="12648"/>
                  </a:lnTo>
                  <a:lnTo>
                    <a:pt x="6986" y="12631"/>
                  </a:lnTo>
                  <a:lnTo>
                    <a:pt x="6979" y="12614"/>
                  </a:lnTo>
                  <a:lnTo>
                    <a:pt x="6973" y="12594"/>
                  </a:lnTo>
                  <a:lnTo>
                    <a:pt x="6972" y="12585"/>
                  </a:lnTo>
                  <a:lnTo>
                    <a:pt x="6970" y="12574"/>
                  </a:lnTo>
                  <a:lnTo>
                    <a:pt x="6969" y="12562"/>
                  </a:lnTo>
                  <a:lnTo>
                    <a:pt x="6969" y="12550"/>
                  </a:lnTo>
                  <a:lnTo>
                    <a:pt x="6969" y="12524"/>
                  </a:lnTo>
                  <a:lnTo>
                    <a:pt x="6972" y="12494"/>
                  </a:lnTo>
                  <a:lnTo>
                    <a:pt x="6976" y="12458"/>
                  </a:lnTo>
                  <a:lnTo>
                    <a:pt x="6984" y="12417"/>
                  </a:lnTo>
                  <a:lnTo>
                    <a:pt x="6991" y="12371"/>
                  </a:lnTo>
                  <a:lnTo>
                    <a:pt x="7000" y="12316"/>
                  </a:lnTo>
                  <a:lnTo>
                    <a:pt x="7009" y="12255"/>
                  </a:lnTo>
                  <a:lnTo>
                    <a:pt x="7018" y="12192"/>
                  </a:lnTo>
                  <a:lnTo>
                    <a:pt x="7029" y="12130"/>
                  </a:lnTo>
                  <a:lnTo>
                    <a:pt x="7040" y="12072"/>
                  </a:lnTo>
                  <a:lnTo>
                    <a:pt x="7045" y="12046"/>
                  </a:lnTo>
                  <a:lnTo>
                    <a:pt x="7051" y="12024"/>
                  </a:lnTo>
                  <a:lnTo>
                    <a:pt x="7057" y="12003"/>
                  </a:lnTo>
                  <a:lnTo>
                    <a:pt x="7063" y="11986"/>
                  </a:lnTo>
                  <a:lnTo>
                    <a:pt x="7084" y="11984"/>
                  </a:lnTo>
                  <a:lnTo>
                    <a:pt x="7114" y="11983"/>
                  </a:lnTo>
                  <a:lnTo>
                    <a:pt x="7152" y="11981"/>
                  </a:lnTo>
                  <a:lnTo>
                    <a:pt x="7197" y="11980"/>
                  </a:lnTo>
                  <a:lnTo>
                    <a:pt x="7302" y="11978"/>
                  </a:lnTo>
                  <a:lnTo>
                    <a:pt x="7417" y="11977"/>
                  </a:lnTo>
                  <a:lnTo>
                    <a:pt x="7532" y="11977"/>
                  </a:lnTo>
                  <a:lnTo>
                    <a:pt x="7637" y="11978"/>
                  </a:lnTo>
                  <a:lnTo>
                    <a:pt x="7682" y="11980"/>
                  </a:lnTo>
                  <a:lnTo>
                    <a:pt x="7721" y="11981"/>
                  </a:lnTo>
                  <a:lnTo>
                    <a:pt x="7751" y="11983"/>
                  </a:lnTo>
                  <a:lnTo>
                    <a:pt x="7772" y="11984"/>
                  </a:lnTo>
                  <a:lnTo>
                    <a:pt x="7781" y="11986"/>
                  </a:lnTo>
                  <a:lnTo>
                    <a:pt x="7792" y="11988"/>
                  </a:lnTo>
                  <a:lnTo>
                    <a:pt x="7803" y="11992"/>
                  </a:lnTo>
                  <a:lnTo>
                    <a:pt x="7814" y="11997"/>
                  </a:lnTo>
                  <a:lnTo>
                    <a:pt x="7837" y="12010"/>
                  </a:lnTo>
                  <a:lnTo>
                    <a:pt x="7863" y="12025"/>
                  </a:lnTo>
                  <a:lnTo>
                    <a:pt x="7889" y="12042"/>
                  </a:lnTo>
                  <a:lnTo>
                    <a:pt x="7915" y="12061"/>
                  </a:lnTo>
                  <a:lnTo>
                    <a:pt x="7942" y="12083"/>
                  </a:lnTo>
                  <a:lnTo>
                    <a:pt x="7970" y="12105"/>
                  </a:lnTo>
                  <a:lnTo>
                    <a:pt x="8026" y="12150"/>
                  </a:lnTo>
                  <a:lnTo>
                    <a:pt x="8081" y="12194"/>
                  </a:lnTo>
                  <a:lnTo>
                    <a:pt x="8106" y="12215"/>
                  </a:lnTo>
                  <a:lnTo>
                    <a:pt x="8132" y="12232"/>
                  </a:lnTo>
                  <a:lnTo>
                    <a:pt x="8156" y="12248"/>
                  </a:lnTo>
                  <a:lnTo>
                    <a:pt x="8177" y="12260"/>
                  </a:lnTo>
                  <a:lnTo>
                    <a:pt x="8176" y="12289"/>
                  </a:lnTo>
                  <a:lnTo>
                    <a:pt x="8175" y="12329"/>
                  </a:lnTo>
                  <a:lnTo>
                    <a:pt x="8173" y="12379"/>
                  </a:lnTo>
                  <a:lnTo>
                    <a:pt x="8171" y="12432"/>
                  </a:lnTo>
                  <a:lnTo>
                    <a:pt x="8169" y="12484"/>
                  </a:lnTo>
                  <a:lnTo>
                    <a:pt x="8166" y="12531"/>
                  </a:lnTo>
                  <a:lnTo>
                    <a:pt x="8163" y="12568"/>
                  </a:lnTo>
                  <a:lnTo>
                    <a:pt x="8160" y="12589"/>
                  </a:lnTo>
                  <a:lnTo>
                    <a:pt x="7754" y="13222"/>
                  </a:lnTo>
                  <a:close/>
                  <a:moveTo>
                    <a:pt x="7359" y="10654"/>
                  </a:moveTo>
                  <a:lnTo>
                    <a:pt x="7378" y="10651"/>
                  </a:lnTo>
                  <a:lnTo>
                    <a:pt x="7396" y="10648"/>
                  </a:lnTo>
                  <a:lnTo>
                    <a:pt x="7415" y="10647"/>
                  </a:lnTo>
                  <a:lnTo>
                    <a:pt x="7434" y="10647"/>
                  </a:lnTo>
                  <a:lnTo>
                    <a:pt x="7452" y="10648"/>
                  </a:lnTo>
                  <a:lnTo>
                    <a:pt x="7470" y="10649"/>
                  </a:lnTo>
                  <a:lnTo>
                    <a:pt x="7488" y="10652"/>
                  </a:lnTo>
                  <a:lnTo>
                    <a:pt x="7506" y="10655"/>
                  </a:lnTo>
                  <a:lnTo>
                    <a:pt x="7525" y="10661"/>
                  </a:lnTo>
                  <a:lnTo>
                    <a:pt x="7543" y="10666"/>
                  </a:lnTo>
                  <a:lnTo>
                    <a:pt x="7560" y="10672"/>
                  </a:lnTo>
                  <a:lnTo>
                    <a:pt x="7577" y="10680"/>
                  </a:lnTo>
                  <a:lnTo>
                    <a:pt x="7594" y="10687"/>
                  </a:lnTo>
                  <a:lnTo>
                    <a:pt x="7611" y="10696"/>
                  </a:lnTo>
                  <a:lnTo>
                    <a:pt x="7627" y="10706"/>
                  </a:lnTo>
                  <a:lnTo>
                    <a:pt x="7643" y="10715"/>
                  </a:lnTo>
                  <a:lnTo>
                    <a:pt x="7658" y="10726"/>
                  </a:lnTo>
                  <a:lnTo>
                    <a:pt x="7672" y="10738"/>
                  </a:lnTo>
                  <a:lnTo>
                    <a:pt x="7686" y="10750"/>
                  </a:lnTo>
                  <a:lnTo>
                    <a:pt x="7700" y="10763"/>
                  </a:lnTo>
                  <a:lnTo>
                    <a:pt x="7711" y="10775"/>
                  </a:lnTo>
                  <a:lnTo>
                    <a:pt x="7724" y="10788"/>
                  </a:lnTo>
                  <a:lnTo>
                    <a:pt x="7735" y="10802"/>
                  </a:lnTo>
                  <a:lnTo>
                    <a:pt x="7746" y="10816"/>
                  </a:lnTo>
                  <a:lnTo>
                    <a:pt x="7755" y="10831"/>
                  </a:lnTo>
                  <a:lnTo>
                    <a:pt x="7764" y="10846"/>
                  </a:lnTo>
                  <a:lnTo>
                    <a:pt x="7772" y="10861"/>
                  </a:lnTo>
                  <a:lnTo>
                    <a:pt x="7778" y="10876"/>
                  </a:lnTo>
                  <a:lnTo>
                    <a:pt x="7784" y="10892"/>
                  </a:lnTo>
                  <a:lnTo>
                    <a:pt x="7789" y="10909"/>
                  </a:lnTo>
                  <a:lnTo>
                    <a:pt x="7793" y="10925"/>
                  </a:lnTo>
                  <a:lnTo>
                    <a:pt x="7795" y="10941"/>
                  </a:lnTo>
                  <a:lnTo>
                    <a:pt x="7798" y="10963"/>
                  </a:lnTo>
                  <a:lnTo>
                    <a:pt x="7799" y="10986"/>
                  </a:lnTo>
                  <a:lnTo>
                    <a:pt x="7799" y="11008"/>
                  </a:lnTo>
                  <a:lnTo>
                    <a:pt x="7798" y="11031"/>
                  </a:lnTo>
                  <a:lnTo>
                    <a:pt x="7797" y="11053"/>
                  </a:lnTo>
                  <a:lnTo>
                    <a:pt x="7794" y="11076"/>
                  </a:lnTo>
                  <a:lnTo>
                    <a:pt x="7791" y="11096"/>
                  </a:lnTo>
                  <a:lnTo>
                    <a:pt x="7787" y="11118"/>
                  </a:lnTo>
                  <a:lnTo>
                    <a:pt x="7780" y="11137"/>
                  </a:lnTo>
                  <a:lnTo>
                    <a:pt x="7774" y="11156"/>
                  </a:lnTo>
                  <a:lnTo>
                    <a:pt x="7766" y="11174"/>
                  </a:lnTo>
                  <a:lnTo>
                    <a:pt x="7757" y="11191"/>
                  </a:lnTo>
                  <a:lnTo>
                    <a:pt x="7747" y="11206"/>
                  </a:lnTo>
                  <a:lnTo>
                    <a:pt x="7736" y="11220"/>
                  </a:lnTo>
                  <a:lnTo>
                    <a:pt x="7724" y="11233"/>
                  </a:lnTo>
                  <a:lnTo>
                    <a:pt x="7711" y="11243"/>
                  </a:lnTo>
                  <a:lnTo>
                    <a:pt x="7501" y="11399"/>
                  </a:lnTo>
                  <a:lnTo>
                    <a:pt x="7489" y="11405"/>
                  </a:lnTo>
                  <a:lnTo>
                    <a:pt x="7480" y="11410"/>
                  </a:lnTo>
                  <a:lnTo>
                    <a:pt x="7469" y="11414"/>
                  </a:lnTo>
                  <a:lnTo>
                    <a:pt x="7460" y="11416"/>
                  </a:lnTo>
                  <a:lnTo>
                    <a:pt x="7452" y="11418"/>
                  </a:lnTo>
                  <a:lnTo>
                    <a:pt x="7443" y="11419"/>
                  </a:lnTo>
                  <a:lnTo>
                    <a:pt x="7436" y="11418"/>
                  </a:lnTo>
                  <a:lnTo>
                    <a:pt x="7427" y="11417"/>
                  </a:lnTo>
                  <a:lnTo>
                    <a:pt x="7421" y="11416"/>
                  </a:lnTo>
                  <a:lnTo>
                    <a:pt x="7413" y="11413"/>
                  </a:lnTo>
                  <a:lnTo>
                    <a:pt x="7406" y="11410"/>
                  </a:lnTo>
                  <a:lnTo>
                    <a:pt x="7399" y="11405"/>
                  </a:lnTo>
                  <a:lnTo>
                    <a:pt x="7384" y="11396"/>
                  </a:lnTo>
                  <a:lnTo>
                    <a:pt x="7369" y="11383"/>
                  </a:lnTo>
                  <a:lnTo>
                    <a:pt x="7348" y="11361"/>
                  </a:lnTo>
                  <a:lnTo>
                    <a:pt x="7323" y="11336"/>
                  </a:lnTo>
                  <a:lnTo>
                    <a:pt x="7299" y="11309"/>
                  </a:lnTo>
                  <a:lnTo>
                    <a:pt x="7276" y="11284"/>
                  </a:lnTo>
                  <a:lnTo>
                    <a:pt x="7261" y="11271"/>
                  </a:lnTo>
                  <a:lnTo>
                    <a:pt x="7237" y="11249"/>
                  </a:lnTo>
                  <a:lnTo>
                    <a:pt x="7208" y="11221"/>
                  </a:lnTo>
                  <a:lnTo>
                    <a:pt x="7176" y="11191"/>
                  </a:lnTo>
                  <a:lnTo>
                    <a:pt x="7144" y="11160"/>
                  </a:lnTo>
                  <a:lnTo>
                    <a:pt x="7116" y="11132"/>
                  </a:lnTo>
                  <a:lnTo>
                    <a:pt x="7093" y="11109"/>
                  </a:lnTo>
                  <a:lnTo>
                    <a:pt x="7082" y="11094"/>
                  </a:lnTo>
                  <a:lnTo>
                    <a:pt x="7077" y="11086"/>
                  </a:lnTo>
                  <a:lnTo>
                    <a:pt x="7073" y="11076"/>
                  </a:lnTo>
                  <a:lnTo>
                    <a:pt x="7069" y="11066"/>
                  </a:lnTo>
                  <a:lnTo>
                    <a:pt x="7065" y="11054"/>
                  </a:lnTo>
                  <a:lnTo>
                    <a:pt x="7062" y="11042"/>
                  </a:lnTo>
                  <a:lnTo>
                    <a:pt x="7061" y="11029"/>
                  </a:lnTo>
                  <a:lnTo>
                    <a:pt x="7059" y="11015"/>
                  </a:lnTo>
                  <a:lnTo>
                    <a:pt x="7059" y="11001"/>
                  </a:lnTo>
                  <a:lnTo>
                    <a:pt x="7059" y="10986"/>
                  </a:lnTo>
                  <a:lnTo>
                    <a:pt x="7060" y="10970"/>
                  </a:lnTo>
                  <a:lnTo>
                    <a:pt x="7061" y="10954"/>
                  </a:lnTo>
                  <a:lnTo>
                    <a:pt x="7064" y="10938"/>
                  </a:lnTo>
                  <a:lnTo>
                    <a:pt x="7068" y="10920"/>
                  </a:lnTo>
                  <a:lnTo>
                    <a:pt x="7072" y="10903"/>
                  </a:lnTo>
                  <a:lnTo>
                    <a:pt x="7077" y="10887"/>
                  </a:lnTo>
                  <a:lnTo>
                    <a:pt x="7084" y="10870"/>
                  </a:lnTo>
                  <a:lnTo>
                    <a:pt x="7091" y="10853"/>
                  </a:lnTo>
                  <a:lnTo>
                    <a:pt x="7100" y="10836"/>
                  </a:lnTo>
                  <a:lnTo>
                    <a:pt x="7111" y="10819"/>
                  </a:lnTo>
                  <a:lnTo>
                    <a:pt x="7121" y="10802"/>
                  </a:lnTo>
                  <a:lnTo>
                    <a:pt x="7133" y="10786"/>
                  </a:lnTo>
                  <a:lnTo>
                    <a:pt x="7147" y="10771"/>
                  </a:lnTo>
                  <a:lnTo>
                    <a:pt x="7162" y="10756"/>
                  </a:lnTo>
                  <a:lnTo>
                    <a:pt x="7178" y="10741"/>
                  </a:lnTo>
                  <a:lnTo>
                    <a:pt x="7195" y="10727"/>
                  </a:lnTo>
                  <a:lnTo>
                    <a:pt x="7215" y="10714"/>
                  </a:lnTo>
                  <a:lnTo>
                    <a:pt x="7235" y="10701"/>
                  </a:lnTo>
                  <a:lnTo>
                    <a:pt x="7256" y="10690"/>
                  </a:lnTo>
                  <a:lnTo>
                    <a:pt x="7280" y="10679"/>
                  </a:lnTo>
                  <a:lnTo>
                    <a:pt x="7305" y="10669"/>
                  </a:lnTo>
                  <a:lnTo>
                    <a:pt x="7332" y="10662"/>
                  </a:lnTo>
                  <a:lnTo>
                    <a:pt x="7359" y="10654"/>
                  </a:lnTo>
                  <a:close/>
                  <a:moveTo>
                    <a:pt x="7819" y="9894"/>
                  </a:moveTo>
                  <a:lnTo>
                    <a:pt x="7868" y="10210"/>
                  </a:lnTo>
                  <a:lnTo>
                    <a:pt x="7640" y="10151"/>
                  </a:lnTo>
                  <a:lnTo>
                    <a:pt x="7631" y="10131"/>
                  </a:lnTo>
                  <a:lnTo>
                    <a:pt x="7623" y="10106"/>
                  </a:lnTo>
                  <a:lnTo>
                    <a:pt x="7616" y="10078"/>
                  </a:lnTo>
                  <a:lnTo>
                    <a:pt x="7611" y="10049"/>
                  </a:lnTo>
                  <a:lnTo>
                    <a:pt x="7606" y="10020"/>
                  </a:lnTo>
                  <a:lnTo>
                    <a:pt x="7604" y="9991"/>
                  </a:lnTo>
                  <a:lnTo>
                    <a:pt x="7604" y="9978"/>
                  </a:lnTo>
                  <a:lnTo>
                    <a:pt x="7604" y="9964"/>
                  </a:lnTo>
                  <a:lnTo>
                    <a:pt x="7605" y="9952"/>
                  </a:lnTo>
                  <a:lnTo>
                    <a:pt x="7606" y="9942"/>
                  </a:lnTo>
                  <a:lnTo>
                    <a:pt x="7819" y="9894"/>
                  </a:lnTo>
                  <a:close/>
                  <a:moveTo>
                    <a:pt x="2457" y="13632"/>
                  </a:moveTo>
                  <a:lnTo>
                    <a:pt x="2405" y="13632"/>
                  </a:lnTo>
                  <a:lnTo>
                    <a:pt x="2327" y="13632"/>
                  </a:lnTo>
                  <a:lnTo>
                    <a:pt x="2225" y="13632"/>
                  </a:lnTo>
                  <a:lnTo>
                    <a:pt x="2104" y="13632"/>
                  </a:lnTo>
                  <a:lnTo>
                    <a:pt x="1970" y="13632"/>
                  </a:lnTo>
                  <a:lnTo>
                    <a:pt x="1824" y="13633"/>
                  </a:lnTo>
                  <a:lnTo>
                    <a:pt x="1671" y="13632"/>
                  </a:lnTo>
                  <a:lnTo>
                    <a:pt x="1514" y="13632"/>
                  </a:lnTo>
                  <a:lnTo>
                    <a:pt x="1359" y="13631"/>
                  </a:lnTo>
                  <a:lnTo>
                    <a:pt x="1208" y="13630"/>
                  </a:lnTo>
                  <a:lnTo>
                    <a:pt x="1066" y="13629"/>
                  </a:lnTo>
                  <a:lnTo>
                    <a:pt x="936" y="13626"/>
                  </a:lnTo>
                  <a:lnTo>
                    <a:pt x="822" y="13624"/>
                  </a:lnTo>
                  <a:lnTo>
                    <a:pt x="729" y="13620"/>
                  </a:lnTo>
                  <a:lnTo>
                    <a:pt x="690" y="13618"/>
                  </a:lnTo>
                  <a:lnTo>
                    <a:pt x="659" y="13616"/>
                  </a:lnTo>
                  <a:lnTo>
                    <a:pt x="634" y="13613"/>
                  </a:lnTo>
                  <a:lnTo>
                    <a:pt x="617" y="13611"/>
                  </a:lnTo>
                  <a:lnTo>
                    <a:pt x="605" y="13607"/>
                  </a:lnTo>
                  <a:lnTo>
                    <a:pt x="594" y="13604"/>
                  </a:lnTo>
                  <a:lnTo>
                    <a:pt x="583" y="13600"/>
                  </a:lnTo>
                  <a:lnTo>
                    <a:pt x="570" y="13595"/>
                  </a:lnTo>
                  <a:lnTo>
                    <a:pt x="558" y="13588"/>
                  </a:lnTo>
                  <a:lnTo>
                    <a:pt x="546" y="13581"/>
                  </a:lnTo>
                  <a:lnTo>
                    <a:pt x="534" y="13573"/>
                  </a:lnTo>
                  <a:lnTo>
                    <a:pt x="523" y="13566"/>
                  </a:lnTo>
                  <a:lnTo>
                    <a:pt x="511" y="13556"/>
                  </a:lnTo>
                  <a:lnTo>
                    <a:pt x="499" y="13547"/>
                  </a:lnTo>
                  <a:lnTo>
                    <a:pt x="488" y="13537"/>
                  </a:lnTo>
                  <a:lnTo>
                    <a:pt x="478" y="13526"/>
                  </a:lnTo>
                  <a:lnTo>
                    <a:pt x="467" y="13515"/>
                  </a:lnTo>
                  <a:lnTo>
                    <a:pt x="456" y="13503"/>
                  </a:lnTo>
                  <a:lnTo>
                    <a:pt x="446" y="13492"/>
                  </a:lnTo>
                  <a:lnTo>
                    <a:pt x="437" y="13480"/>
                  </a:lnTo>
                  <a:lnTo>
                    <a:pt x="428" y="13467"/>
                  </a:lnTo>
                  <a:lnTo>
                    <a:pt x="420" y="13454"/>
                  </a:lnTo>
                  <a:lnTo>
                    <a:pt x="412" y="13441"/>
                  </a:lnTo>
                  <a:lnTo>
                    <a:pt x="405" y="13427"/>
                  </a:lnTo>
                  <a:lnTo>
                    <a:pt x="398" y="13413"/>
                  </a:lnTo>
                  <a:lnTo>
                    <a:pt x="393" y="13400"/>
                  </a:lnTo>
                  <a:lnTo>
                    <a:pt x="387" y="13386"/>
                  </a:lnTo>
                  <a:lnTo>
                    <a:pt x="383" y="13372"/>
                  </a:lnTo>
                  <a:lnTo>
                    <a:pt x="380" y="13358"/>
                  </a:lnTo>
                  <a:lnTo>
                    <a:pt x="378" y="13345"/>
                  </a:lnTo>
                  <a:lnTo>
                    <a:pt x="377" y="13331"/>
                  </a:lnTo>
                  <a:lnTo>
                    <a:pt x="376" y="13317"/>
                  </a:lnTo>
                  <a:lnTo>
                    <a:pt x="377" y="13303"/>
                  </a:lnTo>
                  <a:lnTo>
                    <a:pt x="379" y="13290"/>
                  </a:lnTo>
                  <a:lnTo>
                    <a:pt x="382" y="13276"/>
                  </a:lnTo>
                  <a:lnTo>
                    <a:pt x="386" y="13263"/>
                  </a:lnTo>
                  <a:lnTo>
                    <a:pt x="399" y="13232"/>
                  </a:lnTo>
                  <a:lnTo>
                    <a:pt x="420" y="13190"/>
                  </a:lnTo>
                  <a:lnTo>
                    <a:pt x="447" y="13138"/>
                  </a:lnTo>
                  <a:lnTo>
                    <a:pt x="480" y="13081"/>
                  </a:lnTo>
                  <a:lnTo>
                    <a:pt x="516" y="13015"/>
                  </a:lnTo>
                  <a:lnTo>
                    <a:pt x="557" y="12945"/>
                  </a:lnTo>
                  <a:lnTo>
                    <a:pt x="600" y="12872"/>
                  </a:lnTo>
                  <a:lnTo>
                    <a:pt x="644" y="12796"/>
                  </a:lnTo>
                  <a:lnTo>
                    <a:pt x="689" y="12720"/>
                  </a:lnTo>
                  <a:lnTo>
                    <a:pt x="734" y="12645"/>
                  </a:lnTo>
                  <a:lnTo>
                    <a:pt x="778" y="12572"/>
                  </a:lnTo>
                  <a:lnTo>
                    <a:pt x="820" y="12502"/>
                  </a:lnTo>
                  <a:lnTo>
                    <a:pt x="858" y="12437"/>
                  </a:lnTo>
                  <a:lnTo>
                    <a:pt x="893" y="12379"/>
                  </a:lnTo>
                  <a:lnTo>
                    <a:pt x="923" y="12328"/>
                  </a:lnTo>
                  <a:lnTo>
                    <a:pt x="946" y="12286"/>
                  </a:lnTo>
                  <a:lnTo>
                    <a:pt x="1823" y="10707"/>
                  </a:lnTo>
                  <a:lnTo>
                    <a:pt x="1839" y="10683"/>
                  </a:lnTo>
                  <a:lnTo>
                    <a:pt x="1854" y="10659"/>
                  </a:lnTo>
                  <a:lnTo>
                    <a:pt x="1868" y="10634"/>
                  </a:lnTo>
                  <a:lnTo>
                    <a:pt x="1881" y="10609"/>
                  </a:lnTo>
                  <a:lnTo>
                    <a:pt x="1893" y="10584"/>
                  </a:lnTo>
                  <a:lnTo>
                    <a:pt x="1906" y="10560"/>
                  </a:lnTo>
                  <a:lnTo>
                    <a:pt x="1919" y="10535"/>
                  </a:lnTo>
                  <a:lnTo>
                    <a:pt x="1933" y="10510"/>
                  </a:lnTo>
                  <a:lnTo>
                    <a:pt x="2608" y="9343"/>
                  </a:lnTo>
                  <a:lnTo>
                    <a:pt x="2633" y="9297"/>
                  </a:lnTo>
                  <a:lnTo>
                    <a:pt x="2660" y="9250"/>
                  </a:lnTo>
                  <a:lnTo>
                    <a:pt x="2687" y="9202"/>
                  </a:lnTo>
                  <a:lnTo>
                    <a:pt x="2715" y="9154"/>
                  </a:lnTo>
                  <a:lnTo>
                    <a:pt x="2743" y="9105"/>
                  </a:lnTo>
                  <a:lnTo>
                    <a:pt x="2773" y="9055"/>
                  </a:lnTo>
                  <a:lnTo>
                    <a:pt x="2803" y="9005"/>
                  </a:lnTo>
                  <a:lnTo>
                    <a:pt x="2833" y="8954"/>
                  </a:lnTo>
                  <a:lnTo>
                    <a:pt x="2857" y="8914"/>
                  </a:lnTo>
                  <a:lnTo>
                    <a:pt x="2876" y="8878"/>
                  </a:lnTo>
                  <a:lnTo>
                    <a:pt x="2891" y="8846"/>
                  </a:lnTo>
                  <a:lnTo>
                    <a:pt x="2904" y="8819"/>
                  </a:lnTo>
                  <a:lnTo>
                    <a:pt x="2915" y="8794"/>
                  </a:lnTo>
                  <a:lnTo>
                    <a:pt x="2925" y="8774"/>
                  </a:lnTo>
                  <a:lnTo>
                    <a:pt x="2931" y="8766"/>
                  </a:lnTo>
                  <a:lnTo>
                    <a:pt x="2936" y="8757"/>
                  </a:lnTo>
                  <a:lnTo>
                    <a:pt x="2941" y="8749"/>
                  </a:lnTo>
                  <a:lnTo>
                    <a:pt x="2948" y="8743"/>
                  </a:lnTo>
                  <a:lnTo>
                    <a:pt x="2954" y="8737"/>
                  </a:lnTo>
                  <a:lnTo>
                    <a:pt x="2961" y="8731"/>
                  </a:lnTo>
                  <a:lnTo>
                    <a:pt x="2969" y="8727"/>
                  </a:lnTo>
                  <a:lnTo>
                    <a:pt x="2978" y="8723"/>
                  </a:lnTo>
                  <a:lnTo>
                    <a:pt x="2986" y="8718"/>
                  </a:lnTo>
                  <a:lnTo>
                    <a:pt x="2997" y="8715"/>
                  </a:lnTo>
                  <a:lnTo>
                    <a:pt x="3009" y="8713"/>
                  </a:lnTo>
                  <a:lnTo>
                    <a:pt x="3022" y="8711"/>
                  </a:lnTo>
                  <a:lnTo>
                    <a:pt x="3053" y="8708"/>
                  </a:lnTo>
                  <a:lnTo>
                    <a:pt x="3090" y="8707"/>
                  </a:lnTo>
                  <a:lnTo>
                    <a:pt x="3135" y="8707"/>
                  </a:lnTo>
                  <a:lnTo>
                    <a:pt x="3187" y="8708"/>
                  </a:lnTo>
                  <a:lnTo>
                    <a:pt x="4358" y="8728"/>
                  </a:lnTo>
                  <a:lnTo>
                    <a:pt x="4474" y="8728"/>
                  </a:lnTo>
                  <a:lnTo>
                    <a:pt x="4590" y="8728"/>
                  </a:lnTo>
                  <a:lnTo>
                    <a:pt x="4707" y="8730"/>
                  </a:lnTo>
                  <a:lnTo>
                    <a:pt x="4824" y="8731"/>
                  </a:lnTo>
                  <a:lnTo>
                    <a:pt x="4942" y="8734"/>
                  </a:lnTo>
                  <a:lnTo>
                    <a:pt x="5059" y="8737"/>
                  </a:lnTo>
                  <a:lnTo>
                    <a:pt x="5177" y="8740"/>
                  </a:lnTo>
                  <a:lnTo>
                    <a:pt x="5295" y="8743"/>
                  </a:lnTo>
                  <a:lnTo>
                    <a:pt x="5413" y="8745"/>
                  </a:lnTo>
                  <a:lnTo>
                    <a:pt x="5531" y="8748"/>
                  </a:lnTo>
                  <a:lnTo>
                    <a:pt x="5649" y="8752"/>
                  </a:lnTo>
                  <a:lnTo>
                    <a:pt x="5767" y="8754"/>
                  </a:lnTo>
                  <a:lnTo>
                    <a:pt x="5885" y="8757"/>
                  </a:lnTo>
                  <a:lnTo>
                    <a:pt x="6003" y="8758"/>
                  </a:lnTo>
                  <a:lnTo>
                    <a:pt x="6121" y="8760"/>
                  </a:lnTo>
                  <a:lnTo>
                    <a:pt x="6238" y="8761"/>
                  </a:lnTo>
                  <a:lnTo>
                    <a:pt x="6356" y="8761"/>
                  </a:lnTo>
                  <a:lnTo>
                    <a:pt x="6475" y="8763"/>
                  </a:lnTo>
                  <a:lnTo>
                    <a:pt x="6593" y="8766"/>
                  </a:lnTo>
                  <a:lnTo>
                    <a:pt x="6711" y="8768"/>
                  </a:lnTo>
                  <a:lnTo>
                    <a:pt x="6829" y="8771"/>
                  </a:lnTo>
                  <a:lnTo>
                    <a:pt x="6946" y="8773"/>
                  </a:lnTo>
                  <a:lnTo>
                    <a:pt x="7064" y="8776"/>
                  </a:lnTo>
                  <a:lnTo>
                    <a:pt x="7182" y="8778"/>
                  </a:lnTo>
                  <a:lnTo>
                    <a:pt x="7300" y="8782"/>
                  </a:lnTo>
                  <a:lnTo>
                    <a:pt x="7417" y="8783"/>
                  </a:lnTo>
                  <a:lnTo>
                    <a:pt x="7535" y="8785"/>
                  </a:lnTo>
                  <a:lnTo>
                    <a:pt x="7654" y="8785"/>
                  </a:lnTo>
                  <a:lnTo>
                    <a:pt x="7772" y="8785"/>
                  </a:lnTo>
                  <a:lnTo>
                    <a:pt x="7890" y="8783"/>
                  </a:lnTo>
                  <a:lnTo>
                    <a:pt x="8008" y="8781"/>
                  </a:lnTo>
                  <a:lnTo>
                    <a:pt x="8126" y="8776"/>
                  </a:lnTo>
                  <a:lnTo>
                    <a:pt x="8004" y="9228"/>
                  </a:lnTo>
                  <a:lnTo>
                    <a:pt x="7996" y="9240"/>
                  </a:lnTo>
                  <a:lnTo>
                    <a:pt x="7984" y="9252"/>
                  </a:lnTo>
                  <a:lnTo>
                    <a:pt x="7969" y="9263"/>
                  </a:lnTo>
                  <a:lnTo>
                    <a:pt x="7951" y="9275"/>
                  </a:lnTo>
                  <a:lnTo>
                    <a:pt x="7929" y="9286"/>
                  </a:lnTo>
                  <a:lnTo>
                    <a:pt x="7905" y="9297"/>
                  </a:lnTo>
                  <a:lnTo>
                    <a:pt x="7879" y="9307"/>
                  </a:lnTo>
                  <a:lnTo>
                    <a:pt x="7851" y="9317"/>
                  </a:lnTo>
                  <a:lnTo>
                    <a:pt x="7820" y="9327"/>
                  </a:lnTo>
                  <a:lnTo>
                    <a:pt x="7788" y="9336"/>
                  </a:lnTo>
                  <a:lnTo>
                    <a:pt x="7754" y="9346"/>
                  </a:lnTo>
                  <a:lnTo>
                    <a:pt x="7720" y="9356"/>
                  </a:lnTo>
                  <a:lnTo>
                    <a:pt x="7648" y="9373"/>
                  </a:lnTo>
                  <a:lnTo>
                    <a:pt x="7573" y="9389"/>
                  </a:lnTo>
                  <a:lnTo>
                    <a:pt x="7499" y="9403"/>
                  </a:lnTo>
                  <a:lnTo>
                    <a:pt x="7426" y="9417"/>
                  </a:lnTo>
                  <a:lnTo>
                    <a:pt x="7356" y="9429"/>
                  </a:lnTo>
                  <a:lnTo>
                    <a:pt x="7292" y="9439"/>
                  </a:lnTo>
                  <a:lnTo>
                    <a:pt x="7234" y="9448"/>
                  </a:lnTo>
                  <a:lnTo>
                    <a:pt x="7186" y="9456"/>
                  </a:lnTo>
                  <a:lnTo>
                    <a:pt x="7148" y="9462"/>
                  </a:lnTo>
                  <a:lnTo>
                    <a:pt x="7123" y="9466"/>
                  </a:lnTo>
                  <a:lnTo>
                    <a:pt x="7085" y="9533"/>
                  </a:lnTo>
                  <a:lnTo>
                    <a:pt x="7048" y="9595"/>
                  </a:lnTo>
                  <a:lnTo>
                    <a:pt x="7031" y="9623"/>
                  </a:lnTo>
                  <a:lnTo>
                    <a:pt x="7012" y="9651"/>
                  </a:lnTo>
                  <a:lnTo>
                    <a:pt x="6992" y="9677"/>
                  </a:lnTo>
                  <a:lnTo>
                    <a:pt x="6972" y="9700"/>
                  </a:lnTo>
                  <a:lnTo>
                    <a:pt x="6960" y="9712"/>
                  </a:lnTo>
                  <a:lnTo>
                    <a:pt x="6948" y="9723"/>
                  </a:lnTo>
                  <a:lnTo>
                    <a:pt x="6937" y="9733"/>
                  </a:lnTo>
                  <a:lnTo>
                    <a:pt x="6924" y="9744"/>
                  </a:lnTo>
                  <a:lnTo>
                    <a:pt x="6910" y="9754"/>
                  </a:lnTo>
                  <a:lnTo>
                    <a:pt x="6896" y="9762"/>
                  </a:lnTo>
                  <a:lnTo>
                    <a:pt x="6881" y="9771"/>
                  </a:lnTo>
                  <a:lnTo>
                    <a:pt x="6865" y="9780"/>
                  </a:lnTo>
                  <a:lnTo>
                    <a:pt x="6848" y="9787"/>
                  </a:lnTo>
                  <a:lnTo>
                    <a:pt x="6830" y="9795"/>
                  </a:lnTo>
                  <a:lnTo>
                    <a:pt x="6811" y="9802"/>
                  </a:lnTo>
                  <a:lnTo>
                    <a:pt x="6792" y="9809"/>
                  </a:lnTo>
                  <a:lnTo>
                    <a:pt x="6771" y="9814"/>
                  </a:lnTo>
                  <a:lnTo>
                    <a:pt x="6749" y="9819"/>
                  </a:lnTo>
                  <a:lnTo>
                    <a:pt x="6725" y="9825"/>
                  </a:lnTo>
                  <a:lnTo>
                    <a:pt x="6702" y="9829"/>
                  </a:lnTo>
                  <a:lnTo>
                    <a:pt x="6677" y="9833"/>
                  </a:lnTo>
                  <a:lnTo>
                    <a:pt x="6656" y="9839"/>
                  </a:lnTo>
                  <a:lnTo>
                    <a:pt x="6637" y="9845"/>
                  </a:lnTo>
                  <a:lnTo>
                    <a:pt x="6620" y="9853"/>
                  </a:lnTo>
                  <a:lnTo>
                    <a:pt x="6605" y="9862"/>
                  </a:lnTo>
                  <a:lnTo>
                    <a:pt x="6592" y="9872"/>
                  </a:lnTo>
                  <a:lnTo>
                    <a:pt x="6580" y="9883"/>
                  </a:lnTo>
                  <a:lnTo>
                    <a:pt x="6570" y="9894"/>
                  </a:lnTo>
                  <a:lnTo>
                    <a:pt x="6560" y="9908"/>
                  </a:lnTo>
                  <a:lnTo>
                    <a:pt x="6551" y="9922"/>
                  </a:lnTo>
                  <a:lnTo>
                    <a:pt x="6543" y="9938"/>
                  </a:lnTo>
                  <a:lnTo>
                    <a:pt x="6535" y="9955"/>
                  </a:lnTo>
                  <a:lnTo>
                    <a:pt x="6520" y="9992"/>
                  </a:lnTo>
                  <a:lnTo>
                    <a:pt x="6504" y="10034"/>
                  </a:lnTo>
                  <a:lnTo>
                    <a:pt x="6137" y="10839"/>
                  </a:lnTo>
                  <a:lnTo>
                    <a:pt x="6128" y="10859"/>
                  </a:lnTo>
                  <a:lnTo>
                    <a:pt x="6119" y="10878"/>
                  </a:lnTo>
                  <a:lnTo>
                    <a:pt x="6111" y="10898"/>
                  </a:lnTo>
                  <a:lnTo>
                    <a:pt x="6105" y="10918"/>
                  </a:lnTo>
                  <a:lnTo>
                    <a:pt x="6101" y="10938"/>
                  </a:lnTo>
                  <a:lnTo>
                    <a:pt x="6096" y="10958"/>
                  </a:lnTo>
                  <a:lnTo>
                    <a:pt x="6093" y="10977"/>
                  </a:lnTo>
                  <a:lnTo>
                    <a:pt x="6091" y="10998"/>
                  </a:lnTo>
                  <a:lnTo>
                    <a:pt x="6090" y="11017"/>
                  </a:lnTo>
                  <a:lnTo>
                    <a:pt x="6089" y="11037"/>
                  </a:lnTo>
                  <a:lnTo>
                    <a:pt x="6089" y="11057"/>
                  </a:lnTo>
                  <a:lnTo>
                    <a:pt x="6090" y="11077"/>
                  </a:lnTo>
                  <a:lnTo>
                    <a:pt x="6092" y="11117"/>
                  </a:lnTo>
                  <a:lnTo>
                    <a:pt x="6097" y="11158"/>
                  </a:lnTo>
                  <a:lnTo>
                    <a:pt x="6109" y="11239"/>
                  </a:lnTo>
                  <a:lnTo>
                    <a:pt x="6122" y="11321"/>
                  </a:lnTo>
                  <a:lnTo>
                    <a:pt x="6128" y="11362"/>
                  </a:lnTo>
                  <a:lnTo>
                    <a:pt x="6132" y="11404"/>
                  </a:lnTo>
                  <a:lnTo>
                    <a:pt x="6133" y="11426"/>
                  </a:lnTo>
                  <a:lnTo>
                    <a:pt x="6134" y="11447"/>
                  </a:lnTo>
                  <a:lnTo>
                    <a:pt x="6134" y="11469"/>
                  </a:lnTo>
                  <a:lnTo>
                    <a:pt x="6134" y="11490"/>
                  </a:lnTo>
                  <a:lnTo>
                    <a:pt x="6116" y="11504"/>
                  </a:lnTo>
                  <a:lnTo>
                    <a:pt x="6096" y="11517"/>
                  </a:lnTo>
                  <a:lnTo>
                    <a:pt x="6076" y="11531"/>
                  </a:lnTo>
                  <a:lnTo>
                    <a:pt x="6055" y="11544"/>
                  </a:lnTo>
                  <a:lnTo>
                    <a:pt x="6009" y="11569"/>
                  </a:lnTo>
                  <a:lnTo>
                    <a:pt x="5961" y="11593"/>
                  </a:lnTo>
                  <a:lnTo>
                    <a:pt x="5913" y="11618"/>
                  </a:lnTo>
                  <a:lnTo>
                    <a:pt x="5864" y="11643"/>
                  </a:lnTo>
                  <a:lnTo>
                    <a:pt x="5840" y="11657"/>
                  </a:lnTo>
                  <a:lnTo>
                    <a:pt x="5816" y="11669"/>
                  </a:lnTo>
                  <a:lnTo>
                    <a:pt x="5793" y="11684"/>
                  </a:lnTo>
                  <a:lnTo>
                    <a:pt x="5770" y="11698"/>
                  </a:lnTo>
                  <a:lnTo>
                    <a:pt x="5749" y="11714"/>
                  </a:lnTo>
                  <a:lnTo>
                    <a:pt x="5728" y="11731"/>
                  </a:lnTo>
                  <a:lnTo>
                    <a:pt x="5709" y="11747"/>
                  </a:lnTo>
                  <a:lnTo>
                    <a:pt x="5691" y="11765"/>
                  </a:lnTo>
                  <a:lnTo>
                    <a:pt x="5674" y="11783"/>
                  </a:lnTo>
                  <a:lnTo>
                    <a:pt x="5659" y="11802"/>
                  </a:lnTo>
                  <a:lnTo>
                    <a:pt x="5646" y="11824"/>
                  </a:lnTo>
                  <a:lnTo>
                    <a:pt x="5634" y="11845"/>
                  </a:lnTo>
                  <a:lnTo>
                    <a:pt x="5624" y="11869"/>
                  </a:lnTo>
                  <a:lnTo>
                    <a:pt x="5617" y="11894"/>
                  </a:lnTo>
                  <a:lnTo>
                    <a:pt x="5611" y="11919"/>
                  </a:lnTo>
                  <a:lnTo>
                    <a:pt x="5609" y="11946"/>
                  </a:lnTo>
                  <a:lnTo>
                    <a:pt x="5609" y="11975"/>
                  </a:lnTo>
                  <a:lnTo>
                    <a:pt x="5611" y="12006"/>
                  </a:lnTo>
                  <a:lnTo>
                    <a:pt x="5617" y="12039"/>
                  </a:lnTo>
                  <a:lnTo>
                    <a:pt x="5625" y="12072"/>
                  </a:lnTo>
                  <a:lnTo>
                    <a:pt x="5633" y="12099"/>
                  </a:lnTo>
                  <a:lnTo>
                    <a:pt x="5638" y="12121"/>
                  </a:lnTo>
                  <a:lnTo>
                    <a:pt x="5641" y="12140"/>
                  </a:lnTo>
                  <a:lnTo>
                    <a:pt x="5645" y="12157"/>
                  </a:lnTo>
                  <a:lnTo>
                    <a:pt x="5645" y="12171"/>
                  </a:lnTo>
                  <a:lnTo>
                    <a:pt x="5644" y="12183"/>
                  </a:lnTo>
                  <a:lnTo>
                    <a:pt x="5641" y="12194"/>
                  </a:lnTo>
                  <a:lnTo>
                    <a:pt x="5638" y="12204"/>
                  </a:lnTo>
                  <a:lnTo>
                    <a:pt x="5633" y="12212"/>
                  </a:lnTo>
                  <a:lnTo>
                    <a:pt x="5625" y="12222"/>
                  </a:lnTo>
                  <a:lnTo>
                    <a:pt x="5618" y="12231"/>
                  </a:lnTo>
                  <a:lnTo>
                    <a:pt x="5608" y="12240"/>
                  </a:lnTo>
                  <a:lnTo>
                    <a:pt x="5586" y="12263"/>
                  </a:lnTo>
                  <a:lnTo>
                    <a:pt x="5558" y="12294"/>
                  </a:lnTo>
                  <a:lnTo>
                    <a:pt x="5058" y="12907"/>
                  </a:lnTo>
                  <a:lnTo>
                    <a:pt x="5022" y="12958"/>
                  </a:lnTo>
                  <a:lnTo>
                    <a:pt x="4987" y="13008"/>
                  </a:lnTo>
                  <a:lnTo>
                    <a:pt x="4951" y="13053"/>
                  </a:lnTo>
                  <a:lnTo>
                    <a:pt x="4916" y="13096"/>
                  </a:lnTo>
                  <a:lnTo>
                    <a:pt x="4882" y="13136"/>
                  </a:lnTo>
                  <a:lnTo>
                    <a:pt x="4847" y="13175"/>
                  </a:lnTo>
                  <a:lnTo>
                    <a:pt x="4814" y="13211"/>
                  </a:lnTo>
                  <a:lnTo>
                    <a:pt x="4781" y="13247"/>
                  </a:lnTo>
                  <a:lnTo>
                    <a:pt x="4717" y="13314"/>
                  </a:lnTo>
                  <a:lnTo>
                    <a:pt x="4657" y="13379"/>
                  </a:lnTo>
                  <a:lnTo>
                    <a:pt x="4629" y="13412"/>
                  </a:lnTo>
                  <a:lnTo>
                    <a:pt x="4603" y="13445"/>
                  </a:lnTo>
                  <a:lnTo>
                    <a:pt x="4576" y="13479"/>
                  </a:lnTo>
                  <a:lnTo>
                    <a:pt x="4552" y="13513"/>
                  </a:lnTo>
                  <a:lnTo>
                    <a:pt x="4528" y="13549"/>
                  </a:lnTo>
                  <a:lnTo>
                    <a:pt x="4507" y="13580"/>
                  </a:lnTo>
                  <a:lnTo>
                    <a:pt x="4497" y="13593"/>
                  </a:lnTo>
                  <a:lnTo>
                    <a:pt x="4488" y="13605"/>
                  </a:lnTo>
                  <a:lnTo>
                    <a:pt x="4478" y="13616"/>
                  </a:lnTo>
                  <a:lnTo>
                    <a:pt x="4466" y="13626"/>
                  </a:lnTo>
                  <a:lnTo>
                    <a:pt x="4455" y="13634"/>
                  </a:lnTo>
                  <a:lnTo>
                    <a:pt x="4442" y="13642"/>
                  </a:lnTo>
                  <a:lnTo>
                    <a:pt x="4428" y="13649"/>
                  </a:lnTo>
                  <a:lnTo>
                    <a:pt x="4411" y="13655"/>
                  </a:lnTo>
                  <a:lnTo>
                    <a:pt x="4392" y="13659"/>
                  </a:lnTo>
                  <a:lnTo>
                    <a:pt x="4371" y="13663"/>
                  </a:lnTo>
                  <a:lnTo>
                    <a:pt x="4347" y="13666"/>
                  </a:lnTo>
                  <a:lnTo>
                    <a:pt x="4320" y="13668"/>
                  </a:lnTo>
                  <a:lnTo>
                    <a:pt x="4280" y="13670"/>
                  </a:lnTo>
                  <a:lnTo>
                    <a:pt x="4236" y="13672"/>
                  </a:lnTo>
                  <a:lnTo>
                    <a:pt x="4189" y="13673"/>
                  </a:lnTo>
                  <a:lnTo>
                    <a:pt x="4140" y="13674"/>
                  </a:lnTo>
                  <a:lnTo>
                    <a:pt x="4036" y="13674"/>
                  </a:lnTo>
                  <a:lnTo>
                    <a:pt x="3923" y="13673"/>
                  </a:lnTo>
                  <a:lnTo>
                    <a:pt x="3805" y="13671"/>
                  </a:lnTo>
                  <a:lnTo>
                    <a:pt x="3681" y="13668"/>
                  </a:lnTo>
                  <a:lnTo>
                    <a:pt x="3554" y="13664"/>
                  </a:lnTo>
                  <a:lnTo>
                    <a:pt x="3423" y="13660"/>
                  </a:lnTo>
                  <a:lnTo>
                    <a:pt x="3292" y="13655"/>
                  </a:lnTo>
                  <a:lnTo>
                    <a:pt x="3161" y="13650"/>
                  </a:lnTo>
                  <a:lnTo>
                    <a:pt x="3033" y="13645"/>
                  </a:lnTo>
                  <a:lnTo>
                    <a:pt x="2906" y="13641"/>
                  </a:lnTo>
                  <a:lnTo>
                    <a:pt x="2785" y="13637"/>
                  </a:lnTo>
                  <a:lnTo>
                    <a:pt x="2668" y="13634"/>
                  </a:lnTo>
                  <a:lnTo>
                    <a:pt x="2558" y="13632"/>
                  </a:lnTo>
                  <a:lnTo>
                    <a:pt x="2457" y="13632"/>
                  </a:lnTo>
                  <a:close/>
                  <a:moveTo>
                    <a:pt x="9367" y="5103"/>
                  </a:moveTo>
                  <a:lnTo>
                    <a:pt x="9403" y="5090"/>
                  </a:lnTo>
                  <a:lnTo>
                    <a:pt x="9437" y="5080"/>
                  </a:lnTo>
                  <a:lnTo>
                    <a:pt x="9471" y="5073"/>
                  </a:lnTo>
                  <a:lnTo>
                    <a:pt x="9505" y="5070"/>
                  </a:lnTo>
                  <a:lnTo>
                    <a:pt x="9537" y="5068"/>
                  </a:lnTo>
                  <a:lnTo>
                    <a:pt x="9569" y="5070"/>
                  </a:lnTo>
                  <a:lnTo>
                    <a:pt x="9600" y="5073"/>
                  </a:lnTo>
                  <a:lnTo>
                    <a:pt x="9629" y="5079"/>
                  </a:lnTo>
                  <a:lnTo>
                    <a:pt x="9658" y="5088"/>
                  </a:lnTo>
                  <a:lnTo>
                    <a:pt x="9686" y="5099"/>
                  </a:lnTo>
                  <a:lnTo>
                    <a:pt x="9713" y="5112"/>
                  </a:lnTo>
                  <a:lnTo>
                    <a:pt x="9738" y="5127"/>
                  </a:lnTo>
                  <a:lnTo>
                    <a:pt x="9762" y="5143"/>
                  </a:lnTo>
                  <a:lnTo>
                    <a:pt x="9785" y="5161"/>
                  </a:lnTo>
                  <a:lnTo>
                    <a:pt x="9806" y="5181"/>
                  </a:lnTo>
                  <a:lnTo>
                    <a:pt x="9827" y="5203"/>
                  </a:lnTo>
                  <a:lnTo>
                    <a:pt x="9845" y="5225"/>
                  </a:lnTo>
                  <a:lnTo>
                    <a:pt x="9862" y="5250"/>
                  </a:lnTo>
                  <a:lnTo>
                    <a:pt x="9877" y="5275"/>
                  </a:lnTo>
                  <a:lnTo>
                    <a:pt x="9891" y="5301"/>
                  </a:lnTo>
                  <a:lnTo>
                    <a:pt x="9903" y="5328"/>
                  </a:lnTo>
                  <a:lnTo>
                    <a:pt x="9912" y="5357"/>
                  </a:lnTo>
                  <a:lnTo>
                    <a:pt x="9920" y="5385"/>
                  </a:lnTo>
                  <a:lnTo>
                    <a:pt x="9926" y="5415"/>
                  </a:lnTo>
                  <a:lnTo>
                    <a:pt x="9931" y="5445"/>
                  </a:lnTo>
                  <a:lnTo>
                    <a:pt x="9933" y="5475"/>
                  </a:lnTo>
                  <a:lnTo>
                    <a:pt x="9933" y="5505"/>
                  </a:lnTo>
                  <a:lnTo>
                    <a:pt x="9931" y="5537"/>
                  </a:lnTo>
                  <a:lnTo>
                    <a:pt x="9925" y="5568"/>
                  </a:lnTo>
                  <a:lnTo>
                    <a:pt x="9919" y="5598"/>
                  </a:lnTo>
                  <a:lnTo>
                    <a:pt x="9910" y="5629"/>
                  </a:lnTo>
                  <a:lnTo>
                    <a:pt x="9898" y="5659"/>
                  </a:lnTo>
                  <a:lnTo>
                    <a:pt x="9889" y="5679"/>
                  </a:lnTo>
                  <a:lnTo>
                    <a:pt x="9879" y="5699"/>
                  </a:lnTo>
                  <a:lnTo>
                    <a:pt x="9871" y="5716"/>
                  </a:lnTo>
                  <a:lnTo>
                    <a:pt x="9861" y="5731"/>
                  </a:lnTo>
                  <a:lnTo>
                    <a:pt x="9852" y="5744"/>
                  </a:lnTo>
                  <a:lnTo>
                    <a:pt x="9843" y="5755"/>
                  </a:lnTo>
                  <a:lnTo>
                    <a:pt x="9832" y="5766"/>
                  </a:lnTo>
                  <a:lnTo>
                    <a:pt x="9821" y="5776"/>
                  </a:lnTo>
                  <a:lnTo>
                    <a:pt x="9810" y="5784"/>
                  </a:lnTo>
                  <a:lnTo>
                    <a:pt x="9798" y="5793"/>
                  </a:lnTo>
                  <a:lnTo>
                    <a:pt x="9785" y="5800"/>
                  </a:lnTo>
                  <a:lnTo>
                    <a:pt x="9770" y="5808"/>
                  </a:lnTo>
                  <a:lnTo>
                    <a:pt x="9736" y="5822"/>
                  </a:lnTo>
                  <a:lnTo>
                    <a:pt x="9697" y="5838"/>
                  </a:lnTo>
                  <a:lnTo>
                    <a:pt x="9652" y="5854"/>
                  </a:lnTo>
                  <a:lnTo>
                    <a:pt x="9608" y="5865"/>
                  </a:lnTo>
                  <a:lnTo>
                    <a:pt x="9565" y="5870"/>
                  </a:lnTo>
                  <a:lnTo>
                    <a:pt x="9523" y="5870"/>
                  </a:lnTo>
                  <a:lnTo>
                    <a:pt x="9483" y="5867"/>
                  </a:lnTo>
                  <a:lnTo>
                    <a:pt x="9446" y="5860"/>
                  </a:lnTo>
                  <a:lnTo>
                    <a:pt x="9409" y="5848"/>
                  </a:lnTo>
                  <a:lnTo>
                    <a:pt x="9375" y="5832"/>
                  </a:lnTo>
                  <a:lnTo>
                    <a:pt x="9343" y="5813"/>
                  </a:lnTo>
                  <a:lnTo>
                    <a:pt x="9313" y="5792"/>
                  </a:lnTo>
                  <a:lnTo>
                    <a:pt x="9285" y="5767"/>
                  </a:lnTo>
                  <a:lnTo>
                    <a:pt x="9259" y="5740"/>
                  </a:lnTo>
                  <a:lnTo>
                    <a:pt x="9235" y="5710"/>
                  </a:lnTo>
                  <a:lnTo>
                    <a:pt x="9215" y="5679"/>
                  </a:lnTo>
                  <a:lnTo>
                    <a:pt x="9196" y="5647"/>
                  </a:lnTo>
                  <a:lnTo>
                    <a:pt x="9181" y="5613"/>
                  </a:lnTo>
                  <a:lnTo>
                    <a:pt x="9168" y="5577"/>
                  </a:lnTo>
                  <a:lnTo>
                    <a:pt x="9157" y="5541"/>
                  </a:lnTo>
                  <a:lnTo>
                    <a:pt x="9149" y="5504"/>
                  </a:lnTo>
                  <a:lnTo>
                    <a:pt x="9146" y="5468"/>
                  </a:lnTo>
                  <a:lnTo>
                    <a:pt x="9145" y="5430"/>
                  </a:lnTo>
                  <a:lnTo>
                    <a:pt x="9147" y="5394"/>
                  </a:lnTo>
                  <a:lnTo>
                    <a:pt x="9153" y="5358"/>
                  </a:lnTo>
                  <a:lnTo>
                    <a:pt x="9161" y="5323"/>
                  </a:lnTo>
                  <a:lnTo>
                    <a:pt x="9174" y="5289"/>
                  </a:lnTo>
                  <a:lnTo>
                    <a:pt x="9190" y="5255"/>
                  </a:lnTo>
                  <a:lnTo>
                    <a:pt x="9210" y="5224"/>
                  </a:lnTo>
                  <a:lnTo>
                    <a:pt x="9233" y="5195"/>
                  </a:lnTo>
                  <a:lnTo>
                    <a:pt x="9261" y="5168"/>
                  </a:lnTo>
                  <a:lnTo>
                    <a:pt x="9292" y="5144"/>
                  </a:lnTo>
                  <a:lnTo>
                    <a:pt x="9328" y="5121"/>
                  </a:lnTo>
                  <a:lnTo>
                    <a:pt x="9367" y="5103"/>
                  </a:lnTo>
                  <a:close/>
                  <a:moveTo>
                    <a:pt x="5842" y="7038"/>
                  </a:moveTo>
                  <a:lnTo>
                    <a:pt x="5828" y="7032"/>
                  </a:lnTo>
                  <a:lnTo>
                    <a:pt x="5814" y="7026"/>
                  </a:lnTo>
                  <a:lnTo>
                    <a:pt x="5801" y="7017"/>
                  </a:lnTo>
                  <a:lnTo>
                    <a:pt x="5788" y="7009"/>
                  </a:lnTo>
                  <a:lnTo>
                    <a:pt x="5776" y="6999"/>
                  </a:lnTo>
                  <a:lnTo>
                    <a:pt x="5764" y="6988"/>
                  </a:lnTo>
                  <a:lnTo>
                    <a:pt x="5752" y="6978"/>
                  </a:lnTo>
                  <a:lnTo>
                    <a:pt x="5741" y="6965"/>
                  </a:lnTo>
                  <a:lnTo>
                    <a:pt x="5730" y="6952"/>
                  </a:lnTo>
                  <a:lnTo>
                    <a:pt x="5721" y="6939"/>
                  </a:lnTo>
                  <a:lnTo>
                    <a:pt x="5712" y="6924"/>
                  </a:lnTo>
                  <a:lnTo>
                    <a:pt x="5704" y="6910"/>
                  </a:lnTo>
                  <a:lnTo>
                    <a:pt x="5696" y="6895"/>
                  </a:lnTo>
                  <a:lnTo>
                    <a:pt x="5689" y="6879"/>
                  </a:lnTo>
                  <a:lnTo>
                    <a:pt x="5682" y="6864"/>
                  </a:lnTo>
                  <a:lnTo>
                    <a:pt x="5677" y="6847"/>
                  </a:lnTo>
                  <a:lnTo>
                    <a:pt x="5673" y="6831"/>
                  </a:lnTo>
                  <a:lnTo>
                    <a:pt x="5668" y="6815"/>
                  </a:lnTo>
                  <a:lnTo>
                    <a:pt x="5665" y="6798"/>
                  </a:lnTo>
                  <a:lnTo>
                    <a:pt x="5663" y="6781"/>
                  </a:lnTo>
                  <a:lnTo>
                    <a:pt x="5662" y="6765"/>
                  </a:lnTo>
                  <a:lnTo>
                    <a:pt x="5662" y="6748"/>
                  </a:lnTo>
                  <a:lnTo>
                    <a:pt x="5663" y="6732"/>
                  </a:lnTo>
                  <a:lnTo>
                    <a:pt x="5664" y="6716"/>
                  </a:lnTo>
                  <a:lnTo>
                    <a:pt x="5667" y="6700"/>
                  </a:lnTo>
                  <a:lnTo>
                    <a:pt x="5671" y="6685"/>
                  </a:lnTo>
                  <a:lnTo>
                    <a:pt x="5677" y="6670"/>
                  </a:lnTo>
                  <a:lnTo>
                    <a:pt x="5682" y="6655"/>
                  </a:lnTo>
                  <a:lnTo>
                    <a:pt x="5690" y="6641"/>
                  </a:lnTo>
                  <a:lnTo>
                    <a:pt x="5698" y="6628"/>
                  </a:lnTo>
                  <a:lnTo>
                    <a:pt x="5708" y="6615"/>
                  </a:lnTo>
                  <a:lnTo>
                    <a:pt x="5720" y="6603"/>
                  </a:lnTo>
                  <a:lnTo>
                    <a:pt x="5725" y="6598"/>
                  </a:lnTo>
                  <a:lnTo>
                    <a:pt x="5732" y="6592"/>
                  </a:lnTo>
                  <a:lnTo>
                    <a:pt x="5738" y="6588"/>
                  </a:lnTo>
                  <a:lnTo>
                    <a:pt x="5744" y="6585"/>
                  </a:lnTo>
                  <a:lnTo>
                    <a:pt x="5759" y="6577"/>
                  </a:lnTo>
                  <a:lnTo>
                    <a:pt x="5776" y="6572"/>
                  </a:lnTo>
                  <a:lnTo>
                    <a:pt x="5793" y="6568"/>
                  </a:lnTo>
                  <a:lnTo>
                    <a:pt x="5811" y="6565"/>
                  </a:lnTo>
                  <a:lnTo>
                    <a:pt x="5830" y="6563"/>
                  </a:lnTo>
                  <a:lnTo>
                    <a:pt x="5850" y="6561"/>
                  </a:lnTo>
                  <a:lnTo>
                    <a:pt x="5889" y="6561"/>
                  </a:lnTo>
                  <a:lnTo>
                    <a:pt x="5930" y="6562"/>
                  </a:lnTo>
                  <a:lnTo>
                    <a:pt x="5970" y="6563"/>
                  </a:lnTo>
                  <a:lnTo>
                    <a:pt x="6007" y="6566"/>
                  </a:lnTo>
                  <a:lnTo>
                    <a:pt x="6086" y="6567"/>
                  </a:lnTo>
                  <a:lnTo>
                    <a:pt x="6166" y="6567"/>
                  </a:lnTo>
                  <a:lnTo>
                    <a:pt x="6250" y="6567"/>
                  </a:lnTo>
                  <a:lnTo>
                    <a:pt x="6335" y="6566"/>
                  </a:lnTo>
                  <a:lnTo>
                    <a:pt x="6419" y="6565"/>
                  </a:lnTo>
                  <a:lnTo>
                    <a:pt x="6503" y="6562"/>
                  </a:lnTo>
                  <a:lnTo>
                    <a:pt x="6584" y="6560"/>
                  </a:lnTo>
                  <a:lnTo>
                    <a:pt x="6662" y="6557"/>
                  </a:lnTo>
                  <a:lnTo>
                    <a:pt x="6686" y="6556"/>
                  </a:lnTo>
                  <a:lnTo>
                    <a:pt x="6707" y="6554"/>
                  </a:lnTo>
                  <a:lnTo>
                    <a:pt x="6725" y="6550"/>
                  </a:lnTo>
                  <a:lnTo>
                    <a:pt x="6740" y="6545"/>
                  </a:lnTo>
                  <a:lnTo>
                    <a:pt x="6754" y="6539"/>
                  </a:lnTo>
                  <a:lnTo>
                    <a:pt x="6766" y="6532"/>
                  </a:lnTo>
                  <a:lnTo>
                    <a:pt x="6776" y="6524"/>
                  </a:lnTo>
                  <a:lnTo>
                    <a:pt x="6784" y="6515"/>
                  </a:lnTo>
                  <a:lnTo>
                    <a:pt x="6792" y="6504"/>
                  </a:lnTo>
                  <a:lnTo>
                    <a:pt x="6798" y="6493"/>
                  </a:lnTo>
                  <a:lnTo>
                    <a:pt x="6805" y="6480"/>
                  </a:lnTo>
                  <a:lnTo>
                    <a:pt x="6811" y="6466"/>
                  </a:lnTo>
                  <a:lnTo>
                    <a:pt x="6824" y="6434"/>
                  </a:lnTo>
                  <a:lnTo>
                    <a:pt x="6839" y="6397"/>
                  </a:lnTo>
                  <a:lnTo>
                    <a:pt x="6868" y="6331"/>
                  </a:lnTo>
                  <a:lnTo>
                    <a:pt x="6907" y="6245"/>
                  </a:lnTo>
                  <a:lnTo>
                    <a:pt x="6951" y="6146"/>
                  </a:lnTo>
                  <a:lnTo>
                    <a:pt x="6999" y="6043"/>
                  </a:lnTo>
                  <a:lnTo>
                    <a:pt x="7024" y="5993"/>
                  </a:lnTo>
                  <a:lnTo>
                    <a:pt x="7047" y="5944"/>
                  </a:lnTo>
                  <a:lnTo>
                    <a:pt x="7072" y="5899"/>
                  </a:lnTo>
                  <a:lnTo>
                    <a:pt x="7094" y="5858"/>
                  </a:lnTo>
                  <a:lnTo>
                    <a:pt x="7117" y="5822"/>
                  </a:lnTo>
                  <a:lnTo>
                    <a:pt x="7137" y="5792"/>
                  </a:lnTo>
                  <a:lnTo>
                    <a:pt x="7147" y="5779"/>
                  </a:lnTo>
                  <a:lnTo>
                    <a:pt x="7156" y="5769"/>
                  </a:lnTo>
                  <a:lnTo>
                    <a:pt x="7164" y="5761"/>
                  </a:lnTo>
                  <a:lnTo>
                    <a:pt x="7173" y="5754"/>
                  </a:lnTo>
                  <a:lnTo>
                    <a:pt x="7185" y="5747"/>
                  </a:lnTo>
                  <a:lnTo>
                    <a:pt x="7201" y="5739"/>
                  </a:lnTo>
                  <a:lnTo>
                    <a:pt x="7220" y="5732"/>
                  </a:lnTo>
                  <a:lnTo>
                    <a:pt x="7243" y="5723"/>
                  </a:lnTo>
                  <a:lnTo>
                    <a:pt x="7297" y="5705"/>
                  </a:lnTo>
                  <a:lnTo>
                    <a:pt x="7362" y="5686"/>
                  </a:lnTo>
                  <a:lnTo>
                    <a:pt x="7435" y="5664"/>
                  </a:lnTo>
                  <a:lnTo>
                    <a:pt x="7513" y="5643"/>
                  </a:lnTo>
                  <a:lnTo>
                    <a:pt x="7596" y="5620"/>
                  </a:lnTo>
                  <a:lnTo>
                    <a:pt x="7679" y="5597"/>
                  </a:lnTo>
                  <a:lnTo>
                    <a:pt x="7763" y="5573"/>
                  </a:lnTo>
                  <a:lnTo>
                    <a:pt x="7845" y="5548"/>
                  </a:lnTo>
                  <a:lnTo>
                    <a:pt x="7922" y="5525"/>
                  </a:lnTo>
                  <a:lnTo>
                    <a:pt x="7992" y="5501"/>
                  </a:lnTo>
                  <a:lnTo>
                    <a:pt x="8024" y="5489"/>
                  </a:lnTo>
                  <a:lnTo>
                    <a:pt x="8053" y="5477"/>
                  </a:lnTo>
                  <a:lnTo>
                    <a:pt x="8080" y="5467"/>
                  </a:lnTo>
                  <a:lnTo>
                    <a:pt x="8104" y="5456"/>
                  </a:lnTo>
                  <a:lnTo>
                    <a:pt x="8125" y="5444"/>
                  </a:lnTo>
                  <a:lnTo>
                    <a:pt x="8142" y="5433"/>
                  </a:lnTo>
                  <a:lnTo>
                    <a:pt x="8155" y="5424"/>
                  </a:lnTo>
                  <a:lnTo>
                    <a:pt x="8164" y="5413"/>
                  </a:lnTo>
                  <a:lnTo>
                    <a:pt x="8149" y="5391"/>
                  </a:lnTo>
                  <a:lnTo>
                    <a:pt x="8144" y="5383"/>
                  </a:lnTo>
                  <a:lnTo>
                    <a:pt x="8135" y="5378"/>
                  </a:lnTo>
                  <a:lnTo>
                    <a:pt x="8113" y="5362"/>
                  </a:lnTo>
                  <a:lnTo>
                    <a:pt x="8099" y="5352"/>
                  </a:lnTo>
                  <a:lnTo>
                    <a:pt x="8088" y="5345"/>
                  </a:lnTo>
                  <a:lnTo>
                    <a:pt x="8077" y="5340"/>
                  </a:lnTo>
                  <a:lnTo>
                    <a:pt x="8065" y="5334"/>
                  </a:lnTo>
                  <a:lnTo>
                    <a:pt x="7757" y="5161"/>
                  </a:lnTo>
                  <a:lnTo>
                    <a:pt x="7705" y="5132"/>
                  </a:lnTo>
                  <a:lnTo>
                    <a:pt x="7652" y="5104"/>
                  </a:lnTo>
                  <a:lnTo>
                    <a:pt x="7600" y="5076"/>
                  </a:lnTo>
                  <a:lnTo>
                    <a:pt x="7547" y="5049"/>
                  </a:lnTo>
                  <a:lnTo>
                    <a:pt x="7495" y="5022"/>
                  </a:lnTo>
                  <a:lnTo>
                    <a:pt x="7443" y="4996"/>
                  </a:lnTo>
                  <a:lnTo>
                    <a:pt x="7393" y="4969"/>
                  </a:lnTo>
                  <a:lnTo>
                    <a:pt x="7343" y="4942"/>
                  </a:lnTo>
                  <a:lnTo>
                    <a:pt x="7303" y="4922"/>
                  </a:lnTo>
                  <a:lnTo>
                    <a:pt x="7250" y="4895"/>
                  </a:lnTo>
                  <a:lnTo>
                    <a:pt x="7190" y="4864"/>
                  </a:lnTo>
                  <a:lnTo>
                    <a:pt x="7127" y="4831"/>
                  </a:lnTo>
                  <a:lnTo>
                    <a:pt x="7065" y="4798"/>
                  </a:lnTo>
                  <a:lnTo>
                    <a:pt x="7010" y="4766"/>
                  </a:lnTo>
                  <a:lnTo>
                    <a:pt x="6986" y="4751"/>
                  </a:lnTo>
                  <a:lnTo>
                    <a:pt x="6967" y="4737"/>
                  </a:lnTo>
                  <a:lnTo>
                    <a:pt x="6951" y="4724"/>
                  </a:lnTo>
                  <a:lnTo>
                    <a:pt x="6939" y="4712"/>
                  </a:lnTo>
                  <a:lnTo>
                    <a:pt x="6928" y="4699"/>
                  </a:lnTo>
                  <a:lnTo>
                    <a:pt x="6919" y="4686"/>
                  </a:lnTo>
                  <a:lnTo>
                    <a:pt x="6911" y="4672"/>
                  </a:lnTo>
                  <a:lnTo>
                    <a:pt x="6904" y="4657"/>
                  </a:lnTo>
                  <a:lnTo>
                    <a:pt x="6899" y="4642"/>
                  </a:lnTo>
                  <a:lnTo>
                    <a:pt x="6896" y="4627"/>
                  </a:lnTo>
                  <a:lnTo>
                    <a:pt x="6893" y="4611"/>
                  </a:lnTo>
                  <a:lnTo>
                    <a:pt x="6891" y="4595"/>
                  </a:lnTo>
                  <a:lnTo>
                    <a:pt x="6891" y="4580"/>
                  </a:lnTo>
                  <a:lnTo>
                    <a:pt x="6891" y="4565"/>
                  </a:lnTo>
                  <a:lnTo>
                    <a:pt x="6893" y="4550"/>
                  </a:lnTo>
                  <a:lnTo>
                    <a:pt x="6895" y="4535"/>
                  </a:lnTo>
                  <a:lnTo>
                    <a:pt x="6898" y="4520"/>
                  </a:lnTo>
                  <a:lnTo>
                    <a:pt x="6903" y="4505"/>
                  </a:lnTo>
                  <a:lnTo>
                    <a:pt x="6909" y="4491"/>
                  </a:lnTo>
                  <a:lnTo>
                    <a:pt x="6915" y="4478"/>
                  </a:lnTo>
                  <a:lnTo>
                    <a:pt x="6923" y="4466"/>
                  </a:lnTo>
                  <a:lnTo>
                    <a:pt x="6931" y="4453"/>
                  </a:lnTo>
                  <a:lnTo>
                    <a:pt x="6941" y="4442"/>
                  </a:lnTo>
                  <a:lnTo>
                    <a:pt x="6951" y="4431"/>
                  </a:lnTo>
                  <a:lnTo>
                    <a:pt x="6961" y="4422"/>
                  </a:lnTo>
                  <a:lnTo>
                    <a:pt x="6973" y="4412"/>
                  </a:lnTo>
                  <a:lnTo>
                    <a:pt x="6986" y="4404"/>
                  </a:lnTo>
                  <a:lnTo>
                    <a:pt x="6999" y="4398"/>
                  </a:lnTo>
                  <a:lnTo>
                    <a:pt x="7013" y="4391"/>
                  </a:lnTo>
                  <a:lnTo>
                    <a:pt x="7027" y="4387"/>
                  </a:lnTo>
                  <a:lnTo>
                    <a:pt x="7043" y="4384"/>
                  </a:lnTo>
                  <a:lnTo>
                    <a:pt x="7058" y="4383"/>
                  </a:lnTo>
                  <a:lnTo>
                    <a:pt x="7074" y="4382"/>
                  </a:lnTo>
                  <a:lnTo>
                    <a:pt x="7091" y="4384"/>
                  </a:lnTo>
                  <a:lnTo>
                    <a:pt x="7109" y="4386"/>
                  </a:lnTo>
                  <a:lnTo>
                    <a:pt x="7127" y="4390"/>
                  </a:lnTo>
                  <a:lnTo>
                    <a:pt x="7144" y="4397"/>
                  </a:lnTo>
                  <a:lnTo>
                    <a:pt x="7164" y="4405"/>
                  </a:lnTo>
                  <a:lnTo>
                    <a:pt x="7186" y="4416"/>
                  </a:lnTo>
                  <a:lnTo>
                    <a:pt x="7210" y="4429"/>
                  </a:lnTo>
                  <a:lnTo>
                    <a:pt x="7263" y="4458"/>
                  </a:lnTo>
                  <a:lnTo>
                    <a:pt x="7319" y="4491"/>
                  </a:lnTo>
                  <a:lnTo>
                    <a:pt x="7377" y="4527"/>
                  </a:lnTo>
                  <a:lnTo>
                    <a:pt x="7432" y="4562"/>
                  </a:lnTo>
                  <a:lnTo>
                    <a:pt x="7485" y="4593"/>
                  </a:lnTo>
                  <a:lnTo>
                    <a:pt x="7530" y="4620"/>
                  </a:lnTo>
                  <a:lnTo>
                    <a:pt x="8761" y="5290"/>
                  </a:lnTo>
                  <a:lnTo>
                    <a:pt x="8825" y="5325"/>
                  </a:lnTo>
                  <a:lnTo>
                    <a:pt x="8880" y="5354"/>
                  </a:lnTo>
                  <a:lnTo>
                    <a:pt x="8905" y="5369"/>
                  </a:lnTo>
                  <a:lnTo>
                    <a:pt x="8927" y="5383"/>
                  </a:lnTo>
                  <a:lnTo>
                    <a:pt x="8949" y="5397"/>
                  </a:lnTo>
                  <a:lnTo>
                    <a:pt x="8968" y="5412"/>
                  </a:lnTo>
                  <a:lnTo>
                    <a:pt x="8986" y="5429"/>
                  </a:lnTo>
                  <a:lnTo>
                    <a:pt x="9004" y="5446"/>
                  </a:lnTo>
                  <a:lnTo>
                    <a:pt x="9021" y="5466"/>
                  </a:lnTo>
                  <a:lnTo>
                    <a:pt x="9037" y="5488"/>
                  </a:lnTo>
                  <a:lnTo>
                    <a:pt x="9052" y="5512"/>
                  </a:lnTo>
                  <a:lnTo>
                    <a:pt x="9067" y="5540"/>
                  </a:lnTo>
                  <a:lnTo>
                    <a:pt x="9082" y="5570"/>
                  </a:lnTo>
                  <a:lnTo>
                    <a:pt x="9097" y="5604"/>
                  </a:lnTo>
                  <a:lnTo>
                    <a:pt x="9108" y="5630"/>
                  </a:lnTo>
                  <a:lnTo>
                    <a:pt x="9115" y="5655"/>
                  </a:lnTo>
                  <a:lnTo>
                    <a:pt x="9122" y="5678"/>
                  </a:lnTo>
                  <a:lnTo>
                    <a:pt x="9126" y="5701"/>
                  </a:lnTo>
                  <a:lnTo>
                    <a:pt x="9128" y="5722"/>
                  </a:lnTo>
                  <a:lnTo>
                    <a:pt x="9129" y="5744"/>
                  </a:lnTo>
                  <a:lnTo>
                    <a:pt x="9129" y="5763"/>
                  </a:lnTo>
                  <a:lnTo>
                    <a:pt x="9128" y="5782"/>
                  </a:lnTo>
                  <a:lnTo>
                    <a:pt x="9125" y="5800"/>
                  </a:lnTo>
                  <a:lnTo>
                    <a:pt x="9122" y="5819"/>
                  </a:lnTo>
                  <a:lnTo>
                    <a:pt x="9117" y="5835"/>
                  </a:lnTo>
                  <a:lnTo>
                    <a:pt x="9112" y="5852"/>
                  </a:lnTo>
                  <a:lnTo>
                    <a:pt x="9105" y="5867"/>
                  </a:lnTo>
                  <a:lnTo>
                    <a:pt x="9099" y="5882"/>
                  </a:lnTo>
                  <a:lnTo>
                    <a:pt x="9093" y="5897"/>
                  </a:lnTo>
                  <a:lnTo>
                    <a:pt x="9086" y="5911"/>
                  </a:lnTo>
                  <a:lnTo>
                    <a:pt x="9071" y="5937"/>
                  </a:lnTo>
                  <a:lnTo>
                    <a:pt x="9058" y="5963"/>
                  </a:lnTo>
                  <a:lnTo>
                    <a:pt x="9046" y="5986"/>
                  </a:lnTo>
                  <a:lnTo>
                    <a:pt x="9037" y="6009"/>
                  </a:lnTo>
                  <a:lnTo>
                    <a:pt x="9034" y="6019"/>
                  </a:lnTo>
                  <a:lnTo>
                    <a:pt x="9031" y="6030"/>
                  </a:lnTo>
                  <a:lnTo>
                    <a:pt x="9030" y="6041"/>
                  </a:lnTo>
                  <a:lnTo>
                    <a:pt x="9030" y="6052"/>
                  </a:lnTo>
                  <a:lnTo>
                    <a:pt x="9032" y="6062"/>
                  </a:lnTo>
                  <a:lnTo>
                    <a:pt x="9036" y="6073"/>
                  </a:lnTo>
                  <a:lnTo>
                    <a:pt x="9040" y="6084"/>
                  </a:lnTo>
                  <a:lnTo>
                    <a:pt x="9046" y="6096"/>
                  </a:lnTo>
                  <a:lnTo>
                    <a:pt x="9357" y="6421"/>
                  </a:lnTo>
                  <a:lnTo>
                    <a:pt x="9393" y="6463"/>
                  </a:lnTo>
                  <a:lnTo>
                    <a:pt x="9432" y="6504"/>
                  </a:lnTo>
                  <a:lnTo>
                    <a:pt x="9469" y="6545"/>
                  </a:lnTo>
                  <a:lnTo>
                    <a:pt x="9509" y="6587"/>
                  </a:lnTo>
                  <a:lnTo>
                    <a:pt x="9547" y="6628"/>
                  </a:lnTo>
                  <a:lnTo>
                    <a:pt x="9585" y="6669"/>
                  </a:lnTo>
                  <a:lnTo>
                    <a:pt x="9623" y="6710"/>
                  </a:lnTo>
                  <a:lnTo>
                    <a:pt x="9658" y="6753"/>
                  </a:lnTo>
                  <a:lnTo>
                    <a:pt x="9668" y="6765"/>
                  </a:lnTo>
                  <a:lnTo>
                    <a:pt x="9676" y="6778"/>
                  </a:lnTo>
                  <a:lnTo>
                    <a:pt x="9685" y="6791"/>
                  </a:lnTo>
                  <a:lnTo>
                    <a:pt x="9692" y="6804"/>
                  </a:lnTo>
                  <a:lnTo>
                    <a:pt x="9700" y="6818"/>
                  </a:lnTo>
                  <a:lnTo>
                    <a:pt x="9706" y="6832"/>
                  </a:lnTo>
                  <a:lnTo>
                    <a:pt x="9713" y="6846"/>
                  </a:lnTo>
                  <a:lnTo>
                    <a:pt x="9718" y="6861"/>
                  </a:lnTo>
                  <a:lnTo>
                    <a:pt x="9722" y="6876"/>
                  </a:lnTo>
                  <a:lnTo>
                    <a:pt x="9726" y="6890"/>
                  </a:lnTo>
                  <a:lnTo>
                    <a:pt x="9729" y="6905"/>
                  </a:lnTo>
                  <a:lnTo>
                    <a:pt x="9732" y="6920"/>
                  </a:lnTo>
                  <a:lnTo>
                    <a:pt x="9733" y="6934"/>
                  </a:lnTo>
                  <a:lnTo>
                    <a:pt x="9734" y="6949"/>
                  </a:lnTo>
                  <a:lnTo>
                    <a:pt x="9734" y="6964"/>
                  </a:lnTo>
                  <a:lnTo>
                    <a:pt x="9733" y="6978"/>
                  </a:lnTo>
                  <a:lnTo>
                    <a:pt x="9732" y="6992"/>
                  </a:lnTo>
                  <a:lnTo>
                    <a:pt x="9729" y="7006"/>
                  </a:lnTo>
                  <a:lnTo>
                    <a:pt x="9726" y="7018"/>
                  </a:lnTo>
                  <a:lnTo>
                    <a:pt x="9721" y="7031"/>
                  </a:lnTo>
                  <a:lnTo>
                    <a:pt x="9716" y="7044"/>
                  </a:lnTo>
                  <a:lnTo>
                    <a:pt x="9710" y="7056"/>
                  </a:lnTo>
                  <a:lnTo>
                    <a:pt x="9703" y="7067"/>
                  </a:lnTo>
                  <a:lnTo>
                    <a:pt x="9695" y="7079"/>
                  </a:lnTo>
                  <a:lnTo>
                    <a:pt x="9685" y="7088"/>
                  </a:lnTo>
                  <a:lnTo>
                    <a:pt x="9675" y="7098"/>
                  </a:lnTo>
                  <a:lnTo>
                    <a:pt x="9663" y="7106"/>
                  </a:lnTo>
                  <a:lnTo>
                    <a:pt x="9651" y="7114"/>
                  </a:lnTo>
                  <a:lnTo>
                    <a:pt x="9638" y="7122"/>
                  </a:lnTo>
                  <a:lnTo>
                    <a:pt x="9623" y="7128"/>
                  </a:lnTo>
                  <a:lnTo>
                    <a:pt x="9607" y="7132"/>
                  </a:lnTo>
                  <a:lnTo>
                    <a:pt x="9589" y="7137"/>
                  </a:lnTo>
                  <a:lnTo>
                    <a:pt x="9573" y="7140"/>
                  </a:lnTo>
                  <a:lnTo>
                    <a:pt x="9557" y="7141"/>
                  </a:lnTo>
                  <a:lnTo>
                    <a:pt x="9541" y="7141"/>
                  </a:lnTo>
                  <a:lnTo>
                    <a:pt x="9526" y="7140"/>
                  </a:lnTo>
                  <a:lnTo>
                    <a:pt x="9512" y="7138"/>
                  </a:lnTo>
                  <a:lnTo>
                    <a:pt x="9497" y="7134"/>
                  </a:lnTo>
                  <a:lnTo>
                    <a:pt x="9483" y="7130"/>
                  </a:lnTo>
                  <a:lnTo>
                    <a:pt x="9470" y="7125"/>
                  </a:lnTo>
                  <a:lnTo>
                    <a:pt x="9456" y="7118"/>
                  </a:lnTo>
                  <a:lnTo>
                    <a:pt x="9443" y="7111"/>
                  </a:lnTo>
                  <a:lnTo>
                    <a:pt x="9432" y="7103"/>
                  </a:lnTo>
                  <a:lnTo>
                    <a:pt x="9419" y="7095"/>
                  </a:lnTo>
                  <a:lnTo>
                    <a:pt x="9407" y="7086"/>
                  </a:lnTo>
                  <a:lnTo>
                    <a:pt x="9395" y="7076"/>
                  </a:lnTo>
                  <a:lnTo>
                    <a:pt x="9384" y="7066"/>
                  </a:lnTo>
                  <a:lnTo>
                    <a:pt x="9373" y="7056"/>
                  </a:lnTo>
                  <a:lnTo>
                    <a:pt x="9351" y="7034"/>
                  </a:lnTo>
                  <a:lnTo>
                    <a:pt x="9331" y="7010"/>
                  </a:lnTo>
                  <a:lnTo>
                    <a:pt x="9311" y="6986"/>
                  </a:lnTo>
                  <a:lnTo>
                    <a:pt x="9293" y="6963"/>
                  </a:lnTo>
                  <a:lnTo>
                    <a:pt x="9275" y="6940"/>
                  </a:lnTo>
                  <a:lnTo>
                    <a:pt x="9258" y="6918"/>
                  </a:lnTo>
                  <a:lnTo>
                    <a:pt x="9241" y="6897"/>
                  </a:lnTo>
                  <a:lnTo>
                    <a:pt x="9225" y="6879"/>
                  </a:lnTo>
                  <a:lnTo>
                    <a:pt x="8623" y="6217"/>
                  </a:lnTo>
                  <a:lnTo>
                    <a:pt x="8608" y="6218"/>
                  </a:lnTo>
                  <a:lnTo>
                    <a:pt x="8591" y="6220"/>
                  </a:lnTo>
                  <a:lnTo>
                    <a:pt x="8573" y="6222"/>
                  </a:lnTo>
                  <a:lnTo>
                    <a:pt x="8554" y="6225"/>
                  </a:lnTo>
                  <a:lnTo>
                    <a:pt x="8512" y="6233"/>
                  </a:lnTo>
                  <a:lnTo>
                    <a:pt x="8467" y="6243"/>
                  </a:lnTo>
                  <a:lnTo>
                    <a:pt x="8418" y="6255"/>
                  </a:lnTo>
                  <a:lnTo>
                    <a:pt x="8366" y="6268"/>
                  </a:lnTo>
                  <a:lnTo>
                    <a:pt x="8312" y="6283"/>
                  </a:lnTo>
                  <a:lnTo>
                    <a:pt x="8259" y="6299"/>
                  </a:lnTo>
                  <a:lnTo>
                    <a:pt x="8150" y="6332"/>
                  </a:lnTo>
                  <a:lnTo>
                    <a:pt x="8049" y="6363"/>
                  </a:lnTo>
                  <a:lnTo>
                    <a:pt x="7960" y="6391"/>
                  </a:lnTo>
                  <a:lnTo>
                    <a:pt x="7890" y="6413"/>
                  </a:lnTo>
                  <a:lnTo>
                    <a:pt x="7889" y="6424"/>
                  </a:lnTo>
                  <a:lnTo>
                    <a:pt x="7889" y="6436"/>
                  </a:lnTo>
                  <a:lnTo>
                    <a:pt x="7889" y="6450"/>
                  </a:lnTo>
                  <a:lnTo>
                    <a:pt x="7890" y="6464"/>
                  </a:lnTo>
                  <a:lnTo>
                    <a:pt x="7894" y="6495"/>
                  </a:lnTo>
                  <a:lnTo>
                    <a:pt x="7900" y="6529"/>
                  </a:lnTo>
                  <a:lnTo>
                    <a:pt x="7908" y="6567"/>
                  </a:lnTo>
                  <a:lnTo>
                    <a:pt x="7919" y="6605"/>
                  </a:lnTo>
                  <a:lnTo>
                    <a:pt x="7929" y="6645"/>
                  </a:lnTo>
                  <a:lnTo>
                    <a:pt x="7941" y="6686"/>
                  </a:lnTo>
                  <a:lnTo>
                    <a:pt x="7966" y="6766"/>
                  </a:lnTo>
                  <a:lnTo>
                    <a:pt x="7992" y="6842"/>
                  </a:lnTo>
                  <a:lnTo>
                    <a:pt x="8013" y="6909"/>
                  </a:lnTo>
                  <a:lnTo>
                    <a:pt x="8029" y="6961"/>
                  </a:lnTo>
                  <a:lnTo>
                    <a:pt x="8045" y="7011"/>
                  </a:lnTo>
                  <a:lnTo>
                    <a:pt x="8059" y="7055"/>
                  </a:lnTo>
                  <a:lnTo>
                    <a:pt x="8073" y="7094"/>
                  </a:lnTo>
                  <a:lnTo>
                    <a:pt x="8085" y="7126"/>
                  </a:lnTo>
                  <a:lnTo>
                    <a:pt x="8095" y="7155"/>
                  </a:lnTo>
                  <a:lnTo>
                    <a:pt x="8103" y="7181"/>
                  </a:lnTo>
                  <a:lnTo>
                    <a:pt x="8110" y="7204"/>
                  </a:lnTo>
                  <a:lnTo>
                    <a:pt x="8114" y="7226"/>
                  </a:lnTo>
                  <a:lnTo>
                    <a:pt x="8115" y="7237"/>
                  </a:lnTo>
                  <a:lnTo>
                    <a:pt x="8115" y="7248"/>
                  </a:lnTo>
                  <a:lnTo>
                    <a:pt x="8115" y="7259"/>
                  </a:lnTo>
                  <a:lnTo>
                    <a:pt x="8115" y="7270"/>
                  </a:lnTo>
                  <a:lnTo>
                    <a:pt x="8113" y="7281"/>
                  </a:lnTo>
                  <a:lnTo>
                    <a:pt x="8111" y="7293"/>
                  </a:lnTo>
                  <a:lnTo>
                    <a:pt x="8107" y="7306"/>
                  </a:lnTo>
                  <a:lnTo>
                    <a:pt x="8104" y="7320"/>
                  </a:lnTo>
                  <a:lnTo>
                    <a:pt x="8093" y="7349"/>
                  </a:lnTo>
                  <a:lnTo>
                    <a:pt x="8081" y="7382"/>
                  </a:lnTo>
                  <a:lnTo>
                    <a:pt x="8063" y="7422"/>
                  </a:lnTo>
                  <a:lnTo>
                    <a:pt x="8042" y="7467"/>
                  </a:lnTo>
                  <a:lnTo>
                    <a:pt x="8027" y="7499"/>
                  </a:lnTo>
                  <a:lnTo>
                    <a:pt x="8007" y="7544"/>
                  </a:lnTo>
                  <a:lnTo>
                    <a:pt x="7982" y="7598"/>
                  </a:lnTo>
                  <a:lnTo>
                    <a:pt x="7953" y="7660"/>
                  </a:lnTo>
                  <a:lnTo>
                    <a:pt x="7922" y="7729"/>
                  </a:lnTo>
                  <a:lnTo>
                    <a:pt x="7889" y="7801"/>
                  </a:lnTo>
                  <a:lnTo>
                    <a:pt x="7854" y="7877"/>
                  </a:lnTo>
                  <a:lnTo>
                    <a:pt x="7818" y="7952"/>
                  </a:lnTo>
                  <a:lnTo>
                    <a:pt x="7782" y="8027"/>
                  </a:lnTo>
                  <a:lnTo>
                    <a:pt x="7747" y="8099"/>
                  </a:lnTo>
                  <a:lnTo>
                    <a:pt x="7713" y="8167"/>
                  </a:lnTo>
                  <a:lnTo>
                    <a:pt x="7680" y="8228"/>
                  </a:lnTo>
                  <a:lnTo>
                    <a:pt x="7665" y="8256"/>
                  </a:lnTo>
                  <a:lnTo>
                    <a:pt x="7650" y="8282"/>
                  </a:lnTo>
                  <a:lnTo>
                    <a:pt x="7637" y="8304"/>
                  </a:lnTo>
                  <a:lnTo>
                    <a:pt x="7625" y="8324"/>
                  </a:lnTo>
                  <a:lnTo>
                    <a:pt x="7613" y="8342"/>
                  </a:lnTo>
                  <a:lnTo>
                    <a:pt x="7602" y="8356"/>
                  </a:lnTo>
                  <a:lnTo>
                    <a:pt x="7592" y="8365"/>
                  </a:lnTo>
                  <a:lnTo>
                    <a:pt x="7585" y="8373"/>
                  </a:lnTo>
                  <a:lnTo>
                    <a:pt x="7570" y="8382"/>
                  </a:lnTo>
                  <a:lnTo>
                    <a:pt x="7555" y="8390"/>
                  </a:lnTo>
                  <a:lnTo>
                    <a:pt x="7539" y="8396"/>
                  </a:lnTo>
                  <a:lnTo>
                    <a:pt x="7523" y="8402"/>
                  </a:lnTo>
                  <a:lnTo>
                    <a:pt x="7506" y="8406"/>
                  </a:lnTo>
                  <a:lnTo>
                    <a:pt x="7490" y="8408"/>
                  </a:lnTo>
                  <a:lnTo>
                    <a:pt x="7473" y="8410"/>
                  </a:lnTo>
                  <a:lnTo>
                    <a:pt x="7457" y="8410"/>
                  </a:lnTo>
                  <a:lnTo>
                    <a:pt x="7441" y="8409"/>
                  </a:lnTo>
                  <a:lnTo>
                    <a:pt x="7424" y="8408"/>
                  </a:lnTo>
                  <a:lnTo>
                    <a:pt x="7408" y="8405"/>
                  </a:lnTo>
                  <a:lnTo>
                    <a:pt x="7392" y="8401"/>
                  </a:lnTo>
                  <a:lnTo>
                    <a:pt x="7376" y="8395"/>
                  </a:lnTo>
                  <a:lnTo>
                    <a:pt x="7361" y="8390"/>
                  </a:lnTo>
                  <a:lnTo>
                    <a:pt x="7344" y="8382"/>
                  </a:lnTo>
                  <a:lnTo>
                    <a:pt x="7331" y="8375"/>
                  </a:lnTo>
                  <a:lnTo>
                    <a:pt x="7315" y="8365"/>
                  </a:lnTo>
                  <a:lnTo>
                    <a:pt x="7302" y="8356"/>
                  </a:lnTo>
                  <a:lnTo>
                    <a:pt x="7289" y="8345"/>
                  </a:lnTo>
                  <a:lnTo>
                    <a:pt x="7277" y="8334"/>
                  </a:lnTo>
                  <a:lnTo>
                    <a:pt x="7265" y="8321"/>
                  </a:lnTo>
                  <a:lnTo>
                    <a:pt x="7254" y="8308"/>
                  </a:lnTo>
                  <a:lnTo>
                    <a:pt x="7244" y="8294"/>
                  </a:lnTo>
                  <a:lnTo>
                    <a:pt x="7235" y="8279"/>
                  </a:lnTo>
                  <a:lnTo>
                    <a:pt x="7226" y="8264"/>
                  </a:lnTo>
                  <a:lnTo>
                    <a:pt x="7220" y="8248"/>
                  </a:lnTo>
                  <a:lnTo>
                    <a:pt x="7214" y="8231"/>
                  </a:lnTo>
                  <a:lnTo>
                    <a:pt x="7209" y="8214"/>
                  </a:lnTo>
                  <a:lnTo>
                    <a:pt x="7206" y="8197"/>
                  </a:lnTo>
                  <a:lnTo>
                    <a:pt x="7204" y="8177"/>
                  </a:lnTo>
                  <a:lnTo>
                    <a:pt x="7203" y="8159"/>
                  </a:lnTo>
                  <a:lnTo>
                    <a:pt x="7204" y="8140"/>
                  </a:lnTo>
                  <a:lnTo>
                    <a:pt x="7205" y="8128"/>
                  </a:lnTo>
                  <a:lnTo>
                    <a:pt x="7206" y="8117"/>
                  </a:lnTo>
                  <a:lnTo>
                    <a:pt x="7209" y="8106"/>
                  </a:lnTo>
                  <a:lnTo>
                    <a:pt x="7212" y="8093"/>
                  </a:lnTo>
                  <a:lnTo>
                    <a:pt x="7221" y="8066"/>
                  </a:lnTo>
                  <a:lnTo>
                    <a:pt x="7232" y="8038"/>
                  </a:lnTo>
                  <a:lnTo>
                    <a:pt x="7245" y="8008"/>
                  </a:lnTo>
                  <a:lnTo>
                    <a:pt x="7260" y="7978"/>
                  </a:lnTo>
                  <a:lnTo>
                    <a:pt x="7275" y="7947"/>
                  </a:lnTo>
                  <a:lnTo>
                    <a:pt x="7292" y="7915"/>
                  </a:lnTo>
                  <a:lnTo>
                    <a:pt x="7327" y="7852"/>
                  </a:lnTo>
                  <a:lnTo>
                    <a:pt x="7362" y="7791"/>
                  </a:lnTo>
                  <a:lnTo>
                    <a:pt x="7394" y="7736"/>
                  </a:lnTo>
                  <a:lnTo>
                    <a:pt x="7420" y="7689"/>
                  </a:lnTo>
                  <a:lnTo>
                    <a:pt x="7462" y="7614"/>
                  </a:lnTo>
                  <a:lnTo>
                    <a:pt x="7496" y="7556"/>
                  </a:lnTo>
                  <a:lnTo>
                    <a:pt x="7510" y="7531"/>
                  </a:lnTo>
                  <a:lnTo>
                    <a:pt x="7522" y="7509"/>
                  </a:lnTo>
                  <a:lnTo>
                    <a:pt x="7526" y="7498"/>
                  </a:lnTo>
                  <a:lnTo>
                    <a:pt x="7530" y="7487"/>
                  </a:lnTo>
                  <a:lnTo>
                    <a:pt x="7534" y="7477"/>
                  </a:lnTo>
                  <a:lnTo>
                    <a:pt x="7538" y="7466"/>
                  </a:lnTo>
                  <a:lnTo>
                    <a:pt x="7540" y="7455"/>
                  </a:lnTo>
                  <a:lnTo>
                    <a:pt x="7542" y="7443"/>
                  </a:lnTo>
                  <a:lnTo>
                    <a:pt x="7543" y="7433"/>
                  </a:lnTo>
                  <a:lnTo>
                    <a:pt x="7543" y="7421"/>
                  </a:lnTo>
                  <a:lnTo>
                    <a:pt x="7543" y="7408"/>
                  </a:lnTo>
                  <a:lnTo>
                    <a:pt x="7542" y="7395"/>
                  </a:lnTo>
                  <a:lnTo>
                    <a:pt x="7541" y="7381"/>
                  </a:lnTo>
                  <a:lnTo>
                    <a:pt x="7539" y="7367"/>
                  </a:lnTo>
                  <a:lnTo>
                    <a:pt x="7532" y="7335"/>
                  </a:lnTo>
                  <a:lnTo>
                    <a:pt x="7523" y="7299"/>
                  </a:lnTo>
                  <a:lnTo>
                    <a:pt x="7511" y="7258"/>
                  </a:lnTo>
                  <a:lnTo>
                    <a:pt x="7496" y="7209"/>
                  </a:lnTo>
                  <a:lnTo>
                    <a:pt x="7347" y="6765"/>
                  </a:lnTo>
                  <a:lnTo>
                    <a:pt x="7331" y="6734"/>
                  </a:lnTo>
                  <a:lnTo>
                    <a:pt x="7326" y="6727"/>
                  </a:lnTo>
                  <a:lnTo>
                    <a:pt x="7325" y="6727"/>
                  </a:lnTo>
                  <a:lnTo>
                    <a:pt x="7323" y="6726"/>
                  </a:lnTo>
                  <a:lnTo>
                    <a:pt x="7320" y="6723"/>
                  </a:lnTo>
                  <a:lnTo>
                    <a:pt x="7312" y="6717"/>
                  </a:lnTo>
                  <a:lnTo>
                    <a:pt x="7285" y="6749"/>
                  </a:lnTo>
                  <a:lnTo>
                    <a:pt x="7276" y="6765"/>
                  </a:lnTo>
                  <a:lnTo>
                    <a:pt x="7267" y="6780"/>
                  </a:lnTo>
                  <a:lnTo>
                    <a:pt x="7260" y="6797"/>
                  </a:lnTo>
                  <a:lnTo>
                    <a:pt x="7253" y="6814"/>
                  </a:lnTo>
                  <a:lnTo>
                    <a:pt x="7240" y="6848"/>
                  </a:lnTo>
                  <a:lnTo>
                    <a:pt x="7226" y="6883"/>
                  </a:lnTo>
                  <a:lnTo>
                    <a:pt x="7219" y="6903"/>
                  </a:lnTo>
                  <a:lnTo>
                    <a:pt x="7210" y="6922"/>
                  </a:lnTo>
                  <a:lnTo>
                    <a:pt x="7201" y="6941"/>
                  </a:lnTo>
                  <a:lnTo>
                    <a:pt x="7189" y="6962"/>
                  </a:lnTo>
                  <a:lnTo>
                    <a:pt x="7175" y="6983"/>
                  </a:lnTo>
                  <a:lnTo>
                    <a:pt x="7160" y="7006"/>
                  </a:lnTo>
                  <a:lnTo>
                    <a:pt x="7142" y="7028"/>
                  </a:lnTo>
                  <a:lnTo>
                    <a:pt x="7121" y="7052"/>
                  </a:lnTo>
                  <a:lnTo>
                    <a:pt x="7077" y="7052"/>
                  </a:lnTo>
                  <a:lnTo>
                    <a:pt x="7016" y="7053"/>
                  </a:lnTo>
                  <a:lnTo>
                    <a:pt x="6941" y="7053"/>
                  </a:lnTo>
                  <a:lnTo>
                    <a:pt x="6853" y="7053"/>
                  </a:lnTo>
                  <a:lnTo>
                    <a:pt x="6756" y="7053"/>
                  </a:lnTo>
                  <a:lnTo>
                    <a:pt x="6653" y="7053"/>
                  </a:lnTo>
                  <a:lnTo>
                    <a:pt x="6546" y="7053"/>
                  </a:lnTo>
                  <a:lnTo>
                    <a:pt x="6437" y="7053"/>
                  </a:lnTo>
                  <a:lnTo>
                    <a:pt x="6329" y="7053"/>
                  </a:lnTo>
                  <a:lnTo>
                    <a:pt x="6226" y="7052"/>
                  </a:lnTo>
                  <a:lnTo>
                    <a:pt x="6130" y="7051"/>
                  </a:lnTo>
                  <a:lnTo>
                    <a:pt x="6043" y="7050"/>
                  </a:lnTo>
                  <a:lnTo>
                    <a:pt x="5968" y="7047"/>
                  </a:lnTo>
                  <a:lnTo>
                    <a:pt x="5908" y="7044"/>
                  </a:lnTo>
                  <a:lnTo>
                    <a:pt x="5884" y="7043"/>
                  </a:lnTo>
                  <a:lnTo>
                    <a:pt x="5865" y="7041"/>
                  </a:lnTo>
                  <a:lnTo>
                    <a:pt x="5851" y="7040"/>
                  </a:lnTo>
                  <a:lnTo>
                    <a:pt x="5842" y="7038"/>
                  </a:lnTo>
                  <a:close/>
                  <a:moveTo>
                    <a:pt x="7603" y="1309"/>
                  </a:moveTo>
                  <a:lnTo>
                    <a:pt x="7616" y="1290"/>
                  </a:lnTo>
                  <a:lnTo>
                    <a:pt x="7629" y="1270"/>
                  </a:lnTo>
                  <a:lnTo>
                    <a:pt x="7643" y="1249"/>
                  </a:lnTo>
                  <a:lnTo>
                    <a:pt x="7658" y="1230"/>
                  </a:lnTo>
                  <a:lnTo>
                    <a:pt x="7674" y="1212"/>
                  </a:lnTo>
                  <a:lnTo>
                    <a:pt x="7692" y="1195"/>
                  </a:lnTo>
                  <a:lnTo>
                    <a:pt x="7701" y="1186"/>
                  </a:lnTo>
                  <a:lnTo>
                    <a:pt x="7710" y="1180"/>
                  </a:lnTo>
                  <a:lnTo>
                    <a:pt x="7720" y="1172"/>
                  </a:lnTo>
                  <a:lnTo>
                    <a:pt x="7731" y="1166"/>
                  </a:lnTo>
                  <a:lnTo>
                    <a:pt x="7740" y="1160"/>
                  </a:lnTo>
                  <a:lnTo>
                    <a:pt x="7751" y="1156"/>
                  </a:lnTo>
                  <a:lnTo>
                    <a:pt x="7763" y="1152"/>
                  </a:lnTo>
                  <a:lnTo>
                    <a:pt x="7775" y="1149"/>
                  </a:lnTo>
                  <a:lnTo>
                    <a:pt x="7787" y="1146"/>
                  </a:lnTo>
                  <a:lnTo>
                    <a:pt x="7798" y="1144"/>
                  </a:lnTo>
                  <a:lnTo>
                    <a:pt x="7811" y="1144"/>
                  </a:lnTo>
                  <a:lnTo>
                    <a:pt x="7824" y="1145"/>
                  </a:lnTo>
                  <a:lnTo>
                    <a:pt x="7837" y="1146"/>
                  </a:lnTo>
                  <a:lnTo>
                    <a:pt x="7851" y="1150"/>
                  </a:lnTo>
                  <a:lnTo>
                    <a:pt x="7865" y="1154"/>
                  </a:lnTo>
                  <a:lnTo>
                    <a:pt x="7880" y="1159"/>
                  </a:lnTo>
                  <a:lnTo>
                    <a:pt x="7895" y="1166"/>
                  </a:lnTo>
                  <a:lnTo>
                    <a:pt x="7910" y="1173"/>
                  </a:lnTo>
                  <a:lnTo>
                    <a:pt x="7926" y="1183"/>
                  </a:lnTo>
                  <a:lnTo>
                    <a:pt x="7942" y="1194"/>
                  </a:lnTo>
                  <a:lnTo>
                    <a:pt x="7981" y="1225"/>
                  </a:lnTo>
                  <a:lnTo>
                    <a:pt x="8012" y="1257"/>
                  </a:lnTo>
                  <a:lnTo>
                    <a:pt x="8036" y="1289"/>
                  </a:lnTo>
                  <a:lnTo>
                    <a:pt x="8053" y="1321"/>
                  </a:lnTo>
                  <a:lnTo>
                    <a:pt x="8063" y="1355"/>
                  </a:lnTo>
                  <a:lnTo>
                    <a:pt x="8068" y="1387"/>
                  </a:lnTo>
                  <a:lnTo>
                    <a:pt x="8067" y="1419"/>
                  </a:lnTo>
                  <a:lnTo>
                    <a:pt x="8060" y="1450"/>
                  </a:lnTo>
                  <a:lnTo>
                    <a:pt x="8049" y="1481"/>
                  </a:lnTo>
                  <a:lnTo>
                    <a:pt x="8034" y="1510"/>
                  </a:lnTo>
                  <a:lnTo>
                    <a:pt x="8015" y="1537"/>
                  </a:lnTo>
                  <a:lnTo>
                    <a:pt x="7993" y="1563"/>
                  </a:lnTo>
                  <a:lnTo>
                    <a:pt x="7968" y="1586"/>
                  </a:lnTo>
                  <a:lnTo>
                    <a:pt x="7940" y="1608"/>
                  </a:lnTo>
                  <a:lnTo>
                    <a:pt x="7910" y="1626"/>
                  </a:lnTo>
                  <a:lnTo>
                    <a:pt x="7878" y="1642"/>
                  </a:lnTo>
                  <a:lnTo>
                    <a:pt x="7845" y="1654"/>
                  </a:lnTo>
                  <a:lnTo>
                    <a:pt x="7810" y="1663"/>
                  </a:lnTo>
                  <a:lnTo>
                    <a:pt x="7776" y="1668"/>
                  </a:lnTo>
                  <a:lnTo>
                    <a:pt x="7742" y="1669"/>
                  </a:lnTo>
                  <a:lnTo>
                    <a:pt x="7707" y="1665"/>
                  </a:lnTo>
                  <a:lnTo>
                    <a:pt x="7674" y="1657"/>
                  </a:lnTo>
                  <a:lnTo>
                    <a:pt x="7642" y="1644"/>
                  </a:lnTo>
                  <a:lnTo>
                    <a:pt x="7612" y="1626"/>
                  </a:lnTo>
                  <a:lnTo>
                    <a:pt x="7584" y="1602"/>
                  </a:lnTo>
                  <a:lnTo>
                    <a:pt x="7558" y="1573"/>
                  </a:lnTo>
                  <a:lnTo>
                    <a:pt x="7535" y="1538"/>
                  </a:lnTo>
                  <a:lnTo>
                    <a:pt x="7516" y="1496"/>
                  </a:lnTo>
                  <a:lnTo>
                    <a:pt x="7501" y="1448"/>
                  </a:lnTo>
                  <a:lnTo>
                    <a:pt x="7489" y="1392"/>
                  </a:lnTo>
                  <a:lnTo>
                    <a:pt x="7483" y="1330"/>
                  </a:lnTo>
                  <a:lnTo>
                    <a:pt x="7482" y="1261"/>
                  </a:lnTo>
                  <a:lnTo>
                    <a:pt x="7489" y="1265"/>
                  </a:lnTo>
                  <a:lnTo>
                    <a:pt x="7496" y="1270"/>
                  </a:lnTo>
                  <a:lnTo>
                    <a:pt x="7502" y="1273"/>
                  </a:lnTo>
                  <a:lnTo>
                    <a:pt x="7510" y="1277"/>
                  </a:lnTo>
                  <a:lnTo>
                    <a:pt x="7516" y="1282"/>
                  </a:lnTo>
                  <a:lnTo>
                    <a:pt x="7524" y="1285"/>
                  </a:lnTo>
                  <a:lnTo>
                    <a:pt x="7570" y="1303"/>
                  </a:lnTo>
                  <a:lnTo>
                    <a:pt x="7583" y="1307"/>
                  </a:lnTo>
                  <a:lnTo>
                    <a:pt x="7586" y="1311"/>
                  </a:lnTo>
                  <a:lnTo>
                    <a:pt x="7584" y="1312"/>
                  </a:lnTo>
                  <a:lnTo>
                    <a:pt x="7578" y="1312"/>
                  </a:lnTo>
                  <a:lnTo>
                    <a:pt x="7574" y="1311"/>
                  </a:lnTo>
                  <a:lnTo>
                    <a:pt x="7574" y="1309"/>
                  </a:lnTo>
                  <a:lnTo>
                    <a:pt x="7583" y="1309"/>
                  </a:lnTo>
                  <a:lnTo>
                    <a:pt x="7603" y="1309"/>
                  </a:lnTo>
                  <a:close/>
                  <a:moveTo>
                    <a:pt x="7593" y="10"/>
                  </a:moveTo>
                  <a:lnTo>
                    <a:pt x="7566" y="15"/>
                  </a:lnTo>
                  <a:lnTo>
                    <a:pt x="7540" y="23"/>
                  </a:lnTo>
                  <a:lnTo>
                    <a:pt x="7515" y="29"/>
                  </a:lnTo>
                  <a:lnTo>
                    <a:pt x="7493" y="38"/>
                  </a:lnTo>
                  <a:lnTo>
                    <a:pt x="7471" y="46"/>
                  </a:lnTo>
                  <a:lnTo>
                    <a:pt x="7451" y="55"/>
                  </a:lnTo>
                  <a:lnTo>
                    <a:pt x="7431" y="65"/>
                  </a:lnTo>
                  <a:lnTo>
                    <a:pt x="7414" y="75"/>
                  </a:lnTo>
                  <a:lnTo>
                    <a:pt x="7397" y="86"/>
                  </a:lnTo>
                  <a:lnTo>
                    <a:pt x="7382" y="98"/>
                  </a:lnTo>
                  <a:lnTo>
                    <a:pt x="7367" y="110"/>
                  </a:lnTo>
                  <a:lnTo>
                    <a:pt x="7354" y="123"/>
                  </a:lnTo>
                  <a:lnTo>
                    <a:pt x="7341" y="135"/>
                  </a:lnTo>
                  <a:lnTo>
                    <a:pt x="7328" y="148"/>
                  </a:lnTo>
                  <a:lnTo>
                    <a:pt x="7318" y="163"/>
                  </a:lnTo>
                  <a:lnTo>
                    <a:pt x="7307" y="177"/>
                  </a:lnTo>
                  <a:lnTo>
                    <a:pt x="7296" y="192"/>
                  </a:lnTo>
                  <a:lnTo>
                    <a:pt x="7287" y="208"/>
                  </a:lnTo>
                  <a:lnTo>
                    <a:pt x="7277" y="225"/>
                  </a:lnTo>
                  <a:lnTo>
                    <a:pt x="7267" y="241"/>
                  </a:lnTo>
                  <a:lnTo>
                    <a:pt x="7249" y="275"/>
                  </a:lnTo>
                  <a:lnTo>
                    <a:pt x="7232" y="311"/>
                  </a:lnTo>
                  <a:lnTo>
                    <a:pt x="7214" y="349"/>
                  </a:lnTo>
                  <a:lnTo>
                    <a:pt x="7194" y="389"/>
                  </a:lnTo>
                  <a:lnTo>
                    <a:pt x="7173" y="430"/>
                  </a:lnTo>
                  <a:lnTo>
                    <a:pt x="7149" y="472"/>
                  </a:lnTo>
                  <a:lnTo>
                    <a:pt x="7043" y="658"/>
                  </a:lnTo>
                  <a:lnTo>
                    <a:pt x="6939" y="843"/>
                  </a:lnTo>
                  <a:lnTo>
                    <a:pt x="6835" y="1028"/>
                  </a:lnTo>
                  <a:lnTo>
                    <a:pt x="6732" y="1213"/>
                  </a:lnTo>
                  <a:lnTo>
                    <a:pt x="6630" y="1399"/>
                  </a:lnTo>
                  <a:lnTo>
                    <a:pt x="6529" y="1583"/>
                  </a:lnTo>
                  <a:lnTo>
                    <a:pt x="6428" y="1769"/>
                  </a:lnTo>
                  <a:lnTo>
                    <a:pt x="6328" y="1954"/>
                  </a:lnTo>
                  <a:lnTo>
                    <a:pt x="6227" y="2139"/>
                  </a:lnTo>
                  <a:lnTo>
                    <a:pt x="6128" y="2325"/>
                  </a:lnTo>
                  <a:lnTo>
                    <a:pt x="6027" y="2511"/>
                  </a:lnTo>
                  <a:lnTo>
                    <a:pt x="5927" y="2697"/>
                  </a:lnTo>
                  <a:lnTo>
                    <a:pt x="5825" y="2884"/>
                  </a:lnTo>
                  <a:lnTo>
                    <a:pt x="5723" y="3070"/>
                  </a:lnTo>
                  <a:lnTo>
                    <a:pt x="5621" y="3258"/>
                  </a:lnTo>
                  <a:lnTo>
                    <a:pt x="5517" y="3446"/>
                  </a:lnTo>
                  <a:lnTo>
                    <a:pt x="5476" y="3518"/>
                  </a:lnTo>
                  <a:lnTo>
                    <a:pt x="5435" y="3591"/>
                  </a:lnTo>
                  <a:lnTo>
                    <a:pt x="5394" y="3665"/>
                  </a:lnTo>
                  <a:lnTo>
                    <a:pt x="5352" y="3740"/>
                  </a:lnTo>
                  <a:lnTo>
                    <a:pt x="5310" y="3814"/>
                  </a:lnTo>
                  <a:lnTo>
                    <a:pt x="5268" y="3889"/>
                  </a:lnTo>
                  <a:lnTo>
                    <a:pt x="5228" y="3964"/>
                  </a:lnTo>
                  <a:lnTo>
                    <a:pt x="5190" y="4038"/>
                  </a:lnTo>
                  <a:lnTo>
                    <a:pt x="5152" y="4110"/>
                  </a:lnTo>
                  <a:lnTo>
                    <a:pt x="5112" y="4185"/>
                  </a:lnTo>
                  <a:lnTo>
                    <a:pt x="5073" y="4261"/>
                  </a:lnTo>
                  <a:lnTo>
                    <a:pt x="5032" y="4337"/>
                  </a:lnTo>
                  <a:lnTo>
                    <a:pt x="4990" y="4413"/>
                  </a:lnTo>
                  <a:lnTo>
                    <a:pt x="4948" y="4488"/>
                  </a:lnTo>
                  <a:lnTo>
                    <a:pt x="4906" y="4562"/>
                  </a:lnTo>
                  <a:lnTo>
                    <a:pt x="4864" y="4634"/>
                  </a:lnTo>
                  <a:lnTo>
                    <a:pt x="4784" y="4774"/>
                  </a:lnTo>
                  <a:lnTo>
                    <a:pt x="4702" y="4916"/>
                  </a:lnTo>
                  <a:lnTo>
                    <a:pt x="4620" y="5062"/>
                  </a:lnTo>
                  <a:lnTo>
                    <a:pt x="4537" y="5211"/>
                  </a:lnTo>
                  <a:lnTo>
                    <a:pt x="4455" y="5361"/>
                  </a:lnTo>
                  <a:lnTo>
                    <a:pt x="4372" y="5512"/>
                  </a:lnTo>
                  <a:lnTo>
                    <a:pt x="4288" y="5664"/>
                  </a:lnTo>
                  <a:lnTo>
                    <a:pt x="4204" y="5818"/>
                  </a:lnTo>
                  <a:lnTo>
                    <a:pt x="4122" y="5970"/>
                  </a:lnTo>
                  <a:lnTo>
                    <a:pt x="4038" y="6122"/>
                  </a:lnTo>
                  <a:lnTo>
                    <a:pt x="3956" y="6274"/>
                  </a:lnTo>
                  <a:lnTo>
                    <a:pt x="3873" y="6424"/>
                  </a:lnTo>
                  <a:lnTo>
                    <a:pt x="3790" y="6573"/>
                  </a:lnTo>
                  <a:lnTo>
                    <a:pt x="3709" y="6719"/>
                  </a:lnTo>
                  <a:lnTo>
                    <a:pt x="3628" y="6862"/>
                  </a:lnTo>
                  <a:lnTo>
                    <a:pt x="3549" y="7002"/>
                  </a:lnTo>
                  <a:lnTo>
                    <a:pt x="3505" y="7078"/>
                  </a:lnTo>
                  <a:lnTo>
                    <a:pt x="3462" y="7152"/>
                  </a:lnTo>
                  <a:lnTo>
                    <a:pt x="3419" y="7226"/>
                  </a:lnTo>
                  <a:lnTo>
                    <a:pt x="3377" y="7297"/>
                  </a:lnTo>
                  <a:lnTo>
                    <a:pt x="3336" y="7370"/>
                  </a:lnTo>
                  <a:lnTo>
                    <a:pt x="3296" y="7443"/>
                  </a:lnTo>
                  <a:lnTo>
                    <a:pt x="3255" y="7516"/>
                  </a:lnTo>
                  <a:lnTo>
                    <a:pt x="3214" y="7592"/>
                  </a:lnTo>
                  <a:lnTo>
                    <a:pt x="3173" y="7667"/>
                  </a:lnTo>
                  <a:lnTo>
                    <a:pt x="3131" y="7741"/>
                  </a:lnTo>
                  <a:lnTo>
                    <a:pt x="3090" y="7814"/>
                  </a:lnTo>
                  <a:lnTo>
                    <a:pt x="3047" y="7887"/>
                  </a:lnTo>
                  <a:lnTo>
                    <a:pt x="3005" y="7960"/>
                  </a:lnTo>
                  <a:lnTo>
                    <a:pt x="2963" y="8033"/>
                  </a:lnTo>
                  <a:lnTo>
                    <a:pt x="2923" y="8107"/>
                  </a:lnTo>
                  <a:lnTo>
                    <a:pt x="2883" y="8181"/>
                  </a:lnTo>
                  <a:lnTo>
                    <a:pt x="2852" y="8241"/>
                  </a:lnTo>
                  <a:lnTo>
                    <a:pt x="2817" y="8306"/>
                  </a:lnTo>
                  <a:lnTo>
                    <a:pt x="2779" y="8376"/>
                  </a:lnTo>
                  <a:lnTo>
                    <a:pt x="2740" y="8448"/>
                  </a:lnTo>
                  <a:lnTo>
                    <a:pt x="2697" y="8524"/>
                  </a:lnTo>
                  <a:lnTo>
                    <a:pt x="2653" y="8601"/>
                  </a:lnTo>
                  <a:lnTo>
                    <a:pt x="2608" y="8680"/>
                  </a:lnTo>
                  <a:lnTo>
                    <a:pt x="2563" y="8760"/>
                  </a:lnTo>
                  <a:lnTo>
                    <a:pt x="2515" y="8841"/>
                  </a:lnTo>
                  <a:lnTo>
                    <a:pt x="2469" y="8920"/>
                  </a:lnTo>
                  <a:lnTo>
                    <a:pt x="2424" y="8999"/>
                  </a:lnTo>
                  <a:lnTo>
                    <a:pt x="2379" y="9077"/>
                  </a:lnTo>
                  <a:lnTo>
                    <a:pt x="2336" y="9152"/>
                  </a:lnTo>
                  <a:lnTo>
                    <a:pt x="2294" y="9224"/>
                  </a:lnTo>
                  <a:lnTo>
                    <a:pt x="2255" y="9292"/>
                  </a:lnTo>
                  <a:lnTo>
                    <a:pt x="2218" y="9357"/>
                  </a:lnTo>
                  <a:lnTo>
                    <a:pt x="2136" y="9503"/>
                  </a:lnTo>
                  <a:lnTo>
                    <a:pt x="2053" y="9648"/>
                  </a:lnTo>
                  <a:lnTo>
                    <a:pt x="1969" y="9794"/>
                  </a:lnTo>
                  <a:lnTo>
                    <a:pt x="1885" y="9940"/>
                  </a:lnTo>
                  <a:lnTo>
                    <a:pt x="1802" y="10085"/>
                  </a:lnTo>
                  <a:lnTo>
                    <a:pt x="1718" y="10231"/>
                  </a:lnTo>
                  <a:lnTo>
                    <a:pt x="1634" y="10377"/>
                  </a:lnTo>
                  <a:lnTo>
                    <a:pt x="1550" y="10523"/>
                  </a:lnTo>
                  <a:lnTo>
                    <a:pt x="1466" y="10669"/>
                  </a:lnTo>
                  <a:lnTo>
                    <a:pt x="1382" y="10815"/>
                  </a:lnTo>
                  <a:lnTo>
                    <a:pt x="1297" y="10961"/>
                  </a:lnTo>
                  <a:lnTo>
                    <a:pt x="1214" y="11107"/>
                  </a:lnTo>
                  <a:lnTo>
                    <a:pt x="1130" y="11252"/>
                  </a:lnTo>
                  <a:lnTo>
                    <a:pt x="1047" y="11397"/>
                  </a:lnTo>
                  <a:lnTo>
                    <a:pt x="964" y="11542"/>
                  </a:lnTo>
                  <a:lnTo>
                    <a:pt x="881" y="11687"/>
                  </a:lnTo>
                  <a:lnTo>
                    <a:pt x="206" y="12852"/>
                  </a:lnTo>
                  <a:lnTo>
                    <a:pt x="187" y="12885"/>
                  </a:lnTo>
                  <a:lnTo>
                    <a:pt x="166" y="12921"/>
                  </a:lnTo>
                  <a:lnTo>
                    <a:pt x="145" y="12958"/>
                  </a:lnTo>
                  <a:lnTo>
                    <a:pt x="123" y="12999"/>
                  </a:lnTo>
                  <a:lnTo>
                    <a:pt x="103" y="13042"/>
                  </a:lnTo>
                  <a:lnTo>
                    <a:pt x="83" y="13087"/>
                  </a:lnTo>
                  <a:lnTo>
                    <a:pt x="63" y="13132"/>
                  </a:lnTo>
                  <a:lnTo>
                    <a:pt x="45" y="13179"/>
                  </a:lnTo>
                  <a:lnTo>
                    <a:pt x="38" y="13203"/>
                  </a:lnTo>
                  <a:lnTo>
                    <a:pt x="30" y="13226"/>
                  </a:lnTo>
                  <a:lnTo>
                    <a:pt x="24" y="13251"/>
                  </a:lnTo>
                  <a:lnTo>
                    <a:pt x="17" y="13275"/>
                  </a:lnTo>
                  <a:lnTo>
                    <a:pt x="12" y="13298"/>
                  </a:lnTo>
                  <a:lnTo>
                    <a:pt x="7" y="13323"/>
                  </a:lnTo>
                  <a:lnTo>
                    <a:pt x="4" y="13347"/>
                  </a:lnTo>
                  <a:lnTo>
                    <a:pt x="1" y="13370"/>
                  </a:lnTo>
                  <a:lnTo>
                    <a:pt x="0" y="13394"/>
                  </a:lnTo>
                  <a:lnTo>
                    <a:pt x="0" y="13417"/>
                  </a:lnTo>
                  <a:lnTo>
                    <a:pt x="0" y="13440"/>
                  </a:lnTo>
                  <a:lnTo>
                    <a:pt x="2" y="13463"/>
                  </a:lnTo>
                  <a:lnTo>
                    <a:pt x="5" y="13485"/>
                  </a:lnTo>
                  <a:lnTo>
                    <a:pt x="10" y="13508"/>
                  </a:lnTo>
                  <a:lnTo>
                    <a:pt x="15" y="13529"/>
                  </a:lnTo>
                  <a:lnTo>
                    <a:pt x="23" y="13551"/>
                  </a:lnTo>
                  <a:lnTo>
                    <a:pt x="31" y="13571"/>
                  </a:lnTo>
                  <a:lnTo>
                    <a:pt x="40" y="13592"/>
                  </a:lnTo>
                  <a:lnTo>
                    <a:pt x="50" y="13612"/>
                  </a:lnTo>
                  <a:lnTo>
                    <a:pt x="61" y="13631"/>
                  </a:lnTo>
                  <a:lnTo>
                    <a:pt x="72" y="13649"/>
                  </a:lnTo>
                  <a:lnTo>
                    <a:pt x="85" y="13668"/>
                  </a:lnTo>
                  <a:lnTo>
                    <a:pt x="98" y="13685"/>
                  </a:lnTo>
                  <a:lnTo>
                    <a:pt x="111" y="13701"/>
                  </a:lnTo>
                  <a:lnTo>
                    <a:pt x="124" y="13717"/>
                  </a:lnTo>
                  <a:lnTo>
                    <a:pt x="139" y="13732"/>
                  </a:lnTo>
                  <a:lnTo>
                    <a:pt x="156" y="13746"/>
                  </a:lnTo>
                  <a:lnTo>
                    <a:pt x="172" y="13760"/>
                  </a:lnTo>
                  <a:lnTo>
                    <a:pt x="188" y="13773"/>
                  </a:lnTo>
                  <a:lnTo>
                    <a:pt x="205" y="13785"/>
                  </a:lnTo>
                  <a:lnTo>
                    <a:pt x="223" y="13796"/>
                  </a:lnTo>
                  <a:lnTo>
                    <a:pt x="241" y="13807"/>
                  </a:lnTo>
                  <a:lnTo>
                    <a:pt x="261" y="13817"/>
                  </a:lnTo>
                  <a:lnTo>
                    <a:pt x="281" y="13826"/>
                  </a:lnTo>
                  <a:lnTo>
                    <a:pt x="302" y="13835"/>
                  </a:lnTo>
                  <a:lnTo>
                    <a:pt x="322" y="13842"/>
                  </a:lnTo>
                  <a:lnTo>
                    <a:pt x="343" y="13850"/>
                  </a:lnTo>
                  <a:lnTo>
                    <a:pt x="366" y="13856"/>
                  </a:lnTo>
                  <a:lnTo>
                    <a:pt x="388" y="13862"/>
                  </a:lnTo>
                  <a:lnTo>
                    <a:pt x="412" y="13867"/>
                  </a:lnTo>
                  <a:lnTo>
                    <a:pt x="436" y="13871"/>
                  </a:lnTo>
                  <a:lnTo>
                    <a:pt x="459" y="13875"/>
                  </a:lnTo>
                  <a:lnTo>
                    <a:pt x="484" y="13878"/>
                  </a:lnTo>
                  <a:lnTo>
                    <a:pt x="510" y="13880"/>
                  </a:lnTo>
                  <a:lnTo>
                    <a:pt x="535" y="13881"/>
                  </a:lnTo>
                  <a:lnTo>
                    <a:pt x="561" y="13881"/>
                  </a:lnTo>
                  <a:lnTo>
                    <a:pt x="588" y="13881"/>
                  </a:lnTo>
                  <a:lnTo>
                    <a:pt x="616" y="13881"/>
                  </a:lnTo>
                  <a:lnTo>
                    <a:pt x="729" y="13876"/>
                  </a:lnTo>
                  <a:lnTo>
                    <a:pt x="843" y="13873"/>
                  </a:lnTo>
                  <a:lnTo>
                    <a:pt x="957" y="13870"/>
                  </a:lnTo>
                  <a:lnTo>
                    <a:pt x="1073" y="13868"/>
                  </a:lnTo>
                  <a:lnTo>
                    <a:pt x="1188" y="13867"/>
                  </a:lnTo>
                  <a:lnTo>
                    <a:pt x="1304" y="13867"/>
                  </a:lnTo>
                  <a:lnTo>
                    <a:pt x="1420" y="13867"/>
                  </a:lnTo>
                  <a:lnTo>
                    <a:pt x="1536" y="13867"/>
                  </a:lnTo>
                  <a:lnTo>
                    <a:pt x="1652" y="13868"/>
                  </a:lnTo>
                  <a:lnTo>
                    <a:pt x="1767" y="13868"/>
                  </a:lnTo>
                  <a:lnTo>
                    <a:pt x="1883" y="13869"/>
                  </a:lnTo>
                  <a:lnTo>
                    <a:pt x="1998" y="13870"/>
                  </a:lnTo>
                  <a:lnTo>
                    <a:pt x="2114" y="13871"/>
                  </a:lnTo>
                  <a:lnTo>
                    <a:pt x="2229" y="13873"/>
                  </a:lnTo>
                  <a:lnTo>
                    <a:pt x="2344" y="13874"/>
                  </a:lnTo>
                  <a:lnTo>
                    <a:pt x="2457" y="13874"/>
                  </a:lnTo>
                  <a:lnTo>
                    <a:pt x="2829" y="13874"/>
                  </a:lnTo>
                  <a:lnTo>
                    <a:pt x="3404" y="13875"/>
                  </a:lnTo>
                  <a:lnTo>
                    <a:pt x="4151" y="13876"/>
                  </a:lnTo>
                  <a:lnTo>
                    <a:pt x="5038" y="13877"/>
                  </a:lnTo>
                  <a:lnTo>
                    <a:pt x="6036" y="13878"/>
                  </a:lnTo>
                  <a:lnTo>
                    <a:pt x="7113" y="13879"/>
                  </a:lnTo>
                  <a:lnTo>
                    <a:pt x="8235" y="13880"/>
                  </a:lnTo>
                  <a:lnTo>
                    <a:pt x="9375" y="13881"/>
                  </a:lnTo>
                  <a:lnTo>
                    <a:pt x="10499" y="13881"/>
                  </a:lnTo>
                  <a:lnTo>
                    <a:pt x="11577" y="13881"/>
                  </a:lnTo>
                  <a:lnTo>
                    <a:pt x="12577" y="13880"/>
                  </a:lnTo>
                  <a:lnTo>
                    <a:pt x="13469" y="13878"/>
                  </a:lnTo>
                  <a:lnTo>
                    <a:pt x="14220" y="13876"/>
                  </a:lnTo>
                  <a:lnTo>
                    <a:pt x="14799" y="13873"/>
                  </a:lnTo>
                  <a:lnTo>
                    <a:pt x="15016" y="13870"/>
                  </a:lnTo>
                  <a:lnTo>
                    <a:pt x="15177" y="13868"/>
                  </a:lnTo>
                  <a:lnTo>
                    <a:pt x="15280" y="13865"/>
                  </a:lnTo>
                  <a:lnTo>
                    <a:pt x="15321" y="13862"/>
                  </a:lnTo>
                  <a:lnTo>
                    <a:pt x="15337" y="13855"/>
                  </a:lnTo>
                  <a:lnTo>
                    <a:pt x="15352" y="13848"/>
                  </a:lnTo>
                  <a:lnTo>
                    <a:pt x="15367" y="13838"/>
                  </a:lnTo>
                  <a:lnTo>
                    <a:pt x="15382" y="13829"/>
                  </a:lnTo>
                  <a:lnTo>
                    <a:pt x="15396" y="13817"/>
                  </a:lnTo>
                  <a:lnTo>
                    <a:pt x="15411" y="13804"/>
                  </a:lnTo>
                  <a:lnTo>
                    <a:pt x="15425" y="13790"/>
                  </a:lnTo>
                  <a:lnTo>
                    <a:pt x="15438" y="13776"/>
                  </a:lnTo>
                  <a:lnTo>
                    <a:pt x="15451" y="13760"/>
                  </a:lnTo>
                  <a:lnTo>
                    <a:pt x="15464" y="13743"/>
                  </a:lnTo>
                  <a:lnTo>
                    <a:pt x="15476" y="13725"/>
                  </a:lnTo>
                  <a:lnTo>
                    <a:pt x="15486" y="13707"/>
                  </a:lnTo>
                  <a:lnTo>
                    <a:pt x="15497" y="13688"/>
                  </a:lnTo>
                  <a:lnTo>
                    <a:pt x="15507" y="13668"/>
                  </a:lnTo>
                  <a:lnTo>
                    <a:pt x="15515" y="13647"/>
                  </a:lnTo>
                  <a:lnTo>
                    <a:pt x="15524" y="13626"/>
                  </a:lnTo>
                  <a:lnTo>
                    <a:pt x="15531" y="13604"/>
                  </a:lnTo>
                  <a:lnTo>
                    <a:pt x="15538" y="13582"/>
                  </a:lnTo>
                  <a:lnTo>
                    <a:pt x="15544" y="13559"/>
                  </a:lnTo>
                  <a:lnTo>
                    <a:pt x="15548" y="13536"/>
                  </a:lnTo>
                  <a:lnTo>
                    <a:pt x="15552" y="13512"/>
                  </a:lnTo>
                  <a:lnTo>
                    <a:pt x="15555" y="13487"/>
                  </a:lnTo>
                  <a:lnTo>
                    <a:pt x="15556" y="13464"/>
                  </a:lnTo>
                  <a:lnTo>
                    <a:pt x="15557" y="13439"/>
                  </a:lnTo>
                  <a:lnTo>
                    <a:pt x="15556" y="13413"/>
                  </a:lnTo>
                  <a:lnTo>
                    <a:pt x="15554" y="13389"/>
                  </a:lnTo>
                  <a:lnTo>
                    <a:pt x="15551" y="13364"/>
                  </a:lnTo>
                  <a:lnTo>
                    <a:pt x="15545" y="13338"/>
                  </a:lnTo>
                  <a:lnTo>
                    <a:pt x="15540" y="13313"/>
                  </a:lnTo>
                  <a:lnTo>
                    <a:pt x="15532" y="13288"/>
                  </a:lnTo>
                  <a:lnTo>
                    <a:pt x="15524" y="13263"/>
                  </a:lnTo>
                  <a:lnTo>
                    <a:pt x="15513" y="13237"/>
                  </a:lnTo>
                  <a:lnTo>
                    <a:pt x="14506" y="11478"/>
                  </a:lnTo>
                  <a:lnTo>
                    <a:pt x="14425" y="11332"/>
                  </a:lnTo>
                  <a:lnTo>
                    <a:pt x="14342" y="11185"/>
                  </a:lnTo>
                  <a:lnTo>
                    <a:pt x="14260" y="11039"/>
                  </a:lnTo>
                  <a:lnTo>
                    <a:pt x="14177" y="10892"/>
                  </a:lnTo>
                  <a:lnTo>
                    <a:pt x="14094" y="10744"/>
                  </a:lnTo>
                  <a:lnTo>
                    <a:pt x="14011" y="10597"/>
                  </a:lnTo>
                  <a:lnTo>
                    <a:pt x="13927" y="10450"/>
                  </a:lnTo>
                  <a:lnTo>
                    <a:pt x="13844" y="10302"/>
                  </a:lnTo>
                  <a:lnTo>
                    <a:pt x="13761" y="10155"/>
                  </a:lnTo>
                  <a:lnTo>
                    <a:pt x="13677" y="10008"/>
                  </a:lnTo>
                  <a:lnTo>
                    <a:pt x="13593" y="9860"/>
                  </a:lnTo>
                  <a:lnTo>
                    <a:pt x="13510" y="9713"/>
                  </a:lnTo>
                  <a:lnTo>
                    <a:pt x="13426" y="9566"/>
                  </a:lnTo>
                  <a:lnTo>
                    <a:pt x="13342" y="9419"/>
                  </a:lnTo>
                  <a:lnTo>
                    <a:pt x="13260" y="9272"/>
                  </a:lnTo>
                  <a:lnTo>
                    <a:pt x="13176" y="9126"/>
                  </a:lnTo>
                  <a:lnTo>
                    <a:pt x="8325" y="641"/>
                  </a:lnTo>
                  <a:lnTo>
                    <a:pt x="8303" y="602"/>
                  </a:lnTo>
                  <a:lnTo>
                    <a:pt x="8282" y="568"/>
                  </a:lnTo>
                  <a:lnTo>
                    <a:pt x="8262" y="534"/>
                  </a:lnTo>
                  <a:lnTo>
                    <a:pt x="8239" y="495"/>
                  </a:lnTo>
                  <a:lnTo>
                    <a:pt x="8228" y="475"/>
                  </a:lnTo>
                  <a:lnTo>
                    <a:pt x="8217" y="456"/>
                  </a:lnTo>
                  <a:lnTo>
                    <a:pt x="8209" y="438"/>
                  </a:lnTo>
                  <a:lnTo>
                    <a:pt x="8202" y="421"/>
                  </a:lnTo>
                  <a:lnTo>
                    <a:pt x="8186" y="384"/>
                  </a:lnTo>
                  <a:lnTo>
                    <a:pt x="8164" y="340"/>
                  </a:lnTo>
                  <a:lnTo>
                    <a:pt x="8154" y="320"/>
                  </a:lnTo>
                  <a:lnTo>
                    <a:pt x="8143" y="300"/>
                  </a:lnTo>
                  <a:lnTo>
                    <a:pt x="8131" y="280"/>
                  </a:lnTo>
                  <a:lnTo>
                    <a:pt x="8119" y="261"/>
                  </a:lnTo>
                  <a:lnTo>
                    <a:pt x="8106" y="243"/>
                  </a:lnTo>
                  <a:lnTo>
                    <a:pt x="8093" y="225"/>
                  </a:lnTo>
                  <a:lnTo>
                    <a:pt x="8080" y="206"/>
                  </a:lnTo>
                  <a:lnTo>
                    <a:pt x="8065" y="189"/>
                  </a:lnTo>
                  <a:lnTo>
                    <a:pt x="8051" y="173"/>
                  </a:lnTo>
                  <a:lnTo>
                    <a:pt x="8036" y="157"/>
                  </a:lnTo>
                  <a:lnTo>
                    <a:pt x="8019" y="141"/>
                  </a:lnTo>
                  <a:lnTo>
                    <a:pt x="8003" y="126"/>
                  </a:lnTo>
                  <a:lnTo>
                    <a:pt x="7987" y="112"/>
                  </a:lnTo>
                  <a:lnTo>
                    <a:pt x="7970" y="98"/>
                  </a:lnTo>
                  <a:lnTo>
                    <a:pt x="7952" y="86"/>
                  </a:lnTo>
                  <a:lnTo>
                    <a:pt x="7935" y="73"/>
                  </a:lnTo>
                  <a:lnTo>
                    <a:pt x="7916" y="63"/>
                  </a:lnTo>
                  <a:lnTo>
                    <a:pt x="7897" y="52"/>
                  </a:lnTo>
                  <a:lnTo>
                    <a:pt x="7878" y="42"/>
                  </a:lnTo>
                  <a:lnTo>
                    <a:pt x="7858" y="34"/>
                  </a:lnTo>
                  <a:lnTo>
                    <a:pt x="7838" y="26"/>
                  </a:lnTo>
                  <a:lnTo>
                    <a:pt x="7818" y="20"/>
                  </a:lnTo>
                  <a:lnTo>
                    <a:pt x="7797" y="13"/>
                  </a:lnTo>
                  <a:lnTo>
                    <a:pt x="7776" y="9"/>
                  </a:lnTo>
                  <a:lnTo>
                    <a:pt x="7754" y="5"/>
                  </a:lnTo>
                  <a:lnTo>
                    <a:pt x="7733" y="2"/>
                  </a:lnTo>
                  <a:lnTo>
                    <a:pt x="7710" y="0"/>
                  </a:lnTo>
                  <a:lnTo>
                    <a:pt x="7688" y="0"/>
                  </a:lnTo>
                  <a:lnTo>
                    <a:pt x="7664" y="0"/>
                  </a:lnTo>
                  <a:lnTo>
                    <a:pt x="7642" y="2"/>
                  </a:lnTo>
                  <a:lnTo>
                    <a:pt x="7618" y="6"/>
                  </a:lnTo>
                  <a:lnTo>
                    <a:pt x="7593" y="10"/>
                  </a:lnTo>
                  <a:close/>
                </a:path>
              </a:pathLst>
            </a:custGeom>
            <a:solidFill>
              <a:srgbClr val="FFF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Freeform 6"/>
            <p:cNvSpPr>
              <a:spLocks noEditPoints="1"/>
            </p:cNvSpPr>
            <p:nvPr/>
          </p:nvSpPr>
          <p:spPr bwMode="auto">
            <a:xfrm>
              <a:off x="7064375" y="-1670050"/>
              <a:ext cx="2725738" cy="2446338"/>
            </a:xfrm>
            <a:custGeom>
              <a:avLst/>
              <a:gdLst>
                <a:gd name="T0" fmla="*/ 8733 w 17170"/>
                <a:gd name="T1" fmla="*/ 793 h 15410"/>
                <a:gd name="T2" fmla="*/ 8946 w 17170"/>
                <a:gd name="T3" fmla="*/ 940 h 15410"/>
                <a:gd name="T4" fmla="*/ 9104 w 17170"/>
                <a:gd name="T5" fmla="*/ 1205 h 15410"/>
                <a:gd name="T6" fmla="*/ 14405 w 17170"/>
                <a:gd name="T7" fmla="*/ 10480 h 15410"/>
                <a:gd name="T8" fmla="*/ 15401 w 17170"/>
                <a:gd name="T9" fmla="*/ 12245 h 15410"/>
                <a:gd name="T10" fmla="*/ 16447 w 17170"/>
                <a:gd name="T11" fmla="*/ 14279 h 15410"/>
                <a:gd name="T12" fmla="*/ 16346 w 17170"/>
                <a:gd name="T13" fmla="*/ 14527 h 15410"/>
                <a:gd name="T14" fmla="*/ 15911 w 17170"/>
                <a:gd name="T15" fmla="*/ 14637 h 15410"/>
                <a:gd name="T16" fmla="*/ 5046 w 17170"/>
                <a:gd name="T17" fmla="*/ 14643 h 15410"/>
                <a:gd name="T18" fmla="*/ 2315 w 17170"/>
                <a:gd name="T19" fmla="*/ 14634 h 15410"/>
                <a:gd name="T20" fmla="*/ 1379 w 17170"/>
                <a:gd name="T21" fmla="*/ 14645 h 15410"/>
                <a:gd name="T22" fmla="*/ 1118 w 17170"/>
                <a:gd name="T23" fmla="*/ 14563 h 15410"/>
                <a:gd name="T24" fmla="*/ 945 w 17170"/>
                <a:gd name="T25" fmla="*/ 14379 h 15410"/>
                <a:gd name="T26" fmla="*/ 899 w 17170"/>
                <a:gd name="T27" fmla="*/ 14114 h 15410"/>
                <a:gd name="T28" fmla="*/ 1040 w 17170"/>
                <a:gd name="T29" fmla="*/ 13725 h 15410"/>
                <a:gd name="T30" fmla="*/ 2445 w 17170"/>
                <a:gd name="T31" fmla="*/ 11290 h 15410"/>
                <a:gd name="T32" fmla="*/ 3274 w 17170"/>
                <a:gd name="T33" fmla="*/ 9844 h 15410"/>
                <a:gd name="T34" fmla="*/ 3778 w 17170"/>
                <a:gd name="T35" fmla="*/ 8948 h 15410"/>
                <a:gd name="T36" fmla="*/ 4272 w 17170"/>
                <a:gd name="T37" fmla="*/ 8064 h 15410"/>
                <a:gd name="T38" fmla="*/ 5099 w 17170"/>
                <a:gd name="T39" fmla="*/ 6585 h 15410"/>
                <a:gd name="T40" fmla="*/ 5927 w 17170"/>
                <a:gd name="T41" fmla="*/ 5104 h 15410"/>
                <a:gd name="T42" fmla="*/ 6412 w 17170"/>
                <a:gd name="T43" fmla="*/ 4213 h 15410"/>
                <a:gd name="T44" fmla="*/ 7627 w 17170"/>
                <a:gd name="T45" fmla="*/ 1980 h 15410"/>
                <a:gd name="T46" fmla="*/ 8182 w 17170"/>
                <a:gd name="T47" fmla="*/ 975 h 15410"/>
                <a:gd name="T48" fmla="*/ 8346 w 17170"/>
                <a:gd name="T49" fmla="*/ 822 h 15410"/>
                <a:gd name="T50" fmla="*/ 8141 w 17170"/>
                <a:gd name="T51" fmla="*/ 85 h 15410"/>
                <a:gd name="T52" fmla="*/ 7719 w 17170"/>
                <a:gd name="T53" fmla="*/ 421 h 15410"/>
                <a:gd name="T54" fmla="*/ 7281 w 17170"/>
                <a:gd name="T55" fmla="*/ 1164 h 15410"/>
                <a:gd name="T56" fmla="*/ 6175 w 17170"/>
                <a:gd name="T57" fmla="*/ 3124 h 15410"/>
                <a:gd name="T58" fmla="*/ 5487 w 17170"/>
                <a:gd name="T59" fmla="*/ 4328 h 15410"/>
                <a:gd name="T60" fmla="*/ 4927 w 17170"/>
                <a:gd name="T61" fmla="*/ 5304 h 15410"/>
                <a:gd name="T62" fmla="*/ 3319 w 17170"/>
                <a:gd name="T63" fmla="*/ 8142 h 15410"/>
                <a:gd name="T64" fmla="*/ 2767 w 17170"/>
                <a:gd name="T65" fmla="*/ 9114 h 15410"/>
                <a:gd name="T66" fmla="*/ 409 w 17170"/>
                <a:gd name="T67" fmla="*/ 13252 h 15410"/>
                <a:gd name="T68" fmla="*/ 35 w 17170"/>
                <a:gd name="T69" fmla="*/ 13986 h 15410"/>
                <a:gd name="T70" fmla="*/ 54 w 17170"/>
                <a:gd name="T71" fmla="*/ 14572 h 15410"/>
                <a:gd name="T72" fmla="*/ 372 w 17170"/>
                <a:gd name="T73" fmla="*/ 15087 h 15410"/>
                <a:gd name="T74" fmla="*/ 798 w 17170"/>
                <a:gd name="T75" fmla="*/ 15341 h 15410"/>
                <a:gd name="T76" fmla="*/ 1359 w 17170"/>
                <a:gd name="T77" fmla="*/ 15394 h 15410"/>
                <a:gd name="T78" fmla="*/ 5459 w 17170"/>
                <a:gd name="T79" fmla="*/ 15398 h 15410"/>
                <a:gd name="T80" fmla="*/ 6985 w 17170"/>
                <a:gd name="T81" fmla="*/ 15398 h 15410"/>
                <a:gd name="T82" fmla="*/ 8529 w 17170"/>
                <a:gd name="T83" fmla="*/ 15394 h 15410"/>
                <a:gd name="T84" fmla="*/ 10055 w 17170"/>
                <a:gd name="T85" fmla="*/ 15410 h 15410"/>
                <a:gd name="T86" fmla="*/ 11580 w 17170"/>
                <a:gd name="T87" fmla="*/ 15405 h 15410"/>
                <a:gd name="T88" fmla="*/ 13106 w 17170"/>
                <a:gd name="T89" fmla="*/ 15406 h 15410"/>
                <a:gd name="T90" fmla="*/ 14631 w 17170"/>
                <a:gd name="T91" fmla="*/ 15407 h 15410"/>
                <a:gd name="T92" fmla="*/ 15522 w 17170"/>
                <a:gd name="T93" fmla="*/ 15401 h 15410"/>
                <a:gd name="T94" fmla="*/ 16156 w 17170"/>
                <a:gd name="T95" fmla="*/ 15394 h 15410"/>
                <a:gd name="T96" fmla="*/ 16556 w 17170"/>
                <a:gd name="T97" fmla="*/ 15275 h 15410"/>
                <a:gd name="T98" fmla="*/ 16898 w 17170"/>
                <a:gd name="T99" fmla="*/ 15010 h 15410"/>
                <a:gd name="T100" fmla="*/ 17137 w 17170"/>
                <a:gd name="T101" fmla="*/ 14601 h 15410"/>
                <a:gd name="T102" fmla="*/ 17156 w 17170"/>
                <a:gd name="T103" fmla="*/ 14101 h 15410"/>
                <a:gd name="T104" fmla="*/ 16619 w 17170"/>
                <a:gd name="T105" fmla="*/ 12984 h 15410"/>
                <a:gd name="T106" fmla="*/ 15780 w 17170"/>
                <a:gd name="T107" fmla="*/ 11502 h 15410"/>
                <a:gd name="T108" fmla="*/ 15156 w 17170"/>
                <a:gd name="T109" fmla="*/ 10425 h 15410"/>
                <a:gd name="T110" fmla="*/ 14601 w 17170"/>
                <a:gd name="T111" fmla="*/ 9455 h 15410"/>
                <a:gd name="T112" fmla="*/ 14008 w 17170"/>
                <a:gd name="T113" fmla="*/ 8410 h 15410"/>
                <a:gd name="T114" fmla="*/ 12876 w 17170"/>
                <a:gd name="T115" fmla="*/ 6454 h 15410"/>
                <a:gd name="T116" fmla="*/ 11780 w 17170"/>
                <a:gd name="T117" fmla="*/ 4523 h 15410"/>
                <a:gd name="T118" fmla="*/ 9996 w 17170"/>
                <a:gd name="T119" fmla="*/ 1410 h 15410"/>
                <a:gd name="T120" fmla="*/ 9469 w 17170"/>
                <a:gd name="T121" fmla="*/ 517 h 15410"/>
                <a:gd name="T122" fmla="*/ 9051 w 17170"/>
                <a:gd name="T123" fmla="*/ 130 h 15410"/>
                <a:gd name="T124" fmla="*/ 8694 w 17170"/>
                <a:gd name="T125" fmla="*/ 12 h 15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70" h="15410">
                  <a:moveTo>
                    <a:pt x="8488" y="777"/>
                  </a:moveTo>
                  <a:lnTo>
                    <a:pt x="8513" y="773"/>
                  </a:lnTo>
                  <a:lnTo>
                    <a:pt x="8537" y="769"/>
                  </a:lnTo>
                  <a:lnTo>
                    <a:pt x="8559" y="767"/>
                  </a:lnTo>
                  <a:lnTo>
                    <a:pt x="8583" y="767"/>
                  </a:lnTo>
                  <a:lnTo>
                    <a:pt x="8605" y="767"/>
                  </a:lnTo>
                  <a:lnTo>
                    <a:pt x="8628" y="769"/>
                  </a:lnTo>
                  <a:lnTo>
                    <a:pt x="8649" y="772"/>
                  </a:lnTo>
                  <a:lnTo>
                    <a:pt x="8671" y="776"/>
                  </a:lnTo>
                  <a:lnTo>
                    <a:pt x="8692" y="780"/>
                  </a:lnTo>
                  <a:lnTo>
                    <a:pt x="8713" y="787"/>
                  </a:lnTo>
                  <a:lnTo>
                    <a:pt x="8733" y="793"/>
                  </a:lnTo>
                  <a:lnTo>
                    <a:pt x="8753" y="801"/>
                  </a:lnTo>
                  <a:lnTo>
                    <a:pt x="8773" y="809"/>
                  </a:lnTo>
                  <a:lnTo>
                    <a:pt x="8792" y="819"/>
                  </a:lnTo>
                  <a:lnTo>
                    <a:pt x="8811" y="830"/>
                  </a:lnTo>
                  <a:lnTo>
                    <a:pt x="8830" y="840"/>
                  </a:lnTo>
                  <a:lnTo>
                    <a:pt x="8847" y="853"/>
                  </a:lnTo>
                  <a:lnTo>
                    <a:pt x="8865" y="865"/>
                  </a:lnTo>
                  <a:lnTo>
                    <a:pt x="8882" y="879"/>
                  </a:lnTo>
                  <a:lnTo>
                    <a:pt x="8898" y="893"/>
                  </a:lnTo>
                  <a:lnTo>
                    <a:pt x="8914" y="908"/>
                  </a:lnTo>
                  <a:lnTo>
                    <a:pt x="8931" y="924"/>
                  </a:lnTo>
                  <a:lnTo>
                    <a:pt x="8946" y="940"/>
                  </a:lnTo>
                  <a:lnTo>
                    <a:pt x="8960" y="956"/>
                  </a:lnTo>
                  <a:lnTo>
                    <a:pt x="8975" y="973"/>
                  </a:lnTo>
                  <a:lnTo>
                    <a:pt x="8988" y="992"/>
                  </a:lnTo>
                  <a:lnTo>
                    <a:pt x="9001" y="1010"/>
                  </a:lnTo>
                  <a:lnTo>
                    <a:pt x="9014" y="1028"/>
                  </a:lnTo>
                  <a:lnTo>
                    <a:pt x="9026" y="1047"/>
                  </a:lnTo>
                  <a:lnTo>
                    <a:pt x="9038" y="1067"/>
                  </a:lnTo>
                  <a:lnTo>
                    <a:pt x="9049" y="1087"/>
                  </a:lnTo>
                  <a:lnTo>
                    <a:pt x="9059" y="1107"/>
                  </a:lnTo>
                  <a:lnTo>
                    <a:pt x="9081" y="1151"/>
                  </a:lnTo>
                  <a:lnTo>
                    <a:pt x="9097" y="1188"/>
                  </a:lnTo>
                  <a:lnTo>
                    <a:pt x="9104" y="1205"/>
                  </a:lnTo>
                  <a:lnTo>
                    <a:pt x="9112" y="1223"/>
                  </a:lnTo>
                  <a:lnTo>
                    <a:pt x="9123" y="1242"/>
                  </a:lnTo>
                  <a:lnTo>
                    <a:pt x="9134" y="1262"/>
                  </a:lnTo>
                  <a:lnTo>
                    <a:pt x="9157" y="1301"/>
                  </a:lnTo>
                  <a:lnTo>
                    <a:pt x="9177" y="1335"/>
                  </a:lnTo>
                  <a:lnTo>
                    <a:pt x="9198" y="1369"/>
                  </a:lnTo>
                  <a:lnTo>
                    <a:pt x="9220" y="1408"/>
                  </a:lnTo>
                  <a:lnTo>
                    <a:pt x="14071" y="9893"/>
                  </a:lnTo>
                  <a:lnTo>
                    <a:pt x="14155" y="10039"/>
                  </a:lnTo>
                  <a:lnTo>
                    <a:pt x="14237" y="10186"/>
                  </a:lnTo>
                  <a:lnTo>
                    <a:pt x="14321" y="10333"/>
                  </a:lnTo>
                  <a:lnTo>
                    <a:pt x="14405" y="10480"/>
                  </a:lnTo>
                  <a:lnTo>
                    <a:pt x="14488" y="10627"/>
                  </a:lnTo>
                  <a:lnTo>
                    <a:pt x="14572" y="10775"/>
                  </a:lnTo>
                  <a:lnTo>
                    <a:pt x="14656" y="10922"/>
                  </a:lnTo>
                  <a:lnTo>
                    <a:pt x="14739" y="11069"/>
                  </a:lnTo>
                  <a:lnTo>
                    <a:pt x="14822" y="11217"/>
                  </a:lnTo>
                  <a:lnTo>
                    <a:pt x="14906" y="11364"/>
                  </a:lnTo>
                  <a:lnTo>
                    <a:pt x="14989" y="11511"/>
                  </a:lnTo>
                  <a:lnTo>
                    <a:pt x="15072" y="11659"/>
                  </a:lnTo>
                  <a:lnTo>
                    <a:pt x="15155" y="11806"/>
                  </a:lnTo>
                  <a:lnTo>
                    <a:pt x="15237" y="11952"/>
                  </a:lnTo>
                  <a:lnTo>
                    <a:pt x="15320" y="12099"/>
                  </a:lnTo>
                  <a:lnTo>
                    <a:pt x="15401" y="12245"/>
                  </a:lnTo>
                  <a:lnTo>
                    <a:pt x="16408" y="14004"/>
                  </a:lnTo>
                  <a:lnTo>
                    <a:pt x="16419" y="14030"/>
                  </a:lnTo>
                  <a:lnTo>
                    <a:pt x="16427" y="14055"/>
                  </a:lnTo>
                  <a:lnTo>
                    <a:pt x="16435" y="14080"/>
                  </a:lnTo>
                  <a:lnTo>
                    <a:pt x="16440" y="14105"/>
                  </a:lnTo>
                  <a:lnTo>
                    <a:pt x="16446" y="14131"/>
                  </a:lnTo>
                  <a:lnTo>
                    <a:pt x="16449" y="14156"/>
                  </a:lnTo>
                  <a:lnTo>
                    <a:pt x="16451" y="14180"/>
                  </a:lnTo>
                  <a:lnTo>
                    <a:pt x="16452" y="14206"/>
                  </a:lnTo>
                  <a:lnTo>
                    <a:pt x="16451" y="14231"/>
                  </a:lnTo>
                  <a:lnTo>
                    <a:pt x="16450" y="14254"/>
                  </a:lnTo>
                  <a:lnTo>
                    <a:pt x="16447" y="14279"/>
                  </a:lnTo>
                  <a:lnTo>
                    <a:pt x="16443" y="14303"/>
                  </a:lnTo>
                  <a:lnTo>
                    <a:pt x="16439" y="14326"/>
                  </a:lnTo>
                  <a:lnTo>
                    <a:pt x="16433" y="14349"/>
                  </a:lnTo>
                  <a:lnTo>
                    <a:pt x="16426" y="14371"/>
                  </a:lnTo>
                  <a:lnTo>
                    <a:pt x="16419" y="14393"/>
                  </a:lnTo>
                  <a:lnTo>
                    <a:pt x="16410" y="14414"/>
                  </a:lnTo>
                  <a:lnTo>
                    <a:pt x="16402" y="14435"/>
                  </a:lnTo>
                  <a:lnTo>
                    <a:pt x="16392" y="14455"/>
                  </a:lnTo>
                  <a:lnTo>
                    <a:pt x="16381" y="14474"/>
                  </a:lnTo>
                  <a:lnTo>
                    <a:pt x="16371" y="14492"/>
                  </a:lnTo>
                  <a:lnTo>
                    <a:pt x="16359" y="14510"/>
                  </a:lnTo>
                  <a:lnTo>
                    <a:pt x="16346" y="14527"/>
                  </a:lnTo>
                  <a:lnTo>
                    <a:pt x="16333" y="14543"/>
                  </a:lnTo>
                  <a:lnTo>
                    <a:pt x="16320" y="14557"/>
                  </a:lnTo>
                  <a:lnTo>
                    <a:pt x="16306" y="14571"/>
                  </a:lnTo>
                  <a:lnTo>
                    <a:pt x="16291" y="14584"/>
                  </a:lnTo>
                  <a:lnTo>
                    <a:pt x="16277" y="14596"/>
                  </a:lnTo>
                  <a:lnTo>
                    <a:pt x="16262" y="14605"/>
                  </a:lnTo>
                  <a:lnTo>
                    <a:pt x="16247" y="14615"/>
                  </a:lnTo>
                  <a:lnTo>
                    <a:pt x="16232" y="14622"/>
                  </a:lnTo>
                  <a:lnTo>
                    <a:pt x="16216" y="14629"/>
                  </a:lnTo>
                  <a:lnTo>
                    <a:pt x="16175" y="14632"/>
                  </a:lnTo>
                  <a:lnTo>
                    <a:pt x="16072" y="14635"/>
                  </a:lnTo>
                  <a:lnTo>
                    <a:pt x="15911" y="14637"/>
                  </a:lnTo>
                  <a:lnTo>
                    <a:pt x="15694" y="14640"/>
                  </a:lnTo>
                  <a:lnTo>
                    <a:pt x="15115" y="14643"/>
                  </a:lnTo>
                  <a:lnTo>
                    <a:pt x="14364" y="14645"/>
                  </a:lnTo>
                  <a:lnTo>
                    <a:pt x="13472" y="14647"/>
                  </a:lnTo>
                  <a:lnTo>
                    <a:pt x="12472" y="14648"/>
                  </a:lnTo>
                  <a:lnTo>
                    <a:pt x="11394" y="14648"/>
                  </a:lnTo>
                  <a:lnTo>
                    <a:pt x="10270" y="14648"/>
                  </a:lnTo>
                  <a:lnTo>
                    <a:pt x="9130" y="14647"/>
                  </a:lnTo>
                  <a:lnTo>
                    <a:pt x="8008" y="14646"/>
                  </a:lnTo>
                  <a:lnTo>
                    <a:pt x="6931" y="14645"/>
                  </a:lnTo>
                  <a:lnTo>
                    <a:pt x="5933" y="14644"/>
                  </a:lnTo>
                  <a:lnTo>
                    <a:pt x="5046" y="14643"/>
                  </a:lnTo>
                  <a:lnTo>
                    <a:pt x="4299" y="14642"/>
                  </a:lnTo>
                  <a:lnTo>
                    <a:pt x="3724" y="14641"/>
                  </a:lnTo>
                  <a:lnTo>
                    <a:pt x="3352" y="14641"/>
                  </a:lnTo>
                  <a:lnTo>
                    <a:pt x="3239" y="14641"/>
                  </a:lnTo>
                  <a:lnTo>
                    <a:pt x="3124" y="14640"/>
                  </a:lnTo>
                  <a:lnTo>
                    <a:pt x="3009" y="14638"/>
                  </a:lnTo>
                  <a:lnTo>
                    <a:pt x="2893" y="14637"/>
                  </a:lnTo>
                  <a:lnTo>
                    <a:pt x="2778" y="14636"/>
                  </a:lnTo>
                  <a:lnTo>
                    <a:pt x="2662" y="14635"/>
                  </a:lnTo>
                  <a:lnTo>
                    <a:pt x="2547" y="14635"/>
                  </a:lnTo>
                  <a:lnTo>
                    <a:pt x="2431" y="14634"/>
                  </a:lnTo>
                  <a:lnTo>
                    <a:pt x="2315" y="14634"/>
                  </a:lnTo>
                  <a:lnTo>
                    <a:pt x="2199" y="14634"/>
                  </a:lnTo>
                  <a:lnTo>
                    <a:pt x="2083" y="14634"/>
                  </a:lnTo>
                  <a:lnTo>
                    <a:pt x="1968" y="14635"/>
                  </a:lnTo>
                  <a:lnTo>
                    <a:pt x="1852" y="14637"/>
                  </a:lnTo>
                  <a:lnTo>
                    <a:pt x="1738" y="14640"/>
                  </a:lnTo>
                  <a:lnTo>
                    <a:pt x="1624" y="14643"/>
                  </a:lnTo>
                  <a:lnTo>
                    <a:pt x="1511" y="14648"/>
                  </a:lnTo>
                  <a:lnTo>
                    <a:pt x="1483" y="14648"/>
                  </a:lnTo>
                  <a:lnTo>
                    <a:pt x="1456" y="14648"/>
                  </a:lnTo>
                  <a:lnTo>
                    <a:pt x="1430" y="14648"/>
                  </a:lnTo>
                  <a:lnTo>
                    <a:pt x="1405" y="14647"/>
                  </a:lnTo>
                  <a:lnTo>
                    <a:pt x="1379" y="14645"/>
                  </a:lnTo>
                  <a:lnTo>
                    <a:pt x="1354" y="14642"/>
                  </a:lnTo>
                  <a:lnTo>
                    <a:pt x="1331" y="14638"/>
                  </a:lnTo>
                  <a:lnTo>
                    <a:pt x="1307" y="14634"/>
                  </a:lnTo>
                  <a:lnTo>
                    <a:pt x="1283" y="14629"/>
                  </a:lnTo>
                  <a:lnTo>
                    <a:pt x="1261" y="14623"/>
                  </a:lnTo>
                  <a:lnTo>
                    <a:pt x="1238" y="14617"/>
                  </a:lnTo>
                  <a:lnTo>
                    <a:pt x="1217" y="14609"/>
                  </a:lnTo>
                  <a:lnTo>
                    <a:pt x="1197" y="14602"/>
                  </a:lnTo>
                  <a:lnTo>
                    <a:pt x="1176" y="14593"/>
                  </a:lnTo>
                  <a:lnTo>
                    <a:pt x="1156" y="14584"/>
                  </a:lnTo>
                  <a:lnTo>
                    <a:pt x="1136" y="14574"/>
                  </a:lnTo>
                  <a:lnTo>
                    <a:pt x="1118" y="14563"/>
                  </a:lnTo>
                  <a:lnTo>
                    <a:pt x="1100" y="14552"/>
                  </a:lnTo>
                  <a:lnTo>
                    <a:pt x="1083" y="14540"/>
                  </a:lnTo>
                  <a:lnTo>
                    <a:pt x="1067" y="14527"/>
                  </a:lnTo>
                  <a:lnTo>
                    <a:pt x="1051" y="14513"/>
                  </a:lnTo>
                  <a:lnTo>
                    <a:pt x="1034" y="14499"/>
                  </a:lnTo>
                  <a:lnTo>
                    <a:pt x="1019" y="14484"/>
                  </a:lnTo>
                  <a:lnTo>
                    <a:pt x="1006" y="14468"/>
                  </a:lnTo>
                  <a:lnTo>
                    <a:pt x="993" y="14452"/>
                  </a:lnTo>
                  <a:lnTo>
                    <a:pt x="980" y="14435"/>
                  </a:lnTo>
                  <a:lnTo>
                    <a:pt x="967" y="14416"/>
                  </a:lnTo>
                  <a:lnTo>
                    <a:pt x="956" y="14398"/>
                  </a:lnTo>
                  <a:lnTo>
                    <a:pt x="945" y="14379"/>
                  </a:lnTo>
                  <a:lnTo>
                    <a:pt x="935" y="14359"/>
                  </a:lnTo>
                  <a:lnTo>
                    <a:pt x="926" y="14338"/>
                  </a:lnTo>
                  <a:lnTo>
                    <a:pt x="918" y="14318"/>
                  </a:lnTo>
                  <a:lnTo>
                    <a:pt x="910" y="14296"/>
                  </a:lnTo>
                  <a:lnTo>
                    <a:pt x="905" y="14275"/>
                  </a:lnTo>
                  <a:lnTo>
                    <a:pt x="900" y="14252"/>
                  </a:lnTo>
                  <a:lnTo>
                    <a:pt x="897" y="14230"/>
                  </a:lnTo>
                  <a:lnTo>
                    <a:pt x="895" y="14207"/>
                  </a:lnTo>
                  <a:lnTo>
                    <a:pt x="895" y="14184"/>
                  </a:lnTo>
                  <a:lnTo>
                    <a:pt x="895" y="14161"/>
                  </a:lnTo>
                  <a:lnTo>
                    <a:pt x="896" y="14137"/>
                  </a:lnTo>
                  <a:lnTo>
                    <a:pt x="899" y="14114"/>
                  </a:lnTo>
                  <a:lnTo>
                    <a:pt x="902" y="14090"/>
                  </a:lnTo>
                  <a:lnTo>
                    <a:pt x="907" y="14065"/>
                  </a:lnTo>
                  <a:lnTo>
                    <a:pt x="912" y="14042"/>
                  </a:lnTo>
                  <a:lnTo>
                    <a:pt x="919" y="14018"/>
                  </a:lnTo>
                  <a:lnTo>
                    <a:pt x="925" y="13993"/>
                  </a:lnTo>
                  <a:lnTo>
                    <a:pt x="933" y="13970"/>
                  </a:lnTo>
                  <a:lnTo>
                    <a:pt x="940" y="13946"/>
                  </a:lnTo>
                  <a:lnTo>
                    <a:pt x="958" y="13899"/>
                  </a:lnTo>
                  <a:lnTo>
                    <a:pt x="978" y="13854"/>
                  </a:lnTo>
                  <a:lnTo>
                    <a:pt x="998" y="13809"/>
                  </a:lnTo>
                  <a:lnTo>
                    <a:pt x="1018" y="13766"/>
                  </a:lnTo>
                  <a:lnTo>
                    <a:pt x="1040" y="13725"/>
                  </a:lnTo>
                  <a:lnTo>
                    <a:pt x="1061" y="13688"/>
                  </a:lnTo>
                  <a:lnTo>
                    <a:pt x="1082" y="13652"/>
                  </a:lnTo>
                  <a:lnTo>
                    <a:pt x="1101" y="13619"/>
                  </a:lnTo>
                  <a:lnTo>
                    <a:pt x="1776" y="12454"/>
                  </a:lnTo>
                  <a:lnTo>
                    <a:pt x="1859" y="12309"/>
                  </a:lnTo>
                  <a:lnTo>
                    <a:pt x="1942" y="12164"/>
                  </a:lnTo>
                  <a:lnTo>
                    <a:pt x="2025" y="12019"/>
                  </a:lnTo>
                  <a:lnTo>
                    <a:pt x="2109" y="11874"/>
                  </a:lnTo>
                  <a:lnTo>
                    <a:pt x="2192" y="11728"/>
                  </a:lnTo>
                  <a:lnTo>
                    <a:pt x="2277" y="11582"/>
                  </a:lnTo>
                  <a:lnTo>
                    <a:pt x="2361" y="11436"/>
                  </a:lnTo>
                  <a:lnTo>
                    <a:pt x="2445" y="11290"/>
                  </a:lnTo>
                  <a:lnTo>
                    <a:pt x="2529" y="11144"/>
                  </a:lnTo>
                  <a:lnTo>
                    <a:pt x="2613" y="10998"/>
                  </a:lnTo>
                  <a:lnTo>
                    <a:pt x="2697" y="10852"/>
                  </a:lnTo>
                  <a:lnTo>
                    <a:pt x="2780" y="10707"/>
                  </a:lnTo>
                  <a:lnTo>
                    <a:pt x="2864" y="10561"/>
                  </a:lnTo>
                  <a:lnTo>
                    <a:pt x="2948" y="10415"/>
                  </a:lnTo>
                  <a:lnTo>
                    <a:pt x="3031" y="10270"/>
                  </a:lnTo>
                  <a:lnTo>
                    <a:pt x="3113" y="10124"/>
                  </a:lnTo>
                  <a:lnTo>
                    <a:pt x="3150" y="10059"/>
                  </a:lnTo>
                  <a:lnTo>
                    <a:pt x="3189" y="9991"/>
                  </a:lnTo>
                  <a:lnTo>
                    <a:pt x="3231" y="9919"/>
                  </a:lnTo>
                  <a:lnTo>
                    <a:pt x="3274" y="9844"/>
                  </a:lnTo>
                  <a:lnTo>
                    <a:pt x="3319" y="9766"/>
                  </a:lnTo>
                  <a:lnTo>
                    <a:pt x="3364" y="9687"/>
                  </a:lnTo>
                  <a:lnTo>
                    <a:pt x="3410" y="9608"/>
                  </a:lnTo>
                  <a:lnTo>
                    <a:pt x="3458" y="9527"/>
                  </a:lnTo>
                  <a:lnTo>
                    <a:pt x="3503" y="9447"/>
                  </a:lnTo>
                  <a:lnTo>
                    <a:pt x="3548" y="9368"/>
                  </a:lnTo>
                  <a:lnTo>
                    <a:pt x="3592" y="9291"/>
                  </a:lnTo>
                  <a:lnTo>
                    <a:pt x="3635" y="9215"/>
                  </a:lnTo>
                  <a:lnTo>
                    <a:pt x="3674" y="9143"/>
                  </a:lnTo>
                  <a:lnTo>
                    <a:pt x="3712" y="9073"/>
                  </a:lnTo>
                  <a:lnTo>
                    <a:pt x="3747" y="9008"/>
                  </a:lnTo>
                  <a:lnTo>
                    <a:pt x="3778" y="8948"/>
                  </a:lnTo>
                  <a:lnTo>
                    <a:pt x="3818" y="8874"/>
                  </a:lnTo>
                  <a:lnTo>
                    <a:pt x="3858" y="8800"/>
                  </a:lnTo>
                  <a:lnTo>
                    <a:pt x="3900" y="8727"/>
                  </a:lnTo>
                  <a:lnTo>
                    <a:pt x="3942" y="8654"/>
                  </a:lnTo>
                  <a:lnTo>
                    <a:pt x="3985" y="8581"/>
                  </a:lnTo>
                  <a:lnTo>
                    <a:pt x="4026" y="8508"/>
                  </a:lnTo>
                  <a:lnTo>
                    <a:pt x="4068" y="8434"/>
                  </a:lnTo>
                  <a:lnTo>
                    <a:pt x="4109" y="8359"/>
                  </a:lnTo>
                  <a:lnTo>
                    <a:pt x="4150" y="8283"/>
                  </a:lnTo>
                  <a:lnTo>
                    <a:pt x="4191" y="8210"/>
                  </a:lnTo>
                  <a:lnTo>
                    <a:pt x="4231" y="8137"/>
                  </a:lnTo>
                  <a:lnTo>
                    <a:pt x="4272" y="8064"/>
                  </a:lnTo>
                  <a:lnTo>
                    <a:pt x="4314" y="7993"/>
                  </a:lnTo>
                  <a:lnTo>
                    <a:pt x="4357" y="7919"/>
                  </a:lnTo>
                  <a:lnTo>
                    <a:pt x="4400" y="7845"/>
                  </a:lnTo>
                  <a:lnTo>
                    <a:pt x="4444" y="7769"/>
                  </a:lnTo>
                  <a:lnTo>
                    <a:pt x="4523" y="7629"/>
                  </a:lnTo>
                  <a:lnTo>
                    <a:pt x="4604" y="7486"/>
                  </a:lnTo>
                  <a:lnTo>
                    <a:pt x="4685" y="7340"/>
                  </a:lnTo>
                  <a:lnTo>
                    <a:pt x="4768" y="7191"/>
                  </a:lnTo>
                  <a:lnTo>
                    <a:pt x="4851" y="7041"/>
                  </a:lnTo>
                  <a:lnTo>
                    <a:pt x="4933" y="6889"/>
                  </a:lnTo>
                  <a:lnTo>
                    <a:pt x="5017" y="6737"/>
                  </a:lnTo>
                  <a:lnTo>
                    <a:pt x="5099" y="6585"/>
                  </a:lnTo>
                  <a:lnTo>
                    <a:pt x="5183" y="6431"/>
                  </a:lnTo>
                  <a:lnTo>
                    <a:pt x="5267" y="6279"/>
                  </a:lnTo>
                  <a:lnTo>
                    <a:pt x="5350" y="6128"/>
                  </a:lnTo>
                  <a:lnTo>
                    <a:pt x="5432" y="5978"/>
                  </a:lnTo>
                  <a:lnTo>
                    <a:pt x="5515" y="5829"/>
                  </a:lnTo>
                  <a:lnTo>
                    <a:pt x="5597" y="5683"/>
                  </a:lnTo>
                  <a:lnTo>
                    <a:pt x="5679" y="5541"/>
                  </a:lnTo>
                  <a:lnTo>
                    <a:pt x="5759" y="5401"/>
                  </a:lnTo>
                  <a:lnTo>
                    <a:pt x="5801" y="5329"/>
                  </a:lnTo>
                  <a:lnTo>
                    <a:pt x="5843" y="5255"/>
                  </a:lnTo>
                  <a:lnTo>
                    <a:pt x="5885" y="5180"/>
                  </a:lnTo>
                  <a:lnTo>
                    <a:pt x="5927" y="5104"/>
                  </a:lnTo>
                  <a:lnTo>
                    <a:pt x="5968" y="5028"/>
                  </a:lnTo>
                  <a:lnTo>
                    <a:pt x="6007" y="4952"/>
                  </a:lnTo>
                  <a:lnTo>
                    <a:pt x="6047" y="4877"/>
                  </a:lnTo>
                  <a:lnTo>
                    <a:pt x="6085" y="4805"/>
                  </a:lnTo>
                  <a:lnTo>
                    <a:pt x="6123" y="4731"/>
                  </a:lnTo>
                  <a:lnTo>
                    <a:pt x="6163" y="4656"/>
                  </a:lnTo>
                  <a:lnTo>
                    <a:pt x="6205" y="4581"/>
                  </a:lnTo>
                  <a:lnTo>
                    <a:pt x="6247" y="4507"/>
                  </a:lnTo>
                  <a:lnTo>
                    <a:pt x="6289" y="4432"/>
                  </a:lnTo>
                  <a:lnTo>
                    <a:pt x="6330" y="4358"/>
                  </a:lnTo>
                  <a:lnTo>
                    <a:pt x="6371" y="4285"/>
                  </a:lnTo>
                  <a:lnTo>
                    <a:pt x="6412" y="4213"/>
                  </a:lnTo>
                  <a:lnTo>
                    <a:pt x="6516" y="4025"/>
                  </a:lnTo>
                  <a:lnTo>
                    <a:pt x="6618" y="3837"/>
                  </a:lnTo>
                  <a:lnTo>
                    <a:pt x="6720" y="3651"/>
                  </a:lnTo>
                  <a:lnTo>
                    <a:pt x="6822" y="3464"/>
                  </a:lnTo>
                  <a:lnTo>
                    <a:pt x="6922" y="3278"/>
                  </a:lnTo>
                  <a:lnTo>
                    <a:pt x="7023" y="3092"/>
                  </a:lnTo>
                  <a:lnTo>
                    <a:pt x="7122" y="2906"/>
                  </a:lnTo>
                  <a:lnTo>
                    <a:pt x="7223" y="2721"/>
                  </a:lnTo>
                  <a:lnTo>
                    <a:pt x="7323" y="2536"/>
                  </a:lnTo>
                  <a:lnTo>
                    <a:pt x="7424" y="2350"/>
                  </a:lnTo>
                  <a:lnTo>
                    <a:pt x="7525" y="2166"/>
                  </a:lnTo>
                  <a:lnTo>
                    <a:pt x="7627" y="1980"/>
                  </a:lnTo>
                  <a:lnTo>
                    <a:pt x="7730" y="1795"/>
                  </a:lnTo>
                  <a:lnTo>
                    <a:pt x="7834" y="1610"/>
                  </a:lnTo>
                  <a:lnTo>
                    <a:pt x="7938" y="1425"/>
                  </a:lnTo>
                  <a:lnTo>
                    <a:pt x="8044" y="1239"/>
                  </a:lnTo>
                  <a:lnTo>
                    <a:pt x="8068" y="1197"/>
                  </a:lnTo>
                  <a:lnTo>
                    <a:pt x="8089" y="1156"/>
                  </a:lnTo>
                  <a:lnTo>
                    <a:pt x="8109" y="1116"/>
                  </a:lnTo>
                  <a:lnTo>
                    <a:pt x="8127" y="1078"/>
                  </a:lnTo>
                  <a:lnTo>
                    <a:pt x="8144" y="1042"/>
                  </a:lnTo>
                  <a:lnTo>
                    <a:pt x="8162" y="1008"/>
                  </a:lnTo>
                  <a:lnTo>
                    <a:pt x="8172" y="992"/>
                  </a:lnTo>
                  <a:lnTo>
                    <a:pt x="8182" y="975"/>
                  </a:lnTo>
                  <a:lnTo>
                    <a:pt x="8191" y="959"/>
                  </a:lnTo>
                  <a:lnTo>
                    <a:pt x="8202" y="944"/>
                  </a:lnTo>
                  <a:lnTo>
                    <a:pt x="8213" y="930"/>
                  </a:lnTo>
                  <a:lnTo>
                    <a:pt x="8223" y="915"/>
                  </a:lnTo>
                  <a:lnTo>
                    <a:pt x="8236" y="902"/>
                  </a:lnTo>
                  <a:lnTo>
                    <a:pt x="8249" y="890"/>
                  </a:lnTo>
                  <a:lnTo>
                    <a:pt x="8262" y="877"/>
                  </a:lnTo>
                  <a:lnTo>
                    <a:pt x="8277" y="865"/>
                  </a:lnTo>
                  <a:lnTo>
                    <a:pt x="8292" y="853"/>
                  </a:lnTo>
                  <a:lnTo>
                    <a:pt x="8309" y="842"/>
                  </a:lnTo>
                  <a:lnTo>
                    <a:pt x="8326" y="832"/>
                  </a:lnTo>
                  <a:lnTo>
                    <a:pt x="8346" y="822"/>
                  </a:lnTo>
                  <a:lnTo>
                    <a:pt x="8366" y="813"/>
                  </a:lnTo>
                  <a:lnTo>
                    <a:pt x="8388" y="805"/>
                  </a:lnTo>
                  <a:lnTo>
                    <a:pt x="8410" y="796"/>
                  </a:lnTo>
                  <a:lnTo>
                    <a:pt x="8435" y="790"/>
                  </a:lnTo>
                  <a:lnTo>
                    <a:pt x="8461" y="782"/>
                  </a:lnTo>
                  <a:lnTo>
                    <a:pt x="8488" y="777"/>
                  </a:lnTo>
                  <a:close/>
                  <a:moveTo>
                    <a:pt x="8411" y="11"/>
                  </a:moveTo>
                  <a:lnTo>
                    <a:pt x="8351" y="21"/>
                  </a:lnTo>
                  <a:lnTo>
                    <a:pt x="8294" y="34"/>
                  </a:lnTo>
                  <a:lnTo>
                    <a:pt x="8241" y="49"/>
                  </a:lnTo>
                  <a:lnTo>
                    <a:pt x="8189" y="67"/>
                  </a:lnTo>
                  <a:lnTo>
                    <a:pt x="8141" y="85"/>
                  </a:lnTo>
                  <a:lnTo>
                    <a:pt x="8095" y="105"/>
                  </a:lnTo>
                  <a:lnTo>
                    <a:pt x="8052" y="127"/>
                  </a:lnTo>
                  <a:lnTo>
                    <a:pt x="8010" y="150"/>
                  </a:lnTo>
                  <a:lnTo>
                    <a:pt x="7971" y="175"/>
                  </a:lnTo>
                  <a:lnTo>
                    <a:pt x="7934" y="202"/>
                  </a:lnTo>
                  <a:lnTo>
                    <a:pt x="7898" y="229"/>
                  </a:lnTo>
                  <a:lnTo>
                    <a:pt x="7865" y="258"/>
                  </a:lnTo>
                  <a:lnTo>
                    <a:pt x="7833" y="289"/>
                  </a:lnTo>
                  <a:lnTo>
                    <a:pt x="7803" y="320"/>
                  </a:lnTo>
                  <a:lnTo>
                    <a:pt x="7774" y="352"/>
                  </a:lnTo>
                  <a:lnTo>
                    <a:pt x="7746" y="385"/>
                  </a:lnTo>
                  <a:lnTo>
                    <a:pt x="7719" y="421"/>
                  </a:lnTo>
                  <a:lnTo>
                    <a:pt x="7693" y="456"/>
                  </a:lnTo>
                  <a:lnTo>
                    <a:pt x="7669" y="491"/>
                  </a:lnTo>
                  <a:lnTo>
                    <a:pt x="7645" y="529"/>
                  </a:lnTo>
                  <a:lnTo>
                    <a:pt x="7621" y="567"/>
                  </a:lnTo>
                  <a:lnTo>
                    <a:pt x="7599" y="605"/>
                  </a:lnTo>
                  <a:lnTo>
                    <a:pt x="7576" y="644"/>
                  </a:lnTo>
                  <a:lnTo>
                    <a:pt x="7554" y="684"/>
                  </a:lnTo>
                  <a:lnTo>
                    <a:pt x="7511" y="764"/>
                  </a:lnTo>
                  <a:lnTo>
                    <a:pt x="7467" y="846"/>
                  </a:lnTo>
                  <a:lnTo>
                    <a:pt x="7421" y="927"/>
                  </a:lnTo>
                  <a:lnTo>
                    <a:pt x="7373" y="1010"/>
                  </a:lnTo>
                  <a:lnTo>
                    <a:pt x="7281" y="1164"/>
                  </a:lnTo>
                  <a:lnTo>
                    <a:pt x="7190" y="1321"/>
                  </a:lnTo>
                  <a:lnTo>
                    <a:pt x="7098" y="1480"/>
                  </a:lnTo>
                  <a:lnTo>
                    <a:pt x="7005" y="1642"/>
                  </a:lnTo>
                  <a:lnTo>
                    <a:pt x="6913" y="1804"/>
                  </a:lnTo>
                  <a:lnTo>
                    <a:pt x="6821" y="1968"/>
                  </a:lnTo>
                  <a:lnTo>
                    <a:pt x="6728" y="2133"/>
                  </a:lnTo>
                  <a:lnTo>
                    <a:pt x="6636" y="2300"/>
                  </a:lnTo>
                  <a:lnTo>
                    <a:pt x="6544" y="2465"/>
                  </a:lnTo>
                  <a:lnTo>
                    <a:pt x="6451" y="2631"/>
                  </a:lnTo>
                  <a:lnTo>
                    <a:pt x="6358" y="2795"/>
                  </a:lnTo>
                  <a:lnTo>
                    <a:pt x="6267" y="2961"/>
                  </a:lnTo>
                  <a:lnTo>
                    <a:pt x="6175" y="3124"/>
                  </a:lnTo>
                  <a:lnTo>
                    <a:pt x="6082" y="3285"/>
                  </a:lnTo>
                  <a:lnTo>
                    <a:pt x="5991" y="3445"/>
                  </a:lnTo>
                  <a:lnTo>
                    <a:pt x="5900" y="3602"/>
                  </a:lnTo>
                  <a:lnTo>
                    <a:pt x="5852" y="3685"/>
                  </a:lnTo>
                  <a:lnTo>
                    <a:pt x="5806" y="3766"/>
                  </a:lnTo>
                  <a:lnTo>
                    <a:pt x="5758" y="3847"/>
                  </a:lnTo>
                  <a:lnTo>
                    <a:pt x="5713" y="3928"/>
                  </a:lnTo>
                  <a:lnTo>
                    <a:pt x="5667" y="4008"/>
                  </a:lnTo>
                  <a:lnTo>
                    <a:pt x="5622" y="4088"/>
                  </a:lnTo>
                  <a:lnTo>
                    <a:pt x="5577" y="4168"/>
                  </a:lnTo>
                  <a:lnTo>
                    <a:pt x="5532" y="4248"/>
                  </a:lnTo>
                  <a:lnTo>
                    <a:pt x="5487" y="4328"/>
                  </a:lnTo>
                  <a:lnTo>
                    <a:pt x="5442" y="4408"/>
                  </a:lnTo>
                  <a:lnTo>
                    <a:pt x="5397" y="4489"/>
                  </a:lnTo>
                  <a:lnTo>
                    <a:pt x="5351" y="4569"/>
                  </a:lnTo>
                  <a:lnTo>
                    <a:pt x="5304" y="4651"/>
                  </a:lnTo>
                  <a:lnTo>
                    <a:pt x="5257" y="4732"/>
                  </a:lnTo>
                  <a:lnTo>
                    <a:pt x="5210" y="4815"/>
                  </a:lnTo>
                  <a:lnTo>
                    <a:pt x="5161" y="4899"/>
                  </a:lnTo>
                  <a:lnTo>
                    <a:pt x="5113" y="4979"/>
                  </a:lnTo>
                  <a:lnTo>
                    <a:pt x="5066" y="5061"/>
                  </a:lnTo>
                  <a:lnTo>
                    <a:pt x="5020" y="5142"/>
                  </a:lnTo>
                  <a:lnTo>
                    <a:pt x="4973" y="5223"/>
                  </a:lnTo>
                  <a:lnTo>
                    <a:pt x="4927" y="5304"/>
                  </a:lnTo>
                  <a:lnTo>
                    <a:pt x="4881" y="5386"/>
                  </a:lnTo>
                  <a:lnTo>
                    <a:pt x="4836" y="5466"/>
                  </a:lnTo>
                  <a:lnTo>
                    <a:pt x="4789" y="5548"/>
                  </a:lnTo>
                  <a:lnTo>
                    <a:pt x="4743" y="5630"/>
                  </a:lnTo>
                  <a:lnTo>
                    <a:pt x="4698" y="5710"/>
                  </a:lnTo>
                  <a:lnTo>
                    <a:pt x="4652" y="5792"/>
                  </a:lnTo>
                  <a:lnTo>
                    <a:pt x="4607" y="5873"/>
                  </a:lnTo>
                  <a:lnTo>
                    <a:pt x="4562" y="5954"/>
                  </a:lnTo>
                  <a:lnTo>
                    <a:pt x="4516" y="6035"/>
                  </a:lnTo>
                  <a:lnTo>
                    <a:pt x="4471" y="6116"/>
                  </a:lnTo>
                  <a:lnTo>
                    <a:pt x="4424" y="6197"/>
                  </a:lnTo>
                  <a:lnTo>
                    <a:pt x="3319" y="8142"/>
                  </a:lnTo>
                  <a:lnTo>
                    <a:pt x="3274" y="8224"/>
                  </a:lnTo>
                  <a:lnTo>
                    <a:pt x="3228" y="8306"/>
                  </a:lnTo>
                  <a:lnTo>
                    <a:pt x="3183" y="8388"/>
                  </a:lnTo>
                  <a:lnTo>
                    <a:pt x="3138" y="8469"/>
                  </a:lnTo>
                  <a:lnTo>
                    <a:pt x="3092" y="8551"/>
                  </a:lnTo>
                  <a:lnTo>
                    <a:pt x="3046" y="8632"/>
                  </a:lnTo>
                  <a:lnTo>
                    <a:pt x="2998" y="8712"/>
                  </a:lnTo>
                  <a:lnTo>
                    <a:pt x="2950" y="8791"/>
                  </a:lnTo>
                  <a:lnTo>
                    <a:pt x="2903" y="8870"/>
                  </a:lnTo>
                  <a:lnTo>
                    <a:pt x="2857" y="8951"/>
                  </a:lnTo>
                  <a:lnTo>
                    <a:pt x="2812" y="9032"/>
                  </a:lnTo>
                  <a:lnTo>
                    <a:pt x="2767" y="9114"/>
                  </a:lnTo>
                  <a:lnTo>
                    <a:pt x="2721" y="9197"/>
                  </a:lnTo>
                  <a:lnTo>
                    <a:pt x="2676" y="9278"/>
                  </a:lnTo>
                  <a:lnTo>
                    <a:pt x="2630" y="9359"/>
                  </a:lnTo>
                  <a:lnTo>
                    <a:pt x="2582" y="9438"/>
                  </a:lnTo>
                  <a:lnTo>
                    <a:pt x="738" y="12681"/>
                  </a:lnTo>
                  <a:lnTo>
                    <a:pt x="707" y="12733"/>
                  </a:lnTo>
                  <a:lnTo>
                    <a:pt x="670" y="12797"/>
                  </a:lnTo>
                  <a:lnTo>
                    <a:pt x="625" y="12873"/>
                  </a:lnTo>
                  <a:lnTo>
                    <a:pt x="575" y="12959"/>
                  </a:lnTo>
                  <a:lnTo>
                    <a:pt x="522" y="13052"/>
                  </a:lnTo>
                  <a:lnTo>
                    <a:pt x="466" y="13150"/>
                  </a:lnTo>
                  <a:lnTo>
                    <a:pt x="409" y="13252"/>
                  </a:lnTo>
                  <a:lnTo>
                    <a:pt x="351" y="13355"/>
                  </a:lnTo>
                  <a:lnTo>
                    <a:pt x="294" y="13459"/>
                  </a:lnTo>
                  <a:lnTo>
                    <a:pt x="239" y="13559"/>
                  </a:lnTo>
                  <a:lnTo>
                    <a:pt x="189" y="13655"/>
                  </a:lnTo>
                  <a:lnTo>
                    <a:pt x="143" y="13747"/>
                  </a:lnTo>
                  <a:lnTo>
                    <a:pt x="121" y="13789"/>
                  </a:lnTo>
                  <a:lnTo>
                    <a:pt x="102" y="13828"/>
                  </a:lnTo>
                  <a:lnTo>
                    <a:pt x="85" y="13866"/>
                  </a:lnTo>
                  <a:lnTo>
                    <a:pt x="70" y="13900"/>
                  </a:lnTo>
                  <a:lnTo>
                    <a:pt x="56" y="13932"/>
                  </a:lnTo>
                  <a:lnTo>
                    <a:pt x="45" y="13960"/>
                  </a:lnTo>
                  <a:lnTo>
                    <a:pt x="35" y="13986"/>
                  </a:lnTo>
                  <a:lnTo>
                    <a:pt x="29" y="14006"/>
                  </a:lnTo>
                  <a:lnTo>
                    <a:pt x="17" y="14059"/>
                  </a:lnTo>
                  <a:lnTo>
                    <a:pt x="9" y="14110"/>
                  </a:lnTo>
                  <a:lnTo>
                    <a:pt x="3" y="14163"/>
                  </a:lnTo>
                  <a:lnTo>
                    <a:pt x="0" y="14215"/>
                  </a:lnTo>
                  <a:lnTo>
                    <a:pt x="0" y="14267"/>
                  </a:lnTo>
                  <a:lnTo>
                    <a:pt x="3" y="14319"/>
                  </a:lnTo>
                  <a:lnTo>
                    <a:pt x="9" y="14370"/>
                  </a:lnTo>
                  <a:lnTo>
                    <a:pt x="16" y="14422"/>
                  </a:lnTo>
                  <a:lnTo>
                    <a:pt x="26" y="14472"/>
                  </a:lnTo>
                  <a:lnTo>
                    <a:pt x="39" y="14523"/>
                  </a:lnTo>
                  <a:lnTo>
                    <a:pt x="54" y="14572"/>
                  </a:lnTo>
                  <a:lnTo>
                    <a:pt x="71" y="14620"/>
                  </a:lnTo>
                  <a:lnTo>
                    <a:pt x="89" y="14668"/>
                  </a:lnTo>
                  <a:lnTo>
                    <a:pt x="111" y="14716"/>
                  </a:lnTo>
                  <a:lnTo>
                    <a:pt x="133" y="14762"/>
                  </a:lnTo>
                  <a:lnTo>
                    <a:pt x="158" y="14807"/>
                  </a:lnTo>
                  <a:lnTo>
                    <a:pt x="185" y="14852"/>
                  </a:lnTo>
                  <a:lnTo>
                    <a:pt x="212" y="14894"/>
                  </a:lnTo>
                  <a:lnTo>
                    <a:pt x="241" y="14936"/>
                  </a:lnTo>
                  <a:lnTo>
                    <a:pt x="273" y="14976"/>
                  </a:lnTo>
                  <a:lnTo>
                    <a:pt x="305" y="15015"/>
                  </a:lnTo>
                  <a:lnTo>
                    <a:pt x="338" y="15052"/>
                  </a:lnTo>
                  <a:lnTo>
                    <a:pt x="372" y="15087"/>
                  </a:lnTo>
                  <a:lnTo>
                    <a:pt x="409" y="15121"/>
                  </a:lnTo>
                  <a:lnTo>
                    <a:pt x="445" y="15152"/>
                  </a:lnTo>
                  <a:lnTo>
                    <a:pt x="483" y="15182"/>
                  </a:lnTo>
                  <a:lnTo>
                    <a:pt x="522" y="15210"/>
                  </a:lnTo>
                  <a:lnTo>
                    <a:pt x="560" y="15236"/>
                  </a:lnTo>
                  <a:lnTo>
                    <a:pt x="600" y="15260"/>
                  </a:lnTo>
                  <a:lnTo>
                    <a:pt x="641" y="15281"/>
                  </a:lnTo>
                  <a:lnTo>
                    <a:pt x="680" y="15301"/>
                  </a:lnTo>
                  <a:lnTo>
                    <a:pt x="722" y="15318"/>
                  </a:lnTo>
                  <a:lnTo>
                    <a:pt x="747" y="15326"/>
                  </a:lnTo>
                  <a:lnTo>
                    <a:pt x="773" y="15334"/>
                  </a:lnTo>
                  <a:lnTo>
                    <a:pt x="798" y="15341"/>
                  </a:lnTo>
                  <a:lnTo>
                    <a:pt x="825" y="15349"/>
                  </a:lnTo>
                  <a:lnTo>
                    <a:pt x="853" y="15355"/>
                  </a:lnTo>
                  <a:lnTo>
                    <a:pt x="880" y="15361"/>
                  </a:lnTo>
                  <a:lnTo>
                    <a:pt x="908" y="15366"/>
                  </a:lnTo>
                  <a:lnTo>
                    <a:pt x="937" y="15370"/>
                  </a:lnTo>
                  <a:lnTo>
                    <a:pt x="994" y="15378"/>
                  </a:lnTo>
                  <a:lnTo>
                    <a:pt x="1053" y="15384"/>
                  </a:lnTo>
                  <a:lnTo>
                    <a:pt x="1113" y="15389"/>
                  </a:lnTo>
                  <a:lnTo>
                    <a:pt x="1174" y="15391"/>
                  </a:lnTo>
                  <a:lnTo>
                    <a:pt x="1235" y="15393"/>
                  </a:lnTo>
                  <a:lnTo>
                    <a:pt x="1297" y="15394"/>
                  </a:lnTo>
                  <a:lnTo>
                    <a:pt x="1359" y="15394"/>
                  </a:lnTo>
                  <a:lnTo>
                    <a:pt x="1421" y="15393"/>
                  </a:lnTo>
                  <a:lnTo>
                    <a:pt x="1482" y="15392"/>
                  </a:lnTo>
                  <a:lnTo>
                    <a:pt x="1544" y="15391"/>
                  </a:lnTo>
                  <a:lnTo>
                    <a:pt x="1604" y="15390"/>
                  </a:lnTo>
                  <a:lnTo>
                    <a:pt x="1664" y="15390"/>
                  </a:lnTo>
                  <a:lnTo>
                    <a:pt x="4696" y="15398"/>
                  </a:lnTo>
                  <a:lnTo>
                    <a:pt x="4823" y="15398"/>
                  </a:lnTo>
                  <a:lnTo>
                    <a:pt x="4950" y="15398"/>
                  </a:lnTo>
                  <a:lnTo>
                    <a:pt x="5077" y="15397"/>
                  </a:lnTo>
                  <a:lnTo>
                    <a:pt x="5205" y="15397"/>
                  </a:lnTo>
                  <a:lnTo>
                    <a:pt x="5331" y="15397"/>
                  </a:lnTo>
                  <a:lnTo>
                    <a:pt x="5459" y="15398"/>
                  </a:lnTo>
                  <a:lnTo>
                    <a:pt x="5586" y="15398"/>
                  </a:lnTo>
                  <a:lnTo>
                    <a:pt x="5713" y="15398"/>
                  </a:lnTo>
                  <a:lnTo>
                    <a:pt x="5840" y="15398"/>
                  </a:lnTo>
                  <a:lnTo>
                    <a:pt x="5968" y="15398"/>
                  </a:lnTo>
                  <a:lnTo>
                    <a:pt x="6094" y="15398"/>
                  </a:lnTo>
                  <a:lnTo>
                    <a:pt x="6221" y="15398"/>
                  </a:lnTo>
                  <a:lnTo>
                    <a:pt x="6349" y="15398"/>
                  </a:lnTo>
                  <a:lnTo>
                    <a:pt x="6475" y="15398"/>
                  </a:lnTo>
                  <a:lnTo>
                    <a:pt x="6603" y="15398"/>
                  </a:lnTo>
                  <a:lnTo>
                    <a:pt x="6730" y="15398"/>
                  </a:lnTo>
                  <a:lnTo>
                    <a:pt x="6857" y="15398"/>
                  </a:lnTo>
                  <a:lnTo>
                    <a:pt x="6985" y="15398"/>
                  </a:lnTo>
                  <a:lnTo>
                    <a:pt x="7113" y="15397"/>
                  </a:lnTo>
                  <a:lnTo>
                    <a:pt x="7241" y="15396"/>
                  </a:lnTo>
                  <a:lnTo>
                    <a:pt x="7370" y="15395"/>
                  </a:lnTo>
                  <a:lnTo>
                    <a:pt x="7499" y="15394"/>
                  </a:lnTo>
                  <a:lnTo>
                    <a:pt x="7629" y="15393"/>
                  </a:lnTo>
                  <a:lnTo>
                    <a:pt x="7758" y="15393"/>
                  </a:lnTo>
                  <a:lnTo>
                    <a:pt x="7887" y="15392"/>
                  </a:lnTo>
                  <a:lnTo>
                    <a:pt x="8016" y="15392"/>
                  </a:lnTo>
                  <a:lnTo>
                    <a:pt x="8145" y="15392"/>
                  </a:lnTo>
                  <a:lnTo>
                    <a:pt x="8274" y="15392"/>
                  </a:lnTo>
                  <a:lnTo>
                    <a:pt x="8401" y="15393"/>
                  </a:lnTo>
                  <a:lnTo>
                    <a:pt x="8529" y="15394"/>
                  </a:lnTo>
                  <a:lnTo>
                    <a:pt x="8657" y="15396"/>
                  </a:lnTo>
                  <a:lnTo>
                    <a:pt x="8784" y="15399"/>
                  </a:lnTo>
                  <a:lnTo>
                    <a:pt x="8909" y="15401"/>
                  </a:lnTo>
                  <a:lnTo>
                    <a:pt x="9035" y="15405"/>
                  </a:lnTo>
                  <a:lnTo>
                    <a:pt x="9161" y="15406"/>
                  </a:lnTo>
                  <a:lnTo>
                    <a:pt x="9288" y="15408"/>
                  </a:lnTo>
                  <a:lnTo>
                    <a:pt x="9416" y="15409"/>
                  </a:lnTo>
                  <a:lnTo>
                    <a:pt x="9543" y="15409"/>
                  </a:lnTo>
                  <a:lnTo>
                    <a:pt x="9671" y="15410"/>
                  </a:lnTo>
                  <a:lnTo>
                    <a:pt x="9800" y="15410"/>
                  </a:lnTo>
                  <a:lnTo>
                    <a:pt x="9927" y="15410"/>
                  </a:lnTo>
                  <a:lnTo>
                    <a:pt x="10055" y="15410"/>
                  </a:lnTo>
                  <a:lnTo>
                    <a:pt x="10184" y="15409"/>
                  </a:lnTo>
                  <a:lnTo>
                    <a:pt x="10312" y="15409"/>
                  </a:lnTo>
                  <a:lnTo>
                    <a:pt x="10438" y="15408"/>
                  </a:lnTo>
                  <a:lnTo>
                    <a:pt x="10565" y="15408"/>
                  </a:lnTo>
                  <a:lnTo>
                    <a:pt x="10692" y="15407"/>
                  </a:lnTo>
                  <a:lnTo>
                    <a:pt x="10817" y="15406"/>
                  </a:lnTo>
                  <a:lnTo>
                    <a:pt x="10945" y="15406"/>
                  </a:lnTo>
                  <a:lnTo>
                    <a:pt x="11071" y="15406"/>
                  </a:lnTo>
                  <a:lnTo>
                    <a:pt x="11199" y="15405"/>
                  </a:lnTo>
                  <a:lnTo>
                    <a:pt x="11326" y="15405"/>
                  </a:lnTo>
                  <a:lnTo>
                    <a:pt x="11453" y="15405"/>
                  </a:lnTo>
                  <a:lnTo>
                    <a:pt x="11580" y="15405"/>
                  </a:lnTo>
                  <a:lnTo>
                    <a:pt x="11708" y="15406"/>
                  </a:lnTo>
                  <a:lnTo>
                    <a:pt x="11834" y="15406"/>
                  </a:lnTo>
                  <a:lnTo>
                    <a:pt x="11962" y="15406"/>
                  </a:lnTo>
                  <a:lnTo>
                    <a:pt x="12089" y="15406"/>
                  </a:lnTo>
                  <a:lnTo>
                    <a:pt x="12216" y="15406"/>
                  </a:lnTo>
                  <a:lnTo>
                    <a:pt x="12343" y="15407"/>
                  </a:lnTo>
                  <a:lnTo>
                    <a:pt x="12470" y="15407"/>
                  </a:lnTo>
                  <a:lnTo>
                    <a:pt x="12597" y="15407"/>
                  </a:lnTo>
                  <a:lnTo>
                    <a:pt x="12724" y="15407"/>
                  </a:lnTo>
                  <a:lnTo>
                    <a:pt x="12852" y="15407"/>
                  </a:lnTo>
                  <a:lnTo>
                    <a:pt x="12978" y="15406"/>
                  </a:lnTo>
                  <a:lnTo>
                    <a:pt x="13106" y="15406"/>
                  </a:lnTo>
                  <a:lnTo>
                    <a:pt x="13233" y="15406"/>
                  </a:lnTo>
                  <a:lnTo>
                    <a:pt x="13360" y="15406"/>
                  </a:lnTo>
                  <a:lnTo>
                    <a:pt x="13487" y="15406"/>
                  </a:lnTo>
                  <a:lnTo>
                    <a:pt x="13615" y="15406"/>
                  </a:lnTo>
                  <a:lnTo>
                    <a:pt x="13741" y="15406"/>
                  </a:lnTo>
                  <a:lnTo>
                    <a:pt x="13869" y="15406"/>
                  </a:lnTo>
                  <a:lnTo>
                    <a:pt x="13996" y="15406"/>
                  </a:lnTo>
                  <a:lnTo>
                    <a:pt x="14122" y="15407"/>
                  </a:lnTo>
                  <a:lnTo>
                    <a:pt x="14250" y="15407"/>
                  </a:lnTo>
                  <a:lnTo>
                    <a:pt x="14377" y="15407"/>
                  </a:lnTo>
                  <a:lnTo>
                    <a:pt x="14504" y="15407"/>
                  </a:lnTo>
                  <a:lnTo>
                    <a:pt x="14631" y="15407"/>
                  </a:lnTo>
                  <a:lnTo>
                    <a:pt x="14759" y="15407"/>
                  </a:lnTo>
                  <a:lnTo>
                    <a:pt x="14885" y="15406"/>
                  </a:lnTo>
                  <a:lnTo>
                    <a:pt x="14949" y="15406"/>
                  </a:lnTo>
                  <a:lnTo>
                    <a:pt x="15012" y="15406"/>
                  </a:lnTo>
                  <a:lnTo>
                    <a:pt x="15075" y="15406"/>
                  </a:lnTo>
                  <a:lnTo>
                    <a:pt x="15140" y="15405"/>
                  </a:lnTo>
                  <a:lnTo>
                    <a:pt x="15203" y="15405"/>
                  </a:lnTo>
                  <a:lnTo>
                    <a:pt x="15266" y="15404"/>
                  </a:lnTo>
                  <a:lnTo>
                    <a:pt x="15331" y="15404"/>
                  </a:lnTo>
                  <a:lnTo>
                    <a:pt x="15394" y="15402"/>
                  </a:lnTo>
                  <a:lnTo>
                    <a:pt x="15458" y="15402"/>
                  </a:lnTo>
                  <a:lnTo>
                    <a:pt x="15522" y="15401"/>
                  </a:lnTo>
                  <a:lnTo>
                    <a:pt x="15585" y="15401"/>
                  </a:lnTo>
                  <a:lnTo>
                    <a:pt x="15649" y="15401"/>
                  </a:lnTo>
                  <a:lnTo>
                    <a:pt x="15713" y="15401"/>
                  </a:lnTo>
                  <a:lnTo>
                    <a:pt x="15776" y="15402"/>
                  </a:lnTo>
                  <a:lnTo>
                    <a:pt x="15839" y="15402"/>
                  </a:lnTo>
                  <a:lnTo>
                    <a:pt x="15903" y="15404"/>
                  </a:lnTo>
                  <a:lnTo>
                    <a:pt x="15948" y="15405"/>
                  </a:lnTo>
                  <a:lnTo>
                    <a:pt x="15993" y="15404"/>
                  </a:lnTo>
                  <a:lnTo>
                    <a:pt x="16035" y="15402"/>
                  </a:lnTo>
                  <a:lnTo>
                    <a:pt x="16076" y="15400"/>
                  </a:lnTo>
                  <a:lnTo>
                    <a:pt x="16117" y="15397"/>
                  </a:lnTo>
                  <a:lnTo>
                    <a:pt x="16156" y="15394"/>
                  </a:lnTo>
                  <a:lnTo>
                    <a:pt x="16195" y="15389"/>
                  </a:lnTo>
                  <a:lnTo>
                    <a:pt x="16231" y="15383"/>
                  </a:lnTo>
                  <a:lnTo>
                    <a:pt x="16268" y="15377"/>
                  </a:lnTo>
                  <a:lnTo>
                    <a:pt x="16302" y="15369"/>
                  </a:lnTo>
                  <a:lnTo>
                    <a:pt x="16336" y="15361"/>
                  </a:lnTo>
                  <a:lnTo>
                    <a:pt x="16369" y="15351"/>
                  </a:lnTo>
                  <a:lnTo>
                    <a:pt x="16402" y="15341"/>
                  </a:lnTo>
                  <a:lnTo>
                    <a:pt x="16434" y="15330"/>
                  </a:lnTo>
                  <a:lnTo>
                    <a:pt x="16465" y="15318"/>
                  </a:lnTo>
                  <a:lnTo>
                    <a:pt x="16496" y="15304"/>
                  </a:lnTo>
                  <a:lnTo>
                    <a:pt x="16526" y="15290"/>
                  </a:lnTo>
                  <a:lnTo>
                    <a:pt x="16556" y="15275"/>
                  </a:lnTo>
                  <a:lnTo>
                    <a:pt x="16585" y="15259"/>
                  </a:lnTo>
                  <a:lnTo>
                    <a:pt x="16614" y="15242"/>
                  </a:lnTo>
                  <a:lnTo>
                    <a:pt x="16643" y="15223"/>
                  </a:lnTo>
                  <a:lnTo>
                    <a:pt x="16671" y="15203"/>
                  </a:lnTo>
                  <a:lnTo>
                    <a:pt x="16699" y="15182"/>
                  </a:lnTo>
                  <a:lnTo>
                    <a:pt x="16728" y="15161"/>
                  </a:lnTo>
                  <a:lnTo>
                    <a:pt x="16756" y="15139"/>
                  </a:lnTo>
                  <a:lnTo>
                    <a:pt x="16784" y="15115"/>
                  </a:lnTo>
                  <a:lnTo>
                    <a:pt x="16813" y="15090"/>
                  </a:lnTo>
                  <a:lnTo>
                    <a:pt x="16841" y="15064"/>
                  </a:lnTo>
                  <a:lnTo>
                    <a:pt x="16870" y="15038"/>
                  </a:lnTo>
                  <a:lnTo>
                    <a:pt x="16898" y="15010"/>
                  </a:lnTo>
                  <a:lnTo>
                    <a:pt x="16927" y="14980"/>
                  </a:lnTo>
                  <a:lnTo>
                    <a:pt x="16958" y="14950"/>
                  </a:lnTo>
                  <a:lnTo>
                    <a:pt x="16983" y="14921"/>
                  </a:lnTo>
                  <a:lnTo>
                    <a:pt x="17007" y="14891"/>
                  </a:lnTo>
                  <a:lnTo>
                    <a:pt x="17029" y="14858"/>
                  </a:lnTo>
                  <a:lnTo>
                    <a:pt x="17050" y="14825"/>
                  </a:lnTo>
                  <a:lnTo>
                    <a:pt x="17068" y="14790"/>
                  </a:lnTo>
                  <a:lnTo>
                    <a:pt x="17085" y="14754"/>
                  </a:lnTo>
                  <a:lnTo>
                    <a:pt x="17100" y="14718"/>
                  </a:lnTo>
                  <a:lnTo>
                    <a:pt x="17114" y="14679"/>
                  </a:lnTo>
                  <a:lnTo>
                    <a:pt x="17126" y="14641"/>
                  </a:lnTo>
                  <a:lnTo>
                    <a:pt x="17137" y="14601"/>
                  </a:lnTo>
                  <a:lnTo>
                    <a:pt x="17145" y="14560"/>
                  </a:lnTo>
                  <a:lnTo>
                    <a:pt x="17153" y="14519"/>
                  </a:lnTo>
                  <a:lnTo>
                    <a:pt x="17159" y="14477"/>
                  </a:lnTo>
                  <a:lnTo>
                    <a:pt x="17164" y="14437"/>
                  </a:lnTo>
                  <a:lnTo>
                    <a:pt x="17167" y="14394"/>
                  </a:lnTo>
                  <a:lnTo>
                    <a:pt x="17169" y="14352"/>
                  </a:lnTo>
                  <a:lnTo>
                    <a:pt x="17170" y="14310"/>
                  </a:lnTo>
                  <a:lnTo>
                    <a:pt x="17170" y="14267"/>
                  </a:lnTo>
                  <a:lnTo>
                    <a:pt x="17168" y="14225"/>
                  </a:lnTo>
                  <a:lnTo>
                    <a:pt x="17165" y="14183"/>
                  </a:lnTo>
                  <a:lnTo>
                    <a:pt x="17161" y="14142"/>
                  </a:lnTo>
                  <a:lnTo>
                    <a:pt x="17156" y="14101"/>
                  </a:lnTo>
                  <a:lnTo>
                    <a:pt x="17151" y="14060"/>
                  </a:lnTo>
                  <a:lnTo>
                    <a:pt x="17143" y="14020"/>
                  </a:lnTo>
                  <a:lnTo>
                    <a:pt x="17136" y="13982"/>
                  </a:lnTo>
                  <a:lnTo>
                    <a:pt x="17127" y="13943"/>
                  </a:lnTo>
                  <a:lnTo>
                    <a:pt x="17117" y="13905"/>
                  </a:lnTo>
                  <a:lnTo>
                    <a:pt x="17107" y="13870"/>
                  </a:lnTo>
                  <a:lnTo>
                    <a:pt x="17096" y="13835"/>
                  </a:lnTo>
                  <a:lnTo>
                    <a:pt x="17083" y="13801"/>
                  </a:lnTo>
                  <a:lnTo>
                    <a:pt x="17071" y="13768"/>
                  </a:lnTo>
                  <a:lnTo>
                    <a:pt x="17057" y="13738"/>
                  </a:lnTo>
                  <a:lnTo>
                    <a:pt x="16686" y="13092"/>
                  </a:lnTo>
                  <a:lnTo>
                    <a:pt x="16619" y="12984"/>
                  </a:lnTo>
                  <a:lnTo>
                    <a:pt x="16552" y="12871"/>
                  </a:lnTo>
                  <a:lnTo>
                    <a:pt x="16484" y="12754"/>
                  </a:lnTo>
                  <a:lnTo>
                    <a:pt x="16416" y="12634"/>
                  </a:lnTo>
                  <a:lnTo>
                    <a:pt x="16346" y="12510"/>
                  </a:lnTo>
                  <a:lnTo>
                    <a:pt x="16275" y="12386"/>
                  </a:lnTo>
                  <a:lnTo>
                    <a:pt x="16204" y="12259"/>
                  </a:lnTo>
                  <a:lnTo>
                    <a:pt x="16133" y="12132"/>
                  </a:lnTo>
                  <a:lnTo>
                    <a:pt x="16063" y="12004"/>
                  </a:lnTo>
                  <a:lnTo>
                    <a:pt x="15992" y="11877"/>
                  </a:lnTo>
                  <a:lnTo>
                    <a:pt x="15921" y="11751"/>
                  </a:lnTo>
                  <a:lnTo>
                    <a:pt x="15850" y="11625"/>
                  </a:lnTo>
                  <a:lnTo>
                    <a:pt x="15780" y="11502"/>
                  </a:lnTo>
                  <a:lnTo>
                    <a:pt x="15711" y="11382"/>
                  </a:lnTo>
                  <a:lnTo>
                    <a:pt x="15642" y="11265"/>
                  </a:lnTo>
                  <a:lnTo>
                    <a:pt x="15574" y="11151"/>
                  </a:lnTo>
                  <a:lnTo>
                    <a:pt x="15527" y="11072"/>
                  </a:lnTo>
                  <a:lnTo>
                    <a:pt x="15480" y="10992"/>
                  </a:lnTo>
                  <a:lnTo>
                    <a:pt x="15433" y="10911"/>
                  </a:lnTo>
                  <a:lnTo>
                    <a:pt x="15386" y="10831"/>
                  </a:lnTo>
                  <a:lnTo>
                    <a:pt x="15339" y="10751"/>
                  </a:lnTo>
                  <a:lnTo>
                    <a:pt x="15293" y="10670"/>
                  </a:lnTo>
                  <a:lnTo>
                    <a:pt x="15247" y="10588"/>
                  </a:lnTo>
                  <a:lnTo>
                    <a:pt x="15202" y="10507"/>
                  </a:lnTo>
                  <a:lnTo>
                    <a:pt x="15156" y="10425"/>
                  </a:lnTo>
                  <a:lnTo>
                    <a:pt x="15110" y="10344"/>
                  </a:lnTo>
                  <a:lnTo>
                    <a:pt x="15063" y="10263"/>
                  </a:lnTo>
                  <a:lnTo>
                    <a:pt x="15018" y="10182"/>
                  </a:lnTo>
                  <a:lnTo>
                    <a:pt x="14972" y="10100"/>
                  </a:lnTo>
                  <a:lnTo>
                    <a:pt x="14926" y="10019"/>
                  </a:lnTo>
                  <a:lnTo>
                    <a:pt x="14880" y="9938"/>
                  </a:lnTo>
                  <a:lnTo>
                    <a:pt x="14834" y="9858"/>
                  </a:lnTo>
                  <a:lnTo>
                    <a:pt x="14788" y="9777"/>
                  </a:lnTo>
                  <a:lnTo>
                    <a:pt x="14740" y="9697"/>
                  </a:lnTo>
                  <a:lnTo>
                    <a:pt x="14694" y="9616"/>
                  </a:lnTo>
                  <a:lnTo>
                    <a:pt x="14647" y="9536"/>
                  </a:lnTo>
                  <a:lnTo>
                    <a:pt x="14601" y="9455"/>
                  </a:lnTo>
                  <a:lnTo>
                    <a:pt x="14554" y="9375"/>
                  </a:lnTo>
                  <a:lnTo>
                    <a:pt x="14508" y="9294"/>
                  </a:lnTo>
                  <a:lnTo>
                    <a:pt x="14461" y="9214"/>
                  </a:lnTo>
                  <a:lnTo>
                    <a:pt x="14414" y="9133"/>
                  </a:lnTo>
                  <a:lnTo>
                    <a:pt x="14368" y="9053"/>
                  </a:lnTo>
                  <a:lnTo>
                    <a:pt x="14322" y="8972"/>
                  </a:lnTo>
                  <a:lnTo>
                    <a:pt x="14276" y="8891"/>
                  </a:lnTo>
                  <a:lnTo>
                    <a:pt x="14230" y="8810"/>
                  </a:lnTo>
                  <a:lnTo>
                    <a:pt x="14185" y="8729"/>
                  </a:lnTo>
                  <a:lnTo>
                    <a:pt x="14139" y="8647"/>
                  </a:lnTo>
                  <a:lnTo>
                    <a:pt x="14094" y="8565"/>
                  </a:lnTo>
                  <a:lnTo>
                    <a:pt x="14008" y="8410"/>
                  </a:lnTo>
                  <a:lnTo>
                    <a:pt x="13920" y="8252"/>
                  </a:lnTo>
                  <a:lnTo>
                    <a:pt x="13828" y="8092"/>
                  </a:lnTo>
                  <a:lnTo>
                    <a:pt x="13736" y="7930"/>
                  </a:lnTo>
                  <a:lnTo>
                    <a:pt x="13642" y="7767"/>
                  </a:lnTo>
                  <a:lnTo>
                    <a:pt x="13546" y="7603"/>
                  </a:lnTo>
                  <a:lnTo>
                    <a:pt x="13449" y="7438"/>
                  </a:lnTo>
                  <a:lnTo>
                    <a:pt x="13353" y="7273"/>
                  </a:lnTo>
                  <a:lnTo>
                    <a:pt x="13256" y="7107"/>
                  </a:lnTo>
                  <a:lnTo>
                    <a:pt x="13160" y="6943"/>
                  </a:lnTo>
                  <a:lnTo>
                    <a:pt x="13064" y="6779"/>
                  </a:lnTo>
                  <a:lnTo>
                    <a:pt x="12970" y="6615"/>
                  </a:lnTo>
                  <a:lnTo>
                    <a:pt x="12876" y="6454"/>
                  </a:lnTo>
                  <a:lnTo>
                    <a:pt x="12786" y="6294"/>
                  </a:lnTo>
                  <a:lnTo>
                    <a:pt x="12697" y="6135"/>
                  </a:lnTo>
                  <a:lnTo>
                    <a:pt x="12611" y="5979"/>
                  </a:lnTo>
                  <a:lnTo>
                    <a:pt x="12523" y="5821"/>
                  </a:lnTo>
                  <a:lnTo>
                    <a:pt x="12434" y="5660"/>
                  </a:lnTo>
                  <a:lnTo>
                    <a:pt x="12343" y="5499"/>
                  </a:lnTo>
                  <a:lnTo>
                    <a:pt x="12251" y="5338"/>
                  </a:lnTo>
                  <a:lnTo>
                    <a:pt x="12157" y="5175"/>
                  </a:lnTo>
                  <a:lnTo>
                    <a:pt x="12064" y="5013"/>
                  </a:lnTo>
                  <a:lnTo>
                    <a:pt x="11970" y="4849"/>
                  </a:lnTo>
                  <a:lnTo>
                    <a:pt x="11874" y="4686"/>
                  </a:lnTo>
                  <a:lnTo>
                    <a:pt x="11780" y="4523"/>
                  </a:lnTo>
                  <a:lnTo>
                    <a:pt x="11685" y="4360"/>
                  </a:lnTo>
                  <a:lnTo>
                    <a:pt x="11590" y="4197"/>
                  </a:lnTo>
                  <a:lnTo>
                    <a:pt x="11496" y="4035"/>
                  </a:lnTo>
                  <a:lnTo>
                    <a:pt x="11403" y="3874"/>
                  </a:lnTo>
                  <a:lnTo>
                    <a:pt x="11311" y="3713"/>
                  </a:lnTo>
                  <a:lnTo>
                    <a:pt x="11220" y="3552"/>
                  </a:lnTo>
                  <a:lnTo>
                    <a:pt x="11129" y="3393"/>
                  </a:lnTo>
                  <a:lnTo>
                    <a:pt x="10206" y="1782"/>
                  </a:lnTo>
                  <a:lnTo>
                    <a:pt x="10159" y="1704"/>
                  </a:lnTo>
                  <a:lnTo>
                    <a:pt x="10109" y="1615"/>
                  </a:lnTo>
                  <a:lnTo>
                    <a:pt x="10054" y="1516"/>
                  </a:lnTo>
                  <a:lnTo>
                    <a:pt x="9996" y="1410"/>
                  </a:lnTo>
                  <a:lnTo>
                    <a:pt x="9936" y="1298"/>
                  </a:lnTo>
                  <a:lnTo>
                    <a:pt x="9873" y="1184"/>
                  </a:lnTo>
                  <a:lnTo>
                    <a:pt x="9807" y="1067"/>
                  </a:lnTo>
                  <a:lnTo>
                    <a:pt x="9742" y="950"/>
                  </a:lnTo>
                  <a:lnTo>
                    <a:pt x="9707" y="892"/>
                  </a:lnTo>
                  <a:lnTo>
                    <a:pt x="9674" y="835"/>
                  </a:lnTo>
                  <a:lnTo>
                    <a:pt x="9640" y="778"/>
                  </a:lnTo>
                  <a:lnTo>
                    <a:pt x="9606" y="722"/>
                  </a:lnTo>
                  <a:lnTo>
                    <a:pt x="9571" y="669"/>
                  </a:lnTo>
                  <a:lnTo>
                    <a:pt x="9537" y="616"/>
                  </a:lnTo>
                  <a:lnTo>
                    <a:pt x="9504" y="566"/>
                  </a:lnTo>
                  <a:lnTo>
                    <a:pt x="9469" y="517"/>
                  </a:lnTo>
                  <a:lnTo>
                    <a:pt x="9436" y="470"/>
                  </a:lnTo>
                  <a:lnTo>
                    <a:pt x="9402" y="426"/>
                  </a:lnTo>
                  <a:lnTo>
                    <a:pt x="9369" y="385"/>
                  </a:lnTo>
                  <a:lnTo>
                    <a:pt x="9336" y="347"/>
                  </a:lnTo>
                  <a:lnTo>
                    <a:pt x="9304" y="311"/>
                  </a:lnTo>
                  <a:lnTo>
                    <a:pt x="9272" y="280"/>
                  </a:lnTo>
                  <a:lnTo>
                    <a:pt x="9241" y="251"/>
                  </a:lnTo>
                  <a:lnTo>
                    <a:pt x="9210" y="226"/>
                  </a:lnTo>
                  <a:lnTo>
                    <a:pt x="9174" y="202"/>
                  </a:lnTo>
                  <a:lnTo>
                    <a:pt x="9136" y="177"/>
                  </a:lnTo>
                  <a:lnTo>
                    <a:pt x="9095" y="152"/>
                  </a:lnTo>
                  <a:lnTo>
                    <a:pt x="9051" y="130"/>
                  </a:lnTo>
                  <a:lnTo>
                    <a:pt x="9005" y="107"/>
                  </a:lnTo>
                  <a:lnTo>
                    <a:pt x="8957" y="86"/>
                  </a:lnTo>
                  <a:lnTo>
                    <a:pt x="8933" y="76"/>
                  </a:lnTo>
                  <a:lnTo>
                    <a:pt x="8908" y="68"/>
                  </a:lnTo>
                  <a:lnTo>
                    <a:pt x="8882" y="58"/>
                  </a:lnTo>
                  <a:lnTo>
                    <a:pt x="8857" y="49"/>
                  </a:lnTo>
                  <a:lnTo>
                    <a:pt x="8831" y="42"/>
                  </a:lnTo>
                  <a:lnTo>
                    <a:pt x="8804" y="34"/>
                  </a:lnTo>
                  <a:lnTo>
                    <a:pt x="8777" y="28"/>
                  </a:lnTo>
                  <a:lnTo>
                    <a:pt x="8750" y="21"/>
                  </a:lnTo>
                  <a:lnTo>
                    <a:pt x="8722" y="16"/>
                  </a:lnTo>
                  <a:lnTo>
                    <a:pt x="8694" y="12"/>
                  </a:lnTo>
                  <a:lnTo>
                    <a:pt x="8667" y="8"/>
                  </a:lnTo>
                  <a:lnTo>
                    <a:pt x="8639" y="4"/>
                  </a:lnTo>
                  <a:lnTo>
                    <a:pt x="8611" y="2"/>
                  </a:lnTo>
                  <a:lnTo>
                    <a:pt x="8583" y="1"/>
                  </a:lnTo>
                  <a:lnTo>
                    <a:pt x="8554" y="0"/>
                  </a:lnTo>
                  <a:lnTo>
                    <a:pt x="8526" y="0"/>
                  </a:lnTo>
                  <a:lnTo>
                    <a:pt x="8497" y="1"/>
                  </a:lnTo>
                  <a:lnTo>
                    <a:pt x="8468" y="3"/>
                  </a:lnTo>
                  <a:lnTo>
                    <a:pt x="8440" y="6"/>
                  </a:lnTo>
                  <a:lnTo>
                    <a:pt x="8411" y="11"/>
                  </a:lnTo>
                  <a:close/>
                </a:path>
              </a:pathLst>
            </a:custGeom>
            <a:solidFill>
              <a:srgbClr val="F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Freeform 7"/>
            <p:cNvSpPr>
              <a:spLocks noEditPoints="1"/>
            </p:cNvSpPr>
            <p:nvPr/>
          </p:nvSpPr>
          <p:spPr bwMode="auto">
            <a:xfrm>
              <a:off x="7265988" y="-166687"/>
              <a:ext cx="1230313" cy="788988"/>
            </a:xfrm>
            <a:custGeom>
              <a:avLst/>
              <a:gdLst>
                <a:gd name="T0" fmla="*/ 953 w 7750"/>
                <a:gd name="T1" fmla="*/ 4272 h 4967"/>
                <a:gd name="T2" fmla="*/ 1130 w 7750"/>
                <a:gd name="T3" fmla="*/ 4228 h 4967"/>
                <a:gd name="T4" fmla="*/ 1253 w 7750"/>
                <a:gd name="T5" fmla="*/ 4267 h 4967"/>
                <a:gd name="T6" fmla="*/ 1171 w 7750"/>
                <a:gd name="T7" fmla="*/ 4370 h 4967"/>
                <a:gd name="T8" fmla="*/ 1034 w 7750"/>
                <a:gd name="T9" fmla="*/ 4408 h 4967"/>
                <a:gd name="T10" fmla="*/ 918 w 7750"/>
                <a:gd name="T11" fmla="*/ 4364 h 4967"/>
                <a:gd name="T12" fmla="*/ 789 w 7750"/>
                <a:gd name="T13" fmla="*/ 4073 h 4967"/>
                <a:gd name="T14" fmla="*/ 798 w 7750"/>
                <a:gd name="T15" fmla="*/ 3984 h 4967"/>
                <a:gd name="T16" fmla="*/ 852 w 7750"/>
                <a:gd name="T17" fmla="*/ 3906 h 4967"/>
                <a:gd name="T18" fmla="*/ 935 w 7750"/>
                <a:gd name="T19" fmla="*/ 3854 h 4967"/>
                <a:gd name="T20" fmla="*/ 1057 w 7750"/>
                <a:gd name="T21" fmla="*/ 3843 h 4967"/>
                <a:gd name="T22" fmla="*/ 1219 w 7750"/>
                <a:gd name="T23" fmla="*/ 3914 h 4967"/>
                <a:gd name="T24" fmla="*/ 1277 w 7750"/>
                <a:gd name="T25" fmla="*/ 3987 h 4967"/>
                <a:gd name="T26" fmla="*/ 1262 w 7750"/>
                <a:gd name="T27" fmla="*/ 4048 h 4967"/>
                <a:gd name="T28" fmla="*/ 1134 w 7750"/>
                <a:gd name="T29" fmla="*/ 3984 h 4967"/>
                <a:gd name="T30" fmla="*/ 954 w 7750"/>
                <a:gd name="T31" fmla="*/ 3980 h 4967"/>
                <a:gd name="T32" fmla="*/ 853 w 7750"/>
                <a:gd name="T33" fmla="*/ 4060 h 4967"/>
                <a:gd name="T34" fmla="*/ 2409 w 7750"/>
                <a:gd name="T35" fmla="*/ 4930 h 4967"/>
                <a:gd name="T36" fmla="*/ 3429 w 7750"/>
                <a:gd name="T37" fmla="*/ 4964 h 4967"/>
                <a:gd name="T38" fmla="*/ 3971 w 7750"/>
                <a:gd name="T39" fmla="*/ 4959 h 4967"/>
                <a:gd name="T40" fmla="*/ 4102 w 7750"/>
                <a:gd name="T41" fmla="*/ 4909 h 4967"/>
                <a:gd name="T42" fmla="*/ 4253 w 7750"/>
                <a:gd name="T43" fmla="*/ 4705 h 4967"/>
                <a:gd name="T44" fmla="*/ 4575 w 7750"/>
                <a:gd name="T45" fmla="*/ 4346 h 4967"/>
                <a:gd name="T46" fmla="*/ 5249 w 7750"/>
                <a:gd name="T47" fmla="*/ 3515 h 4967"/>
                <a:gd name="T48" fmla="*/ 5262 w 7750"/>
                <a:gd name="T49" fmla="*/ 3414 h 4967"/>
                <a:gd name="T50" fmla="*/ 5241 w 7750"/>
                <a:gd name="T51" fmla="*/ 3187 h 4967"/>
                <a:gd name="T52" fmla="*/ 5352 w 7750"/>
                <a:gd name="T53" fmla="*/ 3024 h 4967"/>
                <a:gd name="T54" fmla="*/ 5585 w 7750"/>
                <a:gd name="T55" fmla="*/ 2886 h 4967"/>
                <a:gd name="T56" fmla="*/ 5758 w 7750"/>
                <a:gd name="T57" fmla="*/ 2740 h 4967"/>
                <a:gd name="T58" fmla="*/ 5714 w 7750"/>
                <a:gd name="T59" fmla="*/ 2370 h 4967"/>
                <a:gd name="T60" fmla="*/ 5729 w 7750"/>
                <a:gd name="T61" fmla="*/ 2211 h 4967"/>
                <a:gd name="T62" fmla="*/ 6167 w 7750"/>
                <a:gd name="T63" fmla="*/ 1231 h 4967"/>
                <a:gd name="T64" fmla="*/ 6261 w 7750"/>
                <a:gd name="T65" fmla="*/ 1138 h 4967"/>
                <a:gd name="T66" fmla="*/ 6435 w 7750"/>
                <a:gd name="T67" fmla="*/ 1095 h 4967"/>
                <a:gd name="T68" fmla="*/ 6561 w 7750"/>
                <a:gd name="T69" fmla="*/ 1026 h 4967"/>
                <a:gd name="T70" fmla="*/ 6709 w 7750"/>
                <a:gd name="T71" fmla="*/ 826 h 4967"/>
                <a:gd name="T72" fmla="*/ 7123 w 7750"/>
                <a:gd name="T73" fmla="*/ 696 h 4967"/>
                <a:gd name="T74" fmla="*/ 7503 w 7750"/>
                <a:gd name="T75" fmla="*/ 600 h 4967"/>
                <a:gd name="T76" fmla="*/ 7750 w 7750"/>
                <a:gd name="T77" fmla="*/ 69 h 4967"/>
                <a:gd name="T78" fmla="*/ 6806 w 7750"/>
                <a:gd name="T79" fmla="*/ 71 h 4967"/>
                <a:gd name="T80" fmla="*/ 5862 w 7750"/>
                <a:gd name="T81" fmla="*/ 54 h 4967"/>
                <a:gd name="T82" fmla="*/ 4919 w 7750"/>
                <a:gd name="T83" fmla="*/ 36 h 4967"/>
                <a:gd name="T84" fmla="*/ 3982 w 7750"/>
                <a:gd name="T85" fmla="*/ 21 h 4967"/>
                <a:gd name="T86" fmla="*/ 2610 w 7750"/>
                <a:gd name="T87" fmla="*/ 11 h 4967"/>
                <a:gd name="T88" fmla="*/ 2555 w 7750"/>
                <a:gd name="T89" fmla="*/ 59 h 4967"/>
                <a:gd name="T90" fmla="*/ 2427 w 7750"/>
                <a:gd name="T91" fmla="*/ 298 h 4967"/>
                <a:gd name="T92" fmla="*/ 1557 w 7750"/>
                <a:gd name="T93" fmla="*/ 1803 h 4967"/>
                <a:gd name="T94" fmla="*/ 1447 w 7750"/>
                <a:gd name="T95" fmla="*/ 2000 h 4967"/>
                <a:gd name="T96" fmla="*/ 313 w 7750"/>
                <a:gd name="T97" fmla="*/ 4013 h 4967"/>
                <a:gd name="T98" fmla="*/ 23 w 7750"/>
                <a:gd name="T99" fmla="*/ 4525 h 4967"/>
                <a:gd name="T100" fmla="*/ 4 w 7750"/>
                <a:gd name="T101" fmla="*/ 4651 h 4967"/>
                <a:gd name="T102" fmla="*/ 52 w 7750"/>
                <a:gd name="T103" fmla="*/ 4760 h 4967"/>
                <a:gd name="T104" fmla="*/ 135 w 7750"/>
                <a:gd name="T105" fmla="*/ 4849 h 4967"/>
                <a:gd name="T106" fmla="*/ 229 w 7750"/>
                <a:gd name="T107" fmla="*/ 4900 h 4967"/>
                <a:gd name="T108" fmla="*/ 690 w 7750"/>
                <a:gd name="T109" fmla="*/ 4922 h 4967"/>
                <a:gd name="T110" fmla="*/ 1849 w 7750"/>
                <a:gd name="T111" fmla="*/ 4925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50" h="4967">
                  <a:moveTo>
                    <a:pt x="890" y="4287"/>
                  </a:moveTo>
                  <a:lnTo>
                    <a:pt x="907" y="4279"/>
                  </a:lnTo>
                  <a:lnTo>
                    <a:pt x="919" y="4275"/>
                  </a:lnTo>
                  <a:lnTo>
                    <a:pt x="926" y="4274"/>
                  </a:lnTo>
                  <a:lnTo>
                    <a:pt x="931" y="4273"/>
                  </a:lnTo>
                  <a:lnTo>
                    <a:pt x="936" y="4274"/>
                  </a:lnTo>
                  <a:lnTo>
                    <a:pt x="943" y="4274"/>
                  </a:lnTo>
                  <a:lnTo>
                    <a:pt x="953" y="4272"/>
                  </a:lnTo>
                  <a:lnTo>
                    <a:pt x="968" y="4269"/>
                  </a:lnTo>
                  <a:lnTo>
                    <a:pt x="999" y="4261"/>
                  </a:lnTo>
                  <a:lnTo>
                    <a:pt x="1017" y="4254"/>
                  </a:lnTo>
                  <a:lnTo>
                    <a:pt x="1032" y="4249"/>
                  </a:lnTo>
                  <a:lnTo>
                    <a:pt x="1054" y="4243"/>
                  </a:lnTo>
                  <a:lnTo>
                    <a:pt x="1076" y="4238"/>
                  </a:lnTo>
                  <a:lnTo>
                    <a:pt x="1102" y="4233"/>
                  </a:lnTo>
                  <a:lnTo>
                    <a:pt x="1130" y="4228"/>
                  </a:lnTo>
                  <a:lnTo>
                    <a:pt x="1159" y="4223"/>
                  </a:lnTo>
                  <a:lnTo>
                    <a:pt x="1188" y="4219"/>
                  </a:lnTo>
                  <a:lnTo>
                    <a:pt x="1214" y="4216"/>
                  </a:lnTo>
                  <a:lnTo>
                    <a:pt x="1236" y="4215"/>
                  </a:lnTo>
                  <a:lnTo>
                    <a:pt x="1253" y="4216"/>
                  </a:lnTo>
                  <a:lnTo>
                    <a:pt x="1255" y="4234"/>
                  </a:lnTo>
                  <a:lnTo>
                    <a:pt x="1255" y="4251"/>
                  </a:lnTo>
                  <a:lnTo>
                    <a:pt x="1253" y="4267"/>
                  </a:lnTo>
                  <a:lnTo>
                    <a:pt x="1249" y="4283"/>
                  </a:lnTo>
                  <a:lnTo>
                    <a:pt x="1242" y="4298"/>
                  </a:lnTo>
                  <a:lnTo>
                    <a:pt x="1234" y="4312"/>
                  </a:lnTo>
                  <a:lnTo>
                    <a:pt x="1224" y="4326"/>
                  </a:lnTo>
                  <a:lnTo>
                    <a:pt x="1213" y="4338"/>
                  </a:lnTo>
                  <a:lnTo>
                    <a:pt x="1200" y="4350"/>
                  </a:lnTo>
                  <a:lnTo>
                    <a:pt x="1186" y="4361"/>
                  </a:lnTo>
                  <a:lnTo>
                    <a:pt x="1171" y="4370"/>
                  </a:lnTo>
                  <a:lnTo>
                    <a:pt x="1156" y="4379"/>
                  </a:lnTo>
                  <a:lnTo>
                    <a:pt x="1139" y="4386"/>
                  </a:lnTo>
                  <a:lnTo>
                    <a:pt x="1123" y="4393"/>
                  </a:lnTo>
                  <a:lnTo>
                    <a:pt x="1105" y="4398"/>
                  </a:lnTo>
                  <a:lnTo>
                    <a:pt x="1088" y="4403"/>
                  </a:lnTo>
                  <a:lnTo>
                    <a:pt x="1069" y="4406"/>
                  </a:lnTo>
                  <a:lnTo>
                    <a:pt x="1052" y="4408"/>
                  </a:lnTo>
                  <a:lnTo>
                    <a:pt x="1034" y="4408"/>
                  </a:lnTo>
                  <a:lnTo>
                    <a:pt x="1017" y="4408"/>
                  </a:lnTo>
                  <a:lnTo>
                    <a:pt x="1001" y="4406"/>
                  </a:lnTo>
                  <a:lnTo>
                    <a:pt x="985" y="4403"/>
                  </a:lnTo>
                  <a:lnTo>
                    <a:pt x="969" y="4397"/>
                  </a:lnTo>
                  <a:lnTo>
                    <a:pt x="955" y="4391"/>
                  </a:lnTo>
                  <a:lnTo>
                    <a:pt x="941" y="4383"/>
                  </a:lnTo>
                  <a:lnTo>
                    <a:pt x="929" y="4375"/>
                  </a:lnTo>
                  <a:lnTo>
                    <a:pt x="918" y="4364"/>
                  </a:lnTo>
                  <a:lnTo>
                    <a:pt x="909" y="4351"/>
                  </a:lnTo>
                  <a:lnTo>
                    <a:pt x="901" y="4338"/>
                  </a:lnTo>
                  <a:lnTo>
                    <a:pt x="896" y="4322"/>
                  </a:lnTo>
                  <a:lnTo>
                    <a:pt x="892" y="4305"/>
                  </a:lnTo>
                  <a:lnTo>
                    <a:pt x="890" y="4287"/>
                  </a:lnTo>
                  <a:close/>
                  <a:moveTo>
                    <a:pt x="796" y="4097"/>
                  </a:moveTo>
                  <a:lnTo>
                    <a:pt x="793" y="4085"/>
                  </a:lnTo>
                  <a:lnTo>
                    <a:pt x="789" y="4073"/>
                  </a:lnTo>
                  <a:lnTo>
                    <a:pt x="787" y="4062"/>
                  </a:lnTo>
                  <a:lnTo>
                    <a:pt x="786" y="4051"/>
                  </a:lnTo>
                  <a:lnTo>
                    <a:pt x="786" y="4039"/>
                  </a:lnTo>
                  <a:lnTo>
                    <a:pt x="787" y="4028"/>
                  </a:lnTo>
                  <a:lnTo>
                    <a:pt x="788" y="4016"/>
                  </a:lnTo>
                  <a:lnTo>
                    <a:pt x="790" y="4005"/>
                  </a:lnTo>
                  <a:lnTo>
                    <a:pt x="794" y="3995"/>
                  </a:lnTo>
                  <a:lnTo>
                    <a:pt x="798" y="3984"/>
                  </a:lnTo>
                  <a:lnTo>
                    <a:pt x="802" y="3973"/>
                  </a:lnTo>
                  <a:lnTo>
                    <a:pt x="808" y="3963"/>
                  </a:lnTo>
                  <a:lnTo>
                    <a:pt x="814" y="3952"/>
                  </a:lnTo>
                  <a:lnTo>
                    <a:pt x="821" y="3942"/>
                  </a:lnTo>
                  <a:lnTo>
                    <a:pt x="827" y="3932"/>
                  </a:lnTo>
                  <a:lnTo>
                    <a:pt x="834" y="3923"/>
                  </a:lnTo>
                  <a:lnTo>
                    <a:pt x="843" y="3914"/>
                  </a:lnTo>
                  <a:lnTo>
                    <a:pt x="852" y="3906"/>
                  </a:lnTo>
                  <a:lnTo>
                    <a:pt x="861" y="3897"/>
                  </a:lnTo>
                  <a:lnTo>
                    <a:pt x="871" y="3890"/>
                  </a:lnTo>
                  <a:lnTo>
                    <a:pt x="881" y="3882"/>
                  </a:lnTo>
                  <a:lnTo>
                    <a:pt x="890" y="3876"/>
                  </a:lnTo>
                  <a:lnTo>
                    <a:pt x="901" y="3869"/>
                  </a:lnTo>
                  <a:lnTo>
                    <a:pt x="913" y="3864"/>
                  </a:lnTo>
                  <a:lnTo>
                    <a:pt x="924" y="3858"/>
                  </a:lnTo>
                  <a:lnTo>
                    <a:pt x="935" y="3854"/>
                  </a:lnTo>
                  <a:lnTo>
                    <a:pt x="947" y="3850"/>
                  </a:lnTo>
                  <a:lnTo>
                    <a:pt x="959" y="3847"/>
                  </a:lnTo>
                  <a:lnTo>
                    <a:pt x="971" y="3843"/>
                  </a:lnTo>
                  <a:lnTo>
                    <a:pt x="983" y="3841"/>
                  </a:lnTo>
                  <a:lnTo>
                    <a:pt x="994" y="3840"/>
                  </a:lnTo>
                  <a:lnTo>
                    <a:pt x="1007" y="3840"/>
                  </a:lnTo>
                  <a:lnTo>
                    <a:pt x="1032" y="3840"/>
                  </a:lnTo>
                  <a:lnTo>
                    <a:pt x="1057" y="3843"/>
                  </a:lnTo>
                  <a:lnTo>
                    <a:pt x="1082" y="3848"/>
                  </a:lnTo>
                  <a:lnTo>
                    <a:pt x="1107" y="3854"/>
                  </a:lnTo>
                  <a:lnTo>
                    <a:pt x="1132" y="3863"/>
                  </a:lnTo>
                  <a:lnTo>
                    <a:pt x="1155" y="3873"/>
                  </a:lnTo>
                  <a:lnTo>
                    <a:pt x="1178" y="3885"/>
                  </a:lnTo>
                  <a:lnTo>
                    <a:pt x="1199" y="3899"/>
                  </a:lnTo>
                  <a:lnTo>
                    <a:pt x="1209" y="3906"/>
                  </a:lnTo>
                  <a:lnTo>
                    <a:pt x="1219" y="3914"/>
                  </a:lnTo>
                  <a:lnTo>
                    <a:pt x="1227" y="3922"/>
                  </a:lnTo>
                  <a:lnTo>
                    <a:pt x="1236" y="3930"/>
                  </a:lnTo>
                  <a:lnTo>
                    <a:pt x="1244" y="3939"/>
                  </a:lnTo>
                  <a:lnTo>
                    <a:pt x="1252" y="3949"/>
                  </a:lnTo>
                  <a:lnTo>
                    <a:pt x="1259" y="3957"/>
                  </a:lnTo>
                  <a:lnTo>
                    <a:pt x="1266" y="3967"/>
                  </a:lnTo>
                  <a:lnTo>
                    <a:pt x="1271" y="3978"/>
                  </a:lnTo>
                  <a:lnTo>
                    <a:pt x="1277" y="3987"/>
                  </a:lnTo>
                  <a:lnTo>
                    <a:pt x="1281" y="3998"/>
                  </a:lnTo>
                  <a:lnTo>
                    <a:pt x="1284" y="4009"/>
                  </a:lnTo>
                  <a:lnTo>
                    <a:pt x="1287" y="4019"/>
                  </a:lnTo>
                  <a:lnTo>
                    <a:pt x="1289" y="4031"/>
                  </a:lnTo>
                  <a:lnTo>
                    <a:pt x="1291" y="4042"/>
                  </a:lnTo>
                  <a:lnTo>
                    <a:pt x="1291" y="4054"/>
                  </a:lnTo>
                  <a:lnTo>
                    <a:pt x="1274" y="4052"/>
                  </a:lnTo>
                  <a:lnTo>
                    <a:pt x="1262" y="4048"/>
                  </a:lnTo>
                  <a:lnTo>
                    <a:pt x="1249" y="4044"/>
                  </a:lnTo>
                  <a:lnTo>
                    <a:pt x="1238" y="4038"/>
                  </a:lnTo>
                  <a:lnTo>
                    <a:pt x="1218" y="4025"/>
                  </a:lnTo>
                  <a:lnTo>
                    <a:pt x="1195" y="4010"/>
                  </a:lnTo>
                  <a:lnTo>
                    <a:pt x="1183" y="4003"/>
                  </a:lnTo>
                  <a:lnTo>
                    <a:pt x="1169" y="3996"/>
                  </a:lnTo>
                  <a:lnTo>
                    <a:pt x="1153" y="3989"/>
                  </a:lnTo>
                  <a:lnTo>
                    <a:pt x="1134" y="3984"/>
                  </a:lnTo>
                  <a:lnTo>
                    <a:pt x="1112" y="3979"/>
                  </a:lnTo>
                  <a:lnTo>
                    <a:pt x="1088" y="3975"/>
                  </a:lnTo>
                  <a:lnTo>
                    <a:pt x="1059" y="3972"/>
                  </a:lnTo>
                  <a:lnTo>
                    <a:pt x="1025" y="3972"/>
                  </a:lnTo>
                  <a:lnTo>
                    <a:pt x="998" y="3972"/>
                  </a:lnTo>
                  <a:lnTo>
                    <a:pt x="974" y="3975"/>
                  </a:lnTo>
                  <a:lnTo>
                    <a:pt x="963" y="3978"/>
                  </a:lnTo>
                  <a:lnTo>
                    <a:pt x="954" y="3980"/>
                  </a:lnTo>
                  <a:lnTo>
                    <a:pt x="945" y="3983"/>
                  </a:lnTo>
                  <a:lnTo>
                    <a:pt x="936" y="3985"/>
                  </a:lnTo>
                  <a:lnTo>
                    <a:pt x="922" y="3993"/>
                  </a:lnTo>
                  <a:lnTo>
                    <a:pt x="910" y="4001"/>
                  </a:lnTo>
                  <a:lnTo>
                    <a:pt x="899" y="4010"/>
                  </a:lnTo>
                  <a:lnTo>
                    <a:pt x="889" y="4019"/>
                  </a:lnTo>
                  <a:lnTo>
                    <a:pt x="872" y="4040"/>
                  </a:lnTo>
                  <a:lnTo>
                    <a:pt x="853" y="4060"/>
                  </a:lnTo>
                  <a:lnTo>
                    <a:pt x="842" y="4070"/>
                  </a:lnTo>
                  <a:lnTo>
                    <a:pt x="829" y="4080"/>
                  </a:lnTo>
                  <a:lnTo>
                    <a:pt x="814" y="4088"/>
                  </a:lnTo>
                  <a:lnTo>
                    <a:pt x="796" y="4097"/>
                  </a:lnTo>
                  <a:close/>
                  <a:moveTo>
                    <a:pt x="2081" y="4925"/>
                  </a:moveTo>
                  <a:lnTo>
                    <a:pt x="2182" y="4925"/>
                  </a:lnTo>
                  <a:lnTo>
                    <a:pt x="2292" y="4927"/>
                  </a:lnTo>
                  <a:lnTo>
                    <a:pt x="2409" y="4930"/>
                  </a:lnTo>
                  <a:lnTo>
                    <a:pt x="2530" y="4934"/>
                  </a:lnTo>
                  <a:lnTo>
                    <a:pt x="2657" y="4938"/>
                  </a:lnTo>
                  <a:lnTo>
                    <a:pt x="2785" y="4943"/>
                  </a:lnTo>
                  <a:lnTo>
                    <a:pt x="2916" y="4948"/>
                  </a:lnTo>
                  <a:lnTo>
                    <a:pt x="3047" y="4953"/>
                  </a:lnTo>
                  <a:lnTo>
                    <a:pt x="3178" y="4957"/>
                  </a:lnTo>
                  <a:lnTo>
                    <a:pt x="3305" y="4961"/>
                  </a:lnTo>
                  <a:lnTo>
                    <a:pt x="3429" y="4964"/>
                  </a:lnTo>
                  <a:lnTo>
                    <a:pt x="3547" y="4966"/>
                  </a:lnTo>
                  <a:lnTo>
                    <a:pt x="3660" y="4967"/>
                  </a:lnTo>
                  <a:lnTo>
                    <a:pt x="3764" y="4967"/>
                  </a:lnTo>
                  <a:lnTo>
                    <a:pt x="3813" y="4966"/>
                  </a:lnTo>
                  <a:lnTo>
                    <a:pt x="3860" y="4965"/>
                  </a:lnTo>
                  <a:lnTo>
                    <a:pt x="3904" y="4963"/>
                  </a:lnTo>
                  <a:lnTo>
                    <a:pt x="3944" y="4961"/>
                  </a:lnTo>
                  <a:lnTo>
                    <a:pt x="3971" y="4959"/>
                  </a:lnTo>
                  <a:lnTo>
                    <a:pt x="3995" y="4956"/>
                  </a:lnTo>
                  <a:lnTo>
                    <a:pt x="4016" y="4952"/>
                  </a:lnTo>
                  <a:lnTo>
                    <a:pt x="4035" y="4948"/>
                  </a:lnTo>
                  <a:lnTo>
                    <a:pt x="4052" y="4942"/>
                  </a:lnTo>
                  <a:lnTo>
                    <a:pt x="4066" y="4935"/>
                  </a:lnTo>
                  <a:lnTo>
                    <a:pt x="4079" y="4927"/>
                  </a:lnTo>
                  <a:lnTo>
                    <a:pt x="4090" y="4919"/>
                  </a:lnTo>
                  <a:lnTo>
                    <a:pt x="4102" y="4909"/>
                  </a:lnTo>
                  <a:lnTo>
                    <a:pt x="4112" y="4898"/>
                  </a:lnTo>
                  <a:lnTo>
                    <a:pt x="4121" y="4886"/>
                  </a:lnTo>
                  <a:lnTo>
                    <a:pt x="4131" y="4873"/>
                  </a:lnTo>
                  <a:lnTo>
                    <a:pt x="4152" y="4842"/>
                  </a:lnTo>
                  <a:lnTo>
                    <a:pt x="4176" y="4806"/>
                  </a:lnTo>
                  <a:lnTo>
                    <a:pt x="4200" y="4772"/>
                  </a:lnTo>
                  <a:lnTo>
                    <a:pt x="4227" y="4738"/>
                  </a:lnTo>
                  <a:lnTo>
                    <a:pt x="4253" y="4705"/>
                  </a:lnTo>
                  <a:lnTo>
                    <a:pt x="4281" y="4672"/>
                  </a:lnTo>
                  <a:lnTo>
                    <a:pt x="4341" y="4607"/>
                  </a:lnTo>
                  <a:lnTo>
                    <a:pt x="4405" y="4540"/>
                  </a:lnTo>
                  <a:lnTo>
                    <a:pt x="4438" y="4504"/>
                  </a:lnTo>
                  <a:lnTo>
                    <a:pt x="4471" y="4468"/>
                  </a:lnTo>
                  <a:lnTo>
                    <a:pt x="4506" y="4429"/>
                  </a:lnTo>
                  <a:lnTo>
                    <a:pt x="4540" y="4389"/>
                  </a:lnTo>
                  <a:lnTo>
                    <a:pt x="4575" y="4346"/>
                  </a:lnTo>
                  <a:lnTo>
                    <a:pt x="4611" y="4301"/>
                  </a:lnTo>
                  <a:lnTo>
                    <a:pt x="4646" y="4251"/>
                  </a:lnTo>
                  <a:lnTo>
                    <a:pt x="4682" y="4200"/>
                  </a:lnTo>
                  <a:lnTo>
                    <a:pt x="5182" y="3587"/>
                  </a:lnTo>
                  <a:lnTo>
                    <a:pt x="5210" y="3556"/>
                  </a:lnTo>
                  <a:lnTo>
                    <a:pt x="5232" y="3533"/>
                  </a:lnTo>
                  <a:lnTo>
                    <a:pt x="5242" y="3524"/>
                  </a:lnTo>
                  <a:lnTo>
                    <a:pt x="5249" y="3515"/>
                  </a:lnTo>
                  <a:lnTo>
                    <a:pt x="5257" y="3505"/>
                  </a:lnTo>
                  <a:lnTo>
                    <a:pt x="5262" y="3497"/>
                  </a:lnTo>
                  <a:lnTo>
                    <a:pt x="5265" y="3487"/>
                  </a:lnTo>
                  <a:lnTo>
                    <a:pt x="5268" y="3476"/>
                  </a:lnTo>
                  <a:lnTo>
                    <a:pt x="5269" y="3464"/>
                  </a:lnTo>
                  <a:lnTo>
                    <a:pt x="5269" y="3450"/>
                  </a:lnTo>
                  <a:lnTo>
                    <a:pt x="5265" y="3433"/>
                  </a:lnTo>
                  <a:lnTo>
                    <a:pt x="5262" y="3414"/>
                  </a:lnTo>
                  <a:lnTo>
                    <a:pt x="5257" y="3392"/>
                  </a:lnTo>
                  <a:lnTo>
                    <a:pt x="5249" y="3365"/>
                  </a:lnTo>
                  <a:lnTo>
                    <a:pt x="5241" y="3332"/>
                  </a:lnTo>
                  <a:lnTo>
                    <a:pt x="5235" y="3299"/>
                  </a:lnTo>
                  <a:lnTo>
                    <a:pt x="5233" y="3268"/>
                  </a:lnTo>
                  <a:lnTo>
                    <a:pt x="5233" y="3239"/>
                  </a:lnTo>
                  <a:lnTo>
                    <a:pt x="5235" y="3212"/>
                  </a:lnTo>
                  <a:lnTo>
                    <a:pt x="5241" y="3187"/>
                  </a:lnTo>
                  <a:lnTo>
                    <a:pt x="5248" y="3162"/>
                  </a:lnTo>
                  <a:lnTo>
                    <a:pt x="5258" y="3138"/>
                  </a:lnTo>
                  <a:lnTo>
                    <a:pt x="5270" y="3117"/>
                  </a:lnTo>
                  <a:lnTo>
                    <a:pt x="5283" y="3095"/>
                  </a:lnTo>
                  <a:lnTo>
                    <a:pt x="5298" y="3076"/>
                  </a:lnTo>
                  <a:lnTo>
                    <a:pt x="5315" y="3058"/>
                  </a:lnTo>
                  <a:lnTo>
                    <a:pt x="5333" y="3040"/>
                  </a:lnTo>
                  <a:lnTo>
                    <a:pt x="5352" y="3024"/>
                  </a:lnTo>
                  <a:lnTo>
                    <a:pt x="5373" y="3007"/>
                  </a:lnTo>
                  <a:lnTo>
                    <a:pt x="5394" y="2991"/>
                  </a:lnTo>
                  <a:lnTo>
                    <a:pt x="5417" y="2977"/>
                  </a:lnTo>
                  <a:lnTo>
                    <a:pt x="5440" y="2962"/>
                  </a:lnTo>
                  <a:lnTo>
                    <a:pt x="5464" y="2950"/>
                  </a:lnTo>
                  <a:lnTo>
                    <a:pt x="5488" y="2936"/>
                  </a:lnTo>
                  <a:lnTo>
                    <a:pt x="5537" y="2911"/>
                  </a:lnTo>
                  <a:lnTo>
                    <a:pt x="5585" y="2886"/>
                  </a:lnTo>
                  <a:lnTo>
                    <a:pt x="5633" y="2862"/>
                  </a:lnTo>
                  <a:lnTo>
                    <a:pt x="5679" y="2837"/>
                  </a:lnTo>
                  <a:lnTo>
                    <a:pt x="5700" y="2824"/>
                  </a:lnTo>
                  <a:lnTo>
                    <a:pt x="5720" y="2810"/>
                  </a:lnTo>
                  <a:lnTo>
                    <a:pt x="5740" y="2797"/>
                  </a:lnTo>
                  <a:lnTo>
                    <a:pt x="5758" y="2783"/>
                  </a:lnTo>
                  <a:lnTo>
                    <a:pt x="5758" y="2762"/>
                  </a:lnTo>
                  <a:lnTo>
                    <a:pt x="5758" y="2740"/>
                  </a:lnTo>
                  <a:lnTo>
                    <a:pt x="5757" y="2719"/>
                  </a:lnTo>
                  <a:lnTo>
                    <a:pt x="5756" y="2697"/>
                  </a:lnTo>
                  <a:lnTo>
                    <a:pt x="5752" y="2655"/>
                  </a:lnTo>
                  <a:lnTo>
                    <a:pt x="5746" y="2614"/>
                  </a:lnTo>
                  <a:lnTo>
                    <a:pt x="5733" y="2532"/>
                  </a:lnTo>
                  <a:lnTo>
                    <a:pt x="5721" y="2451"/>
                  </a:lnTo>
                  <a:lnTo>
                    <a:pt x="5716" y="2410"/>
                  </a:lnTo>
                  <a:lnTo>
                    <a:pt x="5714" y="2370"/>
                  </a:lnTo>
                  <a:lnTo>
                    <a:pt x="5713" y="2350"/>
                  </a:lnTo>
                  <a:lnTo>
                    <a:pt x="5713" y="2330"/>
                  </a:lnTo>
                  <a:lnTo>
                    <a:pt x="5714" y="2310"/>
                  </a:lnTo>
                  <a:lnTo>
                    <a:pt x="5715" y="2291"/>
                  </a:lnTo>
                  <a:lnTo>
                    <a:pt x="5717" y="2270"/>
                  </a:lnTo>
                  <a:lnTo>
                    <a:pt x="5720" y="2251"/>
                  </a:lnTo>
                  <a:lnTo>
                    <a:pt x="5725" y="2231"/>
                  </a:lnTo>
                  <a:lnTo>
                    <a:pt x="5729" y="2211"/>
                  </a:lnTo>
                  <a:lnTo>
                    <a:pt x="5735" y="2191"/>
                  </a:lnTo>
                  <a:lnTo>
                    <a:pt x="5743" y="2171"/>
                  </a:lnTo>
                  <a:lnTo>
                    <a:pt x="5752" y="2152"/>
                  </a:lnTo>
                  <a:lnTo>
                    <a:pt x="5761" y="2132"/>
                  </a:lnTo>
                  <a:lnTo>
                    <a:pt x="6128" y="1327"/>
                  </a:lnTo>
                  <a:lnTo>
                    <a:pt x="6144" y="1285"/>
                  </a:lnTo>
                  <a:lnTo>
                    <a:pt x="6159" y="1248"/>
                  </a:lnTo>
                  <a:lnTo>
                    <a:pt x="6167" y="1231"/>
                  </a:lnTo>
                  <a:lnTo>
                    <a:pt x="6175" y="1215"/>
                  </a:lnTo>
                  <a:lnTo>
                    <a:pt x="6184" y="1201"/>
                  </a:lnTo>
                  <a:lnTo>
                    <a:pt x="6194" y="1187"/>
                  </a:lnTo>
                  <a:lnTo>
                    <a:pt x="6204" y="1176"/>
                  </a:lnTo>
                  <a:lnTo>
                    <a:pt x="6216" y="1165"/>
                  </a:lnTo>
                  <a:lnTo>
                    <a:pt x="6229" y="1155"/>
                  </a:lnTo>
                  <a:lnTo>
                    <a:pt x="6244" y="1146"/>
                  </a:lnTo>
                  <a:lnTo>
                    <a:pt x="6261" y="1138"/>
                  </a:lnTo>
                  <a:lnTo>
                    <a:pt x="6280" y="1132"/>
                  </a:lnTo>
                  <a:lnTo>
                    <a:pt x="6301" y="1126"/>
                  </a:lnTo>
                  <a:lnTo>
                    <a:pt x="6326" y="1122"/>
                  </a:lnTo>
                  <a:lnTo>
                    <a:pt x="6349" y="1118"/>
                  </a:lnTo>
                  <a:lnTo>
                    <a:pt x="6373" y="1112"/>
                  </a:lnTo>
                  <a:lnTo>
                    <a:pt x="6395" y="1107"/>
                  </a:lnTo>
                  <a:lnTo>
                    <a:pt x="6416" y="1102"/>
                  </a:lnTo>
                  <a:lnTo>
                    <a:pt x="6435" y="1095"/>
                  </a:lnTo>
                  <a:lnTo>
                    <a:pt x="6454" y="1088"/>
                  </a:lnTo>
                  <a:lnTo>
                    <a:pt x="6472" y="1080"/>
                  </a:lnTo>
                  <a:lnTo>
                    <a:pt x="6489" y="1073"/>
                  </a:lnTo>
                  <a:lnTo>
                    <a:pt x="6505" y="1064"/>
                  </a:lnTo>
                  <a:lnTo>
                    <a:pt x="6520" y="1055"/>
                  </a:lnTo>
                  <a:lnTo>
                    <a:pt x="6534" y="1047"/>
                  </a:lnTo>
                  <a:lnTo>
                    <a:pt x="6548" y="1037"/>
                  </a:lnTo>
                  <a:lnTo>
                    <a:pt x="6561" y="1026"/>
                  </a:lnTo>
                  <a:lnTo>
                    <a:pt x="6572" y="1016"/>
                  </a:lnTo>
                  <a:lnTo>
                    <a:pt x="6584" y="1005"/>
                  </a:lnTo>
                  <a:lnTo>
                    <a:pt x="6596" y="993"/>
                  </a:lnTo>
                  <a:lnTo>
                    <a:pt x="6616" y="970"/>
                  </a:lnTo>
                  <a:lnTo>
                    <a:pt x="6636" y="944"/>
                  </a:lnTo>
                  <a:lnTo>
                    <a:pt x="6655" y="916"/>
                  </a:lnTo>
                  <a:lnTo>
                    <a:pt x="6672" y="888"/>
                  </a:lnTo>
                  <a:lnTo>
                    <a:pt x="6709" y="826"/>
                  </a:lnTo>
                  <a:lnTo>
                    <a:pt x="6747" y="759"/>
                  </a:lnTo>
                  <a:lnTo>
                    <a:pt x="6772" y="755"/>
                  </a:lnTo>
                  <a:lnTo>
                    <a:pt x="6810" y="749"/>
                  </a:lnTo>
                  <a:lnTo>
                    <a:pt x="6858" y="741"/>
                  </a:lnTo>
                  <a:lnTo>
                    <a:pt x="6916" y="732"/>
                  </a:lnTo>
                  <a:lnTo>
                    <a:pt x="6980" y="722"/>
                  </a:lnTo>
                  <a:lnTo>
                    <a:pt x="7050" y="710"/>
                  </a:lnTo>
                  <a:lnTo>
                    <a:pt x="7123" y="696"/>
                  </a:lnTo>
                  <a:lnTo>
                    <a:pt x="7197" y="682"/>
                  </a:lnTo>
                  <a:lnTo>
                    <a:pt x="7272" y="666"/>
                  </a:lnTo>
                  <a:lnTo>
                    <a:pt x="7344" y="649"/>
                  </a:lnTo>
                  <a:lnTo>
                    <a:pt x="7378" y="639"/>
                  </a:lnTo>
                  <a:lnTo>
                    <a:pt x="7412" y="629"/>
                  </a:lnTo>
                  <a:lnTo>
                    <a:pt x="7444" y="620"/>
                  </a:lnTo>
                  <a:lnTo>
                    <a:pt x="7475" y="610"/>
                  </a:lnTo>
                  <a:lnTo>
                    <a:pt x="7503" y="600"/>
                  </a:lnTo>
                  <a:lnTo>
                    <a:pt x="7529" y="590"/>
                  </a:lnTo>
                  <a:lnTo>
                    <a:pt x="7553" y="579"/>
                  </a:lnTo>
                  <a:lnTo>
                    <a:pt x="7575" y="568"/>
                  </a:lnTo>
                  <a:lnTo>
                    <a:pt x="7593" y="556"/>
                  </a:lnTo>
                  <a:lnTo>
                    <a:pt x="7608" y="545"/>
                  </a:lnTo>
                  <a:lnTo>
                    <a:pt x="7620" y="533"/>
                  </a:lnTo>
                  <a:lnTo>
                    <a:pt x="7628" y="521"/>
                  </a:lnTo>
                  <a:lnTo>
                    <a:pt x="7750" y="69"/>
                  </a:lnTo>
                  <a:lnTo>
                    <a:pt x="7632" y="74"/>
                  </a:lnTo>
                  <a:lnTo>
                    <a:pt x="7514" y="76"/>
                  </a:lnTo>
                  <a:lnTo>
                    <a:pt x="7396" y="78"/>
                  </a:lnTo>
                  <a:lnTo>
                    <a:pt x="7278" y="78"/>
                  </a:lnTo>
                  <a:lnTo>
                    <a:pt x="7159" y="78"/>
                  </a:lnTo>
                  <a:lnTo>
                    <a:pt x="7041" y="76"/>
                  </a:lnTo>
                  <a:lnTo>
                    <a:pt x="6924" y="75"/>
                  </a:lnTo>
                  <a:lnTo>
                    <a:pt x="6806" y="71"/>
                  </a:lnTo>
                  <a:lnTo>
                    <a:pt x="6688" y="69"/>
                  </a:lnTo>
                  <a:lnTo>
                    <a:pt x="6570" y="66"/>
                  </a:lnTo>
                  <a:lnTo>
                    <a:pt x="6453" y="64"/>
                  </a:lnTo>
                  <a:lnTo>
                    <a:pt x="6335" y="61"/>
                  </a:lnTo>
                  <a:lnTo>
                    <a:pt x="6217" y="59"/>
                  </a:lnTo>
                  <a:lnTo>
                    <a:pt x="6099" y="56"/>
                  </a:lnTo>
                  <a:lnTo>
                    <a:pt x="5980" y="54"/>
                  </a:lnTo>
                  <a:lnTo>
                    <a:pt x="5862" y="54"/>
                  </a:lnTo>
                  <a:lnTo>
                    <a:pt x="5745" y="53"/>
                  </a:lnTo>
                  <a:lnTo>
                    <a:pt x="5627" y="51"/>
                  </a:lnTo>
                  <a:lnTo>
                    <a:pt x="5509" y="50"/>
                  </a:lnTo>
                  <a:lnTo>
                    <a:pt x="5391" y="47"/>
                  </a:lnTo>
                  <a:lnTo>
                    <a:pt x="5273" y="45"/>
                  </a:lnTo>
                  <a:lnTo>
                    <a:pt x="5155" y="41"/>
                  </a:lnTo>
                  <a:lnTo>
                    <a:pt x="5037" y="38"/>
                  </a:lnTo>
                  <a:lnTo>
                    <a:pt x="4919" y="36"/>
                  </a:lnTo>
                  <a:lnTo>
                    <a:pt x="4801" y="33"/>
                  </a:lnTo>
                  <a:lnTo>
                    <a:pt x="4683" y="30"/>
                  </a:lnTo>
                  <a:lnTo>
                    <a:pt x="4566" y="27"/>
                  </a:lnTo>
                  <a:lnTo>
                    <a:pt x="4448" y="24"/>
                  </a:lnTo>
                  <a:lnTo>
                    <a:pt x="4331" y="23"/>
                  </a:lnTo>
                  <a:lnTo>
                    <a:pt x="4214" y="21"/>
                  </a:lnTo>
                  <a:lnTo>
                    <a:pt x="4098" y="21"/>
                  </a:lnTo>
                  <a:lnTo>
                    <a:pt x="3982" y="21"/>
                  </a:lnTo>
                  <a:lnTo>
                    <a:pt x="2811" y="1"/>
                  </a:lnTo>
                  <a:lnTo>
                    <a:pt x="2759" y="0"/>
                  </a:lnTo>
                  <a:lnTo>
                    <a:pt x="2714" y="0"/>
                  </a:lnTo>
                  <a:lnTo>
                    <a:pt x="2677" y="1"/>
                  </a:lnTo>
                  <a:lnTo>
                    <a:pt x="2646" y="4"/>
                  </a:lnTo>
                  <a:lnTo>
                    <a:pt x="2633" y="6"/>
                  </a:lnTo>
                  <a:lnTo>
                    <a:pt x="2621" y="8"/>
                  </a:lnTo>
                  <a:lnTo>
                    <a:pt x="2610" y="11"/>
                  </a:lnTo>
                  <a:lnTo>
                    <a:pt x="2602" y="16"/>
                  </a:lnTo>
                  <a:lnTo>
                    <a:pt x="2593" y="20"/>
                  </a:lnTo>
                  <a:lnTo>
                    <a:pt x="2585" y="24"/>
                  </a:lnTo>
                  <a:lnTo>
                    <a:pt x="2578" y="30"/>
                  </a:lnTo>
                  <a:lnTo>
                    <a:pt x="2572" y="36"/>
                  </a:lnTo>
                  <a:lnTo>
                    <a:pt x="2565" y="42"/>
                  </a:lnTo>
                  <a:lnTo>
                    <a:pt x="2560" y="50"/>
                  </a:lnTo>
                  <a:lnTo>
                    <a:pt x="2555" y="59"/>
                  </a:lnTo>
                  <a:lnTo>
                    <a:pt x="2549" y="67"/>
                  </a:lnTo>
                  <a:lnTo>
                    <a:pt x="2539" y="87"/>
                  </a:lnTo>
                  <a:lnTo>
                    <a:pt x="2528" y="112"/>
                  </a:lnTo>
                  <a:lnTo>
                    <a:pt x="2515" y="139"/>
                  </a:lnTo>
                  <a:lnTo>
                    <a:pt x="2500" y="171"/>
                  </a:lnTo>
                  <a:lnTo>
                    <a:pt x="2481" y="207"/>
                  </a:lnTo>
                  <a:lnTo>
                    <a:pt x="2457" y="247"/>
                  </a:lnTo>
                  <a:lnTo>
                    <a:pt x="2427" y="298"/>
                  </a:lnTo>
                  <a:lnTo>
                    <a:pt x="2397" y="348"/>
                  </a:lnTo>
                  <a:lnTo>
                    <a:pt x="2367" y="398"/>
                  </a:lnTo>
                  <a:lnTo>
                    <a:pt x="2339" y="447"/>
                  </a:lnTo>
                  <a:lnTo>
                    <a:pt x="2311" y="495"/>
                  </a:lnTo>
                  <a:lnTo>
                    <a:pt x="2284" y="543"/>
                  </a:lnTo>
                  <a:lnTo>
                    <a:pt x="2257" y="590"/>
                  </a:lnTo>
                  <a:lnTo>
                    <a:pt x="2232" y="636"/>
                  </a:lnTo>
                  <a:lnTo>
                    <a:pt x="1557" y="1803"/>
                  </a:lnTo>
                  <a:lnTo>
                    <a:pt x="1543" y="1828"/>
                  </a:lnTo>
                  <a:lnTo>
                    <a:pt x="1530" y="1853"/>
                  </a:lnTo>
                  <a:lnTo>
                    <a:pt x="1517" y="1877"/>
                  </a:lnTo>
                  <a:lnTo>
                    <a:pt x="1505" y="1902"/>
                  </a:lnTo>
                  <a:lnTo>
                    <a:pt x="1492" y="1927"/>
                  </a:lnTo>
                  <a:lnTo>
                    <a:pt x="1478" y="1952"/>
                  </a:lnTo>
                  <a:lnTo>
                    <a:pt x="1463" y="1976"/>
                  </a:lnTo>
                  <a:lnTo>
                    <a:pt x="1447" y="2000"/>
                  </a:lnTo>
                  <a:lnTo>
                    <a:pt x="570" y="3579"/>
                  </a:lnTo>
                  <a:lnTo>
                    <a:pt x="547" y="3621"/>
                  </a:lnTo>
                  <a:lnTo>
                    <a:pt x="517" y="3672"/>
                  </a:lnTo>
                  <a:lnTo>
                    <a:pt x="482" y="3730"/>
                  </a:lnTo>
                  <a:lnTo>
                    <a:pt x="444" y="3795"/>
                  </a:lnTo>
                  <a:lnTo>
                    <a:pt x="402" y="3865"/>
                  </a:lnTo>
                  <a:lnTo>
                    <a:pt x="358" y="3938"/>
                  </a:lnTo>
                  <a:lnTo>
                    <a:pt x="313" y="4013"/>
                  </a:lnTo>
                  <a:lnTo>
                    <a:pt x="268" y="4089"/>
                  </a:lnTo>
                  <a:lnTo>
                    <a:pt x="224" y="4165"/>
                  </a:lnTo>
                  <a:lnTo>
                    <a:pt x="181" y="4238"/>
                  </a:lnTo>
                  <a:lnTo>
                    <a:pt x="140" y="4308"/>
                  </a:lnTo>
                  <a:lnTo>
                    <a:pt x="104" y="4374"/>
                  </a:lnTo>
                  <a:lnTo>
                    <a:pt x="71" y="4431"/>
                  </a:lnTo>
                  <a:lnTo>
                    <a:pt x="44" y="4483"/>
                  </a:lnTo>
                  <a:lnTo>
                    <a:pt x="23" y="4525"/>
                  </a:lnTo>
                  <a:lnTo>
                    <a:pt x="10" y="4556"/>
                  </a:lnTo>
                  <a:lnTo>
                    <a:pt x="6" y="4569"/>
                  </a:lnTo>
                  <a:lnTo>
                    <a:pt x="3" y="4583"/>
                  </a:lnTo>
                  <a:lnTo>
                    <a:pt x="1" y="4596"/>
                  </a:lnTo>
                  <a:lnTo>
                    <a:pt x="0" y="4610"/>
                  </a:lnTo>
                  <a:lnTo>
                    <a:pt x="1" y="4624"/>
                  </a:lnTo>
                  <a:lnTo>
                    <a:pt x="2" y="4638"/>
                  </a:lnTo>
                  <a:lnTo>
                    <a:pt x="4" y="4651"/>
                  </a:lnTo>
                  <a:lnTo>
                    <a:pt x="7" y="4665"/>
                  </a:lnTo>
                  <a:lnTo>
                    <a:pt x="11" y="4679"/>
                  </a:lnTo>
                  <a:lnTo>
                    <a:pt x="17" y="4693"/>
                  </a:lnTo>
                  <a:lnTo>
                    <a:pt x="22" y="4706"/>
                  </a:lnTo>
                  <a:lnTo>
                    <a:pt x="29" y="4720"/>
                  </a:lnTo>
                  <a:lnTo>
                    <a:pt x="36" y="4734"/>
                  </a:lnTo>
                  <a:lnTo>
                    <a:pt x="44" y="4747"/>
                  </a:lnTo>
                  <a:lnTo>
                    <a:pt x="52" y="4760"/>
                  </a:lnTo>
                  <a:lnTo>
                    <a:pt x="61" y="4773"/>
                  </a:lnTo>
                  <a:lnTo>
                    <a:pt x="70" y="4785"/>
                  </a:lnTo>
                  <a:lnTo>
                    <a:pt x="80" y="4796"/>
                  </a:lnTo>
                  <a:lnTo>
                    <a:pt x="91" y="4808"/>
                  </a:lnTo>
                  <a:lnTo>
                    <a:pt x="102" y="4819"/>
                  </a:lnTo>
                  <a:lnTo>
                    <a:pt x="112" y="4830"/>
                  </a:lnTo>
                  <a:lnTo>
                    <a:pt x="123" y="4840"/>
                  </a:lnTo>
                  <a:lnTo>
                    <a:pt x="135" y="4849"/>
                  </a:lnTo>
                  <a:lnTo>
                    <a:pt x="147" y="4859"/>
                  </a:lnTo>
                  <a:lnTo>
                    <a:pt x="158" y="4866"/>
                  </a:lnTo>
                  <a:lnTo>
                    <a:pt x="170" y="4874"/>
                  </a:lnTo>
                  <a:lnTo>
                    <a:pt x="182" y="4881"/>
                  </a:lnTo>
                  <a:lnTo>
                    <a:pt x="194" y="4888"/>
                  </a:lnTo>
                  <a:lnTo>
                    <a:pt x="207" y="4893"/>
                  </a:lnTo>
                  <a:lnTo>
                    <a:pt x="218" y="4897"/>
                  </a:lnTo>
                  <a:lnTo>
                    <a:pt x="229" y="4900"/>
                  </a:lnTo>
                  <a:lnTo>
                    <a:pt x="241" y="4904"/>
                  </a:lnTo>
                  <a:lnTo>
                    <a:pt x="258" y="4906"/>
                  </a:lnTo>
                  <a:lnTo>
                    <a:pt x="283" y="4909"/>
                  </a:lnTo>
                  <a:lnTo>
                    <a:pt x="314" y="4911"/>
                  </a:lnTo>
                  <a:lnTo>
                    <a:pt x="353" y="4913"/>
                  </a:lnTo>
                  <a:lnTo>
                    <a:pt x="446" y="4917"/>
                  </a:lnTo>
                  <a:lnTo>
                    <a:pt x="560" y="4919"/>
                  </a:lnTo>
                  <a:lnTo>
                    <a:pt x="690" y="4922"/>
                  </a:lnTo>
                  <a:lnTo>
                    <a:pt x="832" y="4923"/>
                  </a:lnTo>
                  <a:lnTo>
                    <a:pt x="983" y="4924"/>
                  </a:lnTo>
                  <a:lnTo>
                    <a:pt x="1138" y="4925"/>
                  </a:lnTo>
                  <a:lnTo>
                    <a:pt x="1295" y="4925"/>
                  </a:lnTo>
                  <a:lnTo>
                    <a:pt x="1448" y="4926"/>
                  </a:lnTo>
                  <a:lnTo>
                    <a:pt x="1594" y="4925"/>
                  </a:lnTo>
                  <a:lnTo>
                    <a:pt x="1728" y="4925"/>
                  </a:lnTo>
                  <a:lnTo>
                    <a:pt x="1849" y="4925"/>
                  </a:lnTo>
                  <a:lnTo>
                    <a:pt x="1951" y="4925"/>
                  </a:lnTo>
                  <a:lnTo>
                    <a:pt x="2029" y="4925"/>
                  </a:lnTo>
                  <a:lnTo>
                    <a:pt x="2081" y="49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Freeform 8"/>
            <p:cNvSpPr>
              <a:spLocks/>
            </p:cNvSpPr>
            <p:nvPr/>
          </p:nvSpPr>
          <p:spPr bwMode="auto">
            <a:xfrm>
              <a:off x="8105775" y="-852487"/>
              <a:ext cx="646113" cy="639763"/>
            </a:xfrm>
            <a:custGeom>
              <a:avLst/>
              <a:gdLst>
                <a:gd name="T0" fmla="*/ 2362 w 4072"/>
                <a:gd name="T1" fmla="*/ 1107 h 4028"/>
                <a:gd name="T2" fmla="*/ 1773 w 4072"/>
                <a:gd name="T3" fmla="*/ 1282 h 4028"/>
                <a:gd name="T4" fmla="*/ 1502 w 4072"/>
                <a:gd name="T5" fmla="*/ 1379 h 4028"/>
                <a:gd name="T6" fmla="*/ 1362 w 4072"/>
                <a:gd name="T7" fmla="*/ 1611 h 4028"/>
                <a:gd name="T8" fmla="*/ 1143 w 4072"/>
                <a:gd name="T9" fmla="*/ 2098 h 4028"/>
                <a:gd name="T10" fmla="*/ 1063 w 4072"/>
                <a:gd name="T11" fmla="*/ 2168 h 4028"/>
                <a:gd name="T12" fmla="*/ 588 w 4072"/>
                <a:gd name="T13" fmla="*/ 2185 h 4028"/>
                <a:gd name="T14" fmla="*/ 168 w 4072"/>
                <a:gd name="T15" fmla="*/ 2181 h 4028"/>
                <a:gd name="T16" fmla="*/ 63 w 4072"/>
                <a:gd name="T17" fmla="*/ 2216 h 4028"/>
                <a:gd name="T18" fmla="*/ 5 w 4072"/>
                <a:gd name="T19" fmla="*/ 2318 h 4028"/>
                <a:gd name="T20" fmla="*/ 11 w 4072"/>
                <a:gd name="T21" fmla="*/ 2449 h 4028"/>
                <a:gd name="T22" fmla="*/ 68 w 4072"/>
                <a:gd name="T23" fmla="*/ 2570 h 4028"/>
                <a:gd name="T24" fmla="*/ 166 w 4072"/>
                <a:gd name="T25" fmla="*/ 2650 h 4028"/>
                <a:gd name="T26" fmla="*/ 468 w 4072"/>
                <a:gd name="T27" fmla="*/ 2669 h 4028"/>
                <a:gd name="T28" fmla="*/ 1279 w 4072"/>
                <a:gd name="T29" fmla="*/ 2671 h 4028"/>
                <a:gd name="T30" fmla="*/ 1539 w 4072"/>
                <a:gd name="T31" fmla="*/ 2559 h 4028"/>
                <a:gd name="T32" fmla="*/ 1614 w 4072"/>
                <a:gd name="T33" fmla="*/ 2383 h 4028"/>
                <a:gd name="T34" fmla="*/ 1685 w 4072"/>
                <a:gd name="T35" fmla="*/ 2383 h 4028"/>
                <a:gd name="T36" fmla="*/ 1881 w 4072"/>
                <a:gd name="T37" fmla="*/ 3026 h 4028"/>
                <a:gd name="T38" fmla="*/ 1864 w 4072"/>
                <a:gd name="T39" fmla="*/ 3116 h 4028"/>
                <a:gd name="T40" fmla="*/ 1665 w 4072"/>
                <a:gd name="T41" fmla="*/ 3470 h 4028"/>
                <a:gd name="T42" fmla="*/ 1547 w 4072"/>
                <a:gd name="T43" fmla="*/ 3724 h 4028"/>
                <a:gd name="T44" fmla="*/ 1552 w 4072"/>
                <a:gd name="T45" fmla="*/ 3849 h 4028"/>
                <a:gd name="T46" fmla="*/ 1627 w 4072"/>
                <a:gd name="T47" fmla="*/ 3963 h 4028"/>
                <a:gd name="T48" fmla="*/ 1746 w 4072"/>
                <a:gd name="T49" fmla="*/ 4023 h 4028"/>
                <a:gd name="T50" fmla="*/ 1877 w 4072"/>
                <a:gd name="T51" fmla="*/ 4014 h 4028"/>
                <a:gd name="T52" fmla="*/ 1975 w 4072"/>
                <a:gd name="T53" fmla="*/ 3922 h 4028"/>
                <a:gd name="T54" fmla="*/ 2192 w 4072"/>
                <a:gd name="T55" fmla="*/ 3495 h 4028"/>
                <a:gd name="T56" fmla="*/ 2401 w 4072"/>
                <a:gd name="T57" fmla="*/ 3040 h 4028"/>
                <a:gd name="T58" fmla="*/ 2453 w 4072"/>
                <a:gd name="T59" fmla="*/ 2877 h 4028"/>
                <a:gd name="T60" fmla="*/ 2411 w 4072"/>
                <a:gd name="T61" fmla="*/ 2712 h 4028"/>
                <a:gd name="T62" fmla="*/ 2267 w 4072"/>
                <a:gd name="T63" fmla="*/ 2263 h 4028"/>
                <a:gd name="T64" fmla="*/ 2227 w 4072"/>
                <a:gd name="T65" fmla="*/ 2042 h 4028"/>
                <a:gd name="T66" fmla="*/ 2756 w 4072"/>
                <a:gd name="T67" fmla="*/ 1873 h 4028"/>
                <a:gd name="T68" fmla="*/ 3563 w 4072"/>
                <a:gd name="T69" fmla="*/ 2497 h 4028"/>
                <a:gd name="T70" fmla="*/ 3711 w 4072"/>
                <a:gd name="T71" fmla="*/ 2674 h 4028"/>
                <a:gd name="T72" fmla="*/ 3808 w 4072"/>
                <a:gd name="T73" fmla="*/ 2743 h 4028"/>
                <a:gd name="T74" fmla="*/ 3927 w 4072"/>
                <a:gd name="T75" fmla="*/ 2755 h 4028"/>
                <a:gd name="T76" fmla="*/ 4033 w 4072"/>
                <a:gd name="T77" fmla="*/ 2697 h 4028"/>
                <a:gd name="T78" fmla="*/ 4071 w 4072"/>
                <a:gd name="T79" fmla="*/ 2596 h 4028"/>
                <a:gd name="T80" fmla="*/ 4056 w 4072"/>
                <a:gd name="T81" fmla="*/ 2479 h 4028"/>
                <a:gd name="T82" fmla="*/ 3996 w 4072"/>
                <a:gd name="T83" fmla="*/ 2371 h 4028"/>
                <a:gd name="T84" fmla="*/ 3695 w 4072"/>
                <a:gd name="T85" fmla="*/ 2039 h 4028"/>
                <a:gd name="T86" fmla="*/ 3372 w 4072"/>
                <a:gd name="T87" fmla="*/ 1637 h 4028"/>
                <a:gd name="T88" fmla="*/ 3443 w 4072"/>
                <a:gd name="T89" fmla="*/ 1485 h 4028"/>
                <a:gd name="T90" fmla="*/ 3466 w 4072"/>
                <a:gd name="T91" fmla="*/ 1340 h 4028"/>
                <a:gd name="T92" fmla="*/ 3390 w 4072"/>
                <a:gd name="T93" fmla="*/ 1130 h 4028"/>
                <a:gd name="T94" fmla="*/ 3243 w 4072"/>
                <a:gd name="T95" fmla="*/ 987 h 4028"/>
                <a:gd name="T96" fmla="*/ 1657 w 4072"/>
                <a:gd name="T97" fmla="*/ 109 h 4028"/>
                <a:gd name="T98" fmla="*/ 1429 w 4072"/>
                <a:gd name="T99" fmla="*/ 2 h 4028"/>
                <a:gd name="T100" fmla="*/ 1311 w 4072"/>
                <a:gd name="T101" fmla="*/ 30 h 4028"/>
                <a:gd name="T102" fmla="*/ 1241 w 4072"/>
                <a:gd name="T103" fmla="*/ 123 h 4028"/>
                <a:gd name="T104" fmla="*/ 1234 w 4072"/>
                <a:gd name="T105" fmla="*/ 245 h 4028"/>
                <a:gd name="T106" fmla="*/ 1305 w 4072"/>
                <a:gd name="T107" fmla="*/ 355 h 4028"/>
                <a:gd name="T108" fmla="*/ 1681 w 4072"/>
                <a:gd name="T109" fmla="*/ 560 h 4028"/>
                <a:gd name="T110" fmla="*/ 2095 w 4072"/>
                <a:gd name="T111" fmla="*/ 779 h 4028"/>
                <a:gd name="T112" fmla="*/ 2487 w 4072"/>
                <a:gd name="T113" fmla="*/ 1009 h 4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72" h="4028">
                  <a:moveTo>
                    <a:pt x="2502" y="1031"/>
                  </a:moveTo>
                  <a:lnTo>
                    <a:pt x="2493" y="1042"/>
                  </a:lnTo>
                  <a:lnTo>
                    <a:pt x="2480" y="1051"/>
                  </a:lnTo>
                  <a:lnTo>
                    <a:pt x="2463" y="1062"/>
                  </a:lnTo>
                  <a:lnTo>
                    <a:pt x="2442" y="1074"/>
                  </a:lnTo>
                  <a:lnTo>
                    <a:pt x="2418" y="1085"/>
                  </a:lnTo>
                  <a:lnTo>
                    <a:pt x="2391" y="1095"/>
                  </a:lnTo>
                  <a:lnTo>
                    <a:pt x="2362" y="1107"/>
                  </a:lnTo>
                  <a:lnTo>
                    <a:pt x="2330" y="1119"/>
                  </a:lnTo>
                  <a:lnTo>
                    <a:pt x="2260" y="1143"/>
                  </a:lnTo>
                  <a:lnTo>
                    <a:pt x="2183" y="1166"/>
                  </a:lnTo>
                  <a:lnTo>
                    <a:pt x="2101" y="1191"/>
                  </a:lnTo>
                  <a:lnTo>
                    <a:pt x="2017" y="1215"/>
                  </a:lnTo>
                  <a:lnTo>
                    <a:pt x="1934" y="1238"/>
                  </a:lnTo>
                  <a:lnTo>
                    <a:pt x="1851" y="1261"/>
                  </a:lnTo>
                  <a:lnTo>
                    <a:pt x="1773" y="1282"/>
                  </a:lnTo>
                  <a:lnTo>
                    <a:pt x="1700" y="1304"/>
                  </a:lnTo>
                  <a:lnTo>
                    <a:pt x="1635" y="1323"/>
                  </a:lnTo>
                  <a:lnTo>
                    <a:pt x="1581" y="1341"/>
                  </a:lnTo>
                  <a:lnTo>
                    <a:pt x="1558" y="1350"/>
                  </a:lnTo>
                  <a:lnTo>
                    <a:pt x="1539" y="1357"/>
                  </a:lnTo>
                  <a:lnTo>
                    <a:pt x="1523" y="1365"/>
                  </a:lnTo>
                  <a:lnTo>
                    <a:pt x="1511" y="1372"/>
                  </a:lnTo>
                  <a:lnTo>
                    <a:pt x="1502" y="1379"/>
                  </a:lnTo>
                  <a:lnTo>
                    <a:pt x="1494" y="1387"/>
                  </a:lnTo>
                  <a:lnTo>
                    <a:pt x="1485" y="1397"/>
                  </a:lnTo>
                  <a:lnTo>
                    <a:pt x="1475" y="1410"/>
                  </a:lnTo>
                  <a:lnTo>
                    <a:pt x="1455" y="1440"/>
                  </a:lnTo>
                  <a:lnTo>
                    <a:pt x="1432" y="1476"/>
                  </a:lnTo>
                  <a:lnTo>
                    <a:pt x="1410" y="1517"/>
                  </a:lnTo>
                  <a:lnTo>
                    <a:pt x="1385" y="1562"/>
                  </a:lnTo>
                  <a:lnTo>
                    <a:pt x="1362" y="1611"/>
                  </a:lnTo>
                  <a:lnTo>
                    <a:pt x="1337" y="1661"/>
                  </a:lnTo>
                  <a:lnTo>
                    <a:pt x="1289" y="1764"/>
                  </a:lnTo>
                  <a:lnTo>
                    <a:pt x="1245" y="1863"/>
                  </a:lnTo>
                  <a:lnTo>
                    <a:pt x="1206" y="1949"/>
                  </a:lnTo>
                  <a:lnTo>
                    <a:pt x="1177" y="2015"/>
                  </a:lnTo>
                  <a:lnTo>
                    <a:pt x="1162" y="2052"/>
                  </a:lnTo>
                  <a:lnTo>
                    <a:pt x="1149" y="2084"/>
                  </a:lnTo>
                  <a:lnTo>
                    <a:pt x="1143" y="2098"/>
                  </a:lnTo>
                  <a:lnTo>
                    <a:pt x="1136" y="2111"/>
                  </a:lnTo>
                  <a:lnTo>
                    <a:pt x="1130" y="2122"/>
                  </a:lnTo>
                  <a:lnTo>
                    <a:pt x="1122" y="2133"/>
                  </a:lnTo>
                  <a:lnTo>
                    <a:pt x="1114" y="2142"/>
                  </a:lnTo>
                  <a:lnTo>
                    <a:pt x="1104" y="2150"/>
                  </a:lnTo>
                  <a:lnTo>
                    <a:pt x="1092" y="2157"/>
                  </a:lnTo>
                  <a:lnTo>
                    <a:pt x="1078" y="2163"/>
                  </a:lnTo>
                  <a:lnTo>
                    <a:pt x="1063" y="2168"/>
                  </a:lnTo>
                  <a:lnTo>
                    <a:pt x="1045" y="2172"/>
                  </a:lnTo>
                  <a:lnTo>
                    <a:pt x="1024" y="2174"/>
                  </a:lnTo>
                  <a:lnTo>
                    <a:pt x="1000" y="2175"/>
                  </a:lnTo>
                  <a:lnTo>
                    <a:pt x="922" y="2178"/>
                  </a:lnTo>
                  <a:lnTo>
                    <a:pt x="841" y="2180"/>
                  </a:lnTo>
                  <a:lnTo>
                    <a:pt x="757" y="2183"/>
                  </a:lnTo>
                  <a:lnTo>
                    <a:pt x="673" y="2184"/>
                  </a:lnTo>
                  <a:lnTo>
                    <a:pt x="588" y="2185"/>
                  </a:lnTo>
                  <a:lnTo>
                    <a:pt x="504" y="2185"/>
                  </a:lnTo>
                  <a:lnTo>
                    <a:pt x="424" y="2185"/>
                  </a:lnTo>
                  <a:lnTo>
                    <a:pt x="345" y="2184"/>
                  </a:lnTo>
                  <a:lnTo>
                    <a:pt x="308" y="2181"/>
                  </a:lnTo>
                  <a:lnTo>
                    <a:pt x="268" y="2180"/>
                  </a:lnTo>
                  <a:lnTo>
                    <a:pt x="227" y="2179"/>
                  </a:lnTo>
                  <a:lnTo>
                    <a:pt x="188" y="2179"/>
                  </a:lnTo>
                  <a:lnTo>
                    <a:pt x="168" y="2181"/>
                  </a:lnTo>
                  <a:lnTo>
                    <a:pt x="149" y="2183"/>
                  </a:lnTo>
                  <a:lnTo>
                    <a:pt x="131" y="2186"/>
                  </a:lnTo>
                  <a:lnTo>
                    <a:pt x="114" y="2190"/>
                  </a:lnTo>
                  <a:lnTo>
                    <a:pt x="97" y="2195"/>
                  </a:lnTo>
                  <a:lnTo>
                    <a:pt x="82" y="2203"/>
                  </a:lnTo>
                  <a:lnTo>
                    <a:pt x="76" y="2206"/>
                  </a:lnTo>
                  <a:lnTo>
                    <a:pt x="70" y="2210"/>
                  </a:lnTo>
                  <a:lnTo>
                    <a:pt x="63" y="2216"/>
                  </a:lnTo>
                  <a:lnTo>
                    <a:pt x="58" y="2221"/>
                  </a:lnTo>
                  <a:lnTo>
                    <a:pt x="46" y="2233"/>
                  </a:lnTo>
                  <a:lnTo>
                    <a:pt x="36" y="2246"/>
                  </a:lnTo>
                  <a:lnTo>
                    <a:pt x="28" y="2259"/>
                  </a:lnTo>
                  <a:lnTo>
                    <a:pt x="20" y="2273"/>
                  </a:lnTo>
                  <a:lnTo>
                    <a:pt x="15" y="2288"/>
                  </a:lnTo>
                  <a:lnTo>
                    <a:pt x="9" y="2303"/>
                  </a:lnTo>
                  <a:lnTo>
                    <a:pt x="5" y="2318"/>
                  </a:lnTo>
                  <a:lnTo>
                    <a:pt x="2" y="2334"/>
                  </a:lnTo>
                  <a:lnTo>
                    <a:pt x="1" y="2350"/>
                  </a:lnTo>
                  <a:lnTo>
                    <a:pt x="0" y="2366"/>
                  </a:lnTo>
                  <a:lnTo>
                    <a:pt x="0" y="2383"/>
                  </a:lnTo>
                  <a:lnTo>
                    <a:pt x="1" y="2399"/>
                  </a:lnTo>
                  <a:lnTo>
                    <a:pt x="3" y="2416"/>
                  </a:lnTo>
                  <a:lnTo>
                    <a:pt x="6" y="2433"/>
                  </a:lnTo>
                  <a:lnTo>
                    <a:pt x="11" y="2449"/>
                  </a:lnTo>
                  <a:lnTo>
                    <a:pt x="15" y="2465"/>
                  </a:lnTo>
                  <a:lnTo>
                    <a:pt x="20" y="2482"/>
                  </a:lnTo>
                  <a:lnTo>
                    <a:pt x="27" y="2497"/>
                  </a:lnTo>
                  <a:lnTo>
                    <a:pt x="34" y="2513"/>
                  </a:lnTo>
                  <a:lnTo>
                    <a:pt x="42" y="2528"/>
                  </a:lnTo>
                  <a:lnTo>
                    <a:pt x="50" y="2542"/>
                  </a:lnTo>
                  <a:lnTo>
                    <a:pt x="59" y="2557"/>
                  </a:lnTo>
                  <a:lnTo>
                    <a:pt x="68" y="2570"/>
                  </a:lnTo>
                  <a:lnTo>
                    <a:pt x="79" y="2583"/>
                  </a:lnTo>
                  <a:lnTo>
                    <a:pt x="90" y="2596"/>
                  </a:lnTo>
                  <a:lnTo>
                    <a:pt x="102" y="2606"/>
                  </a:lnTo>
                  <a:lnTo>
                    <a:pt x="114" y="2617"/>
                  </a:lnTo>
                  <a:lnTo>
                    <a:pt x="126" y="2627"/>
                  </a:lnTo>
                  <a:lnTo>
                    <a:pt x="139" y="2635"/>
                  </a:lnTo>
                  <a:lnTo>
                    <a:pt x="152" y="2644"/>
                  </a:lnTo>
                  <a:lnTo>
                    <a:pt x="166" y="2650"/>
                  </a:lnTo>
                  <a:lnTo>
                    <a:pt x="180" y="2656"/>
                  </a:lnTo>
                  <a:lnTo>
                    <a:pt x="189" y="2658"/>
                  </a:lnTo>
                  <a:lnTo>
                    <a:pt x="203" y="2659"/>
                  </a:lnTo>
                  <a:lnTo>
                    <a:pt x="222" y="2661"/>
                  </a:lnTo>
                  <a:lnTo>
                    <a:pt x="246" y="2662"/>
                  </a:lnTo>
                  <a:lnTo>
                    <a:pt x="306" y="2665"/>
                  </a:lnTo>
                  <a:lnTo>
                    <a:pt x="381" y="2668"/>
                  </a:lnTo>
                  <a:lnTo>
                    <a:pt x="468" y="2669"/>
                  </a:lnTo>
                  <a:lnTo>
                    <a:pt x="564" y="2670"/>
                  </a:lnTo>
                  <a:lnTo>
                    <a:pt x="667" y="2671"/>
                  </a:lnTo>
                  <a:lnTo>
                    <a:pt x="775" y="2671"/>
                  </a:lnTo>
                  <a:lnTo>
                    <a:pt x="884" y="2671"/>
                  </a:lnTo>
                  <a:lnTo>
                    <a:pt x="991" y="2671"/>
                  </a:lnTo>
                  <a:lnTo>
                    <a:pt x="1094" y="2671"/>
                  </a:lnTo>
                  <a:lnTo>
                    <a:pt x="1191" y="2671"/>
                  </a:lnTo>
                  <a:lnTo>
                    <a:pt x="1279" y="2671"/>
                  </a:lnTo>
                  <a:lnTo>
                    <a:pt x="1354" y="2671"/>
                  </a:lnTo>
                  <a:lnTo>
                    <a:pt x="1415" y="2670"/>
                  </a:lnTo>
                  <a:lnTo>
                    <a:pt x="1459" y="2670"/>
                  </a:lnTo>
                  <a:lnTo>
                    <a:pt x="1480" y="2646"/>
                  </a:lnTo>
                  <a:lnTo>
                    <a:pt x="1498" y="2624"/>
                  </a:lnTo>
                  <a:lnTo>
                    <a:pt x="1513" y="2601"/>
                  </a:lnTo>
                  <a:lnTo>
                    <a:pt x="1527" y="2580"/>
                  </a:lnTo>
                  <a:lnTo>
                    <a:pt x="1539" y="2559"/>
                  </a:lnTo>
                  <a:lnTo>
                    <a:pt x="1548" y="2540"/>
                  </a:lnTo>
                  <a:lnTo>
                    <a:pt x="1557" y="2521"/>
                  </a:lnTo>
                  <a:lnTo>
                    <a:pt x="1564" y="2501"/>
                  </a:lnTo>
                  <a:lnTo>
                    <a:pt x="1578" y="2466"/>
                  </a:lnTo>
                  <a:lnTo>
                    <a:pt x="1591" y="2432"/>
                  </a:lnTo>
                  <a:lnTo>
                    <a:pt x="1598" y="2415"/>
                  </a:lnTo>
                  <a:lnTo>
                    <a:pt x="1605" y="2398"/>
                  </a:lnTo>
                  <a:lnTo>
                    <a:pt x="1614" y="2383"/>
                  </a:lnTo>
                  <a:lnTo>
                    <a:pt x="1623" y="2367"/>
                  </a:lnTo>
                  <a:lnTo>
                    <a:pt x="1650" y="2335"/>
                  </a:lnTo>
                  <a:lnTo>
                    <a:pt x="1658" y="2341"/>
                  </a:lnTo>
                  <a:lnTo>
                    <a:pt x="1661" y="2344"/>
                  </a:lnTo>
                  <a:lnTo>
                    <a:pt x="1663" y="2345"/>
                  </a:lnTo>
                  <a:lnTo>
                    <a:pt x="1664" y="2345"/>
                  </a:lnTo>
                  <a:lnTo>
                    <a:pt x="1669" y="2352"/>
                  </a:lnTo>
                  <a:lnTo>
                    <a:pt x="1685" y="2383"/>
                  </a:lnTo>
                  <a:lnTo>
                    <a:pt x="1834" y="2827"/>
                  </a:lnTo>
                  <a:lnTo>
                    <a:pt x="1849" y="2876"/>
                  </a:lnTo>
                  <a:lnTo>
                    <a:pt x="1861" y="2917"/>
                  </a:lnTo>
                  <a:lnTo>
                    <a:pt x="1870" y="2953"/>
                  </a:lnTo>
                  <a:lnTo>
                    <a:pt x="1877" y="2985"/>
                  </a:lnTo>
                  <a:lnTo>
                    <a:pt x="1879" y="2999"/>
                  </a:lnTo>
                  <a:lnTo>
                    <a:pt x="1880" y="3013"/>
                  </a:lnTo>
                  <a:lnTo>
                    <a:pt x="1881" y="3026"/>
                  </a:lnTo>
                  <a:lnTo>
                    <a:pt x="1881" y="3039"/>
                  </a:lnTo>
                  <a:lnTo>
                    <a:pt x="1881" y="3051"/>
                  </a:lnTo>
                  <a:lnTo>
                    <a:pt x="1880" y="3061"/>
                  </a:lnTo>
                  <a:lnTo>
                    <a:pt x="1878" y="3073"/>
                  </a:lnTo>
                  <a:lnTo>
                    <a:pt x="1876" y="3084"/>
                  </a:lnTo>
                  <a:lnTo>
                    <a:pt x="1872" y="3095"/>
                  </a:lnTo>
                  <a:lnTo>
                    <a:pt x="1868" y="3105"/>
                  </a:lnTo>
                  <a:lnTo>
                    <a:pt x="1864" y="3116"/>
                  </a:lnTo>
                  <a:lnTo>
                    <a:pt x="1860" y="3127"/>
                  </a:lnTo>
                  <a:lnTo>
                    <a:pt x="1848" y="3149"/>
                  </a:lnTo>
                  <a:lnTo>
                    <a:pt x="1834" y="3174"/>
                  </a:lnTo>
                  <a:lnTo>
                    <a:pt x="1800" y="3232"/>
                  </a:lnTo>
                  <a:lnTo>
                    <a:pt x="1758" y="3307"/>
                  </a:lnTo>
                  <a:lnTo>
                    <a:pt x="1732" y="3354"/>
                  </a:lnTo>
                  <a:lnTo>
                    <a:pt x="1700" y="3409"/>
                  </a:lnTo>
                  <a:lnTo>
                    <a:pt x="1665" y="3470"/>
                  </a:lnTo>
                  <a:lnTo>
                    <a:pt x="1630" y="3533"/>
                  </a:lnTo>
                  <a:lnTo>
                    <a:pt x="1613" y="3565"/>
                  </a:lnTo>
                  <a:lnTo>
                    <a:pt x="1598" y="3596"/>
                  </a:lnTo>
                  <a:lnTo>
                    <a:pt x="1583" y="3626"/>
                  </a:lnTo>
                  <a:lnTo>
                    <a:pt x="1570" y="3656"/>
                  </a:lnTo>
                  <a:lnTo>
                    <a:pt x="1559" y="3684"/>
                  </a:lnTo>
                  <a:lnTo>
                    <a:pt x="1550" y="3711"/>
                  </a:lnTo>
                  <a:lnTo>
                    <a:pt x="1547" y="3724"/>
                  </a:lnTo>
                  <a:lnTo>
                    <a:pt x="1544" y="3735"/>
                  </a:lnTo>
                  <a:lnTo>
                    <a:pt x="1543" y="3746"/>
                  </a:lnTo>
                  <a:lnTo>
                    <a:pt x="1542" y="3758"/>
                  </a:lnTo>
                  <a:lnTo>
                    <a:pt x="1541" y="3777"/>
                  </a:lnTo>
                  <a:lnTo>
                    <a:pt x="1542" y="3795"/>
                  </a:lnTo>
                  <a:lnTo>
                    <a:pt x="1544" y="3815"/>
                  </a:lnTo>
                  <a:lnTo>
                    <a:pt x="1547" y="3832"/>
                  </a:lnTo>
                  <a:lnTo>
                    <a:pt x="1552" y="3849"/>
                  </a:lnTo>
                  <a:lnTo>
                    <a:pt x="1558" y="3866"/>
                  </a:lnTo>
                  <a:lnTo>
                    <a:pt x="1564" y="3882"/>
                  </a:lnTo>
                  <a:lnTo>
                    <a:pt x="1573" y="3897"/>
                  </a:lnTo>
                  <a:lnTo>
                    <a:pt x="1582" y="3912"/>
                  </a:lnTo>
                  <a:lnTo>
                    <a:pt x="1592" y="3926"/>
                  </a:lnTo>
                  <a:lnTo>
                    <a:pt x="1603" y="3939"/>
                  </a:lnTo>
                  <a:lnTo>
                    <a:pt x="1615" y="3952"/>
                  </a:lnTo>
                  <a:lnTo>
                    <a:pt x="1627" y="3963"/>
                  </a:lnTo>
                  <a:lnTo>
                    <a:pt x="1640" y="3974"/>
                  </a:lnTo>
                  <a:lnTo>
                    <a:pt x="1653" y="3983"/>
                  </a:lnTo>
                  <a:lnTo>
                    <a:pt x="1669" y="3993"/>
                  </a:lnTo>
                  <a:lnTo>
                    <a:pt x="1682" y="4000"/>
                  </a:lnTo>
                  <a:lnTo>
                    <a:pt x="1699" y="4008"/>
                  </a:lnTo>
                  <a:lnTo>
                    <a:pt x="1714" y="4013"/>
                  </a:lnTo>
                  <a:lnTo>
                    <a:pt x="1730" y="4019"/>
                  </a:lnTo>
                  <a:lnTo>
                    <a:pt x="1746" y="4023"/>
                  </a:lnTo>
                  <a:lnTo>
                    <a:pt x="1762" y="4026"/>
                  </a:lnTo>
                  <a:lnTo>
                    <a:pt x="1779" y="4027"/>
                  </a:lnTo>
                  <a:lnTo>
                    <a:pt x="1795" y="4028"/>
                  </a:lnTo>
                  <a:lnTo>
                    <a:pt x="1811" y="4028"/>
                  </a:lnTo>
                  <a:lnTo>
                    <a:pt x="1828" y="4026"/>
                  </a:lnTo>
                  <a:lnTo>
                    <a:pt x="1844" y="4024"/>
                  </a:lnTo>
                  <a:lnTo>
                    <a:pt x="1861" y="4020"/>
                  </a:lnTo>
                  <a:lnTo>
                    <a:pt x="1877" y="4014"/>
                  </a:lnTo>
                  <a:lnTo>
                    <a:pt x="1893" y="4008"/>
                  </a:lnTo>
                  <a:lnTo>
                    <a:pt x="1908" y="4000"/>
                  </a:lnTo>
                  <a:lnTo>
                    <a:pt x="1923" y="3991"/>
                  </a:lnTo>
                  <a:lnTo>
                    <a:pt x="1930" y="3983"/>
                  </a:lnTo>
                  <a:lnTo>
                    <a:pt x="1940" y="3974"/>
                  </a:lnTo>
                  <a:lnTo>
                    <a:pt x="1951" y="3960"/>
                  </a:lnTo>
                  <a:lnTo>
                    <a:pt x="1963" y="3942"/>
                  </a:lnTo>
                  <a:lnTo>
                    <a:pt x="1975" y="3922"/>
                  </a:lnTo>
                  <a:lnTo>
                    <a:pt x="1988" y="3900"/>
                  </a:lnTo>
                  <a:lnTo>
                    <a:pt x="2003" y="3874"/>
                  </a:lnTo>
                  <a:lnTo>
                    <a:pt x="2018" y="3846"/>
                  </a:lnTo>
                  <a:lnTo>
                    <a:pt x="2051" y="3785"/>
                  </a:lnTo>
                  <a:lnTo>
                    <a:pt x="2085" y="3717"/>
                  </a:lnTo>
                  <a:lnTo>
                    <a:pt x="2120" y="3645"/>
                  </a:lnTo>
                  <a:lnTo>
                    <a:pt x="2156" y="3570"/>
                  </a:lnTo>
                  <a:lnTo>
                    <a:pt x="2192" y="3495"/>
                  </a:lnTo>
                  <a:lnTo>
                    <a:pt x="2227" y="3419"/>
                  </a:lnTo>
                  <a:lnTo>
                    <a:pt x="2260" y="3347"/>
                  </a:lnTo>
                  <a:lnTo>
                    <a:pt x="2291" y="3278"/>
                  </a:lnTo>
                  <a:lnTo>
                    <a:pt x="2320" y="3216"/>
                  </a:lnTo>
                  <a:lnTo>
                    <a:pt x="2345" y="3162"/>
                  </a:lnTo>
                  <a:lnTo>
                    <a:pt x="2365" y="3117"/>
                  </a:lnTo>
                  <a:lnTo>
                    <a:pt x="2380" y="3085"/>
                  </a:lnTo>
                  <a:lnTo>
                    <a:pt x="2401" y="3040"/>
                  </a:lnTo>
                  <a:lnTo>
                    <a:pt x="2419" y="3000"/>
                  </a:lnTo>
                  <a:lnTo>
                    <a:pt x="2431" y="2967"/>
                  </a:lnTo>
                  <a:lnTo>
                    <a:pt x="2442" y="2938"/>
                  </a:lnTo>
                  <a:lnTo>
                    <a:pt x="2445" y="2924"/>
                  </a:lnTo>
                  <a:lnTo>
                    <a:pt x="2449" y="2911"/>
                  </a:lnTo>
                  <a:lnTo>
                    <a:pt x="2451" y="2899"/>
                  </a:lnTo>
                  <a:lnTo>
                    <a:pt x="2453" y="2888"/>
                  </a:lnTo>
                  <a:lnTo>
                    <a:pt x="2453" y="2877"/>
                  </a:lnTo>
                  <a:lnTo>
                    <a:pt x="2453" y="2866"/>
                  </a:lnTo>
                  <a:lnTo>
                    <a:pt x="2453" y="2855"/>
                  </a:lnTo>
                  <a:lnTo>
                    <a:pt x="2452" y="2844"/>
                  </a:lnTo>
                  <a:lnTo>
                    <a:pt x="2448" y="2822"/>
                  </a:lnTo>
                  <a:lnTo>
                    <a:pt x="2441" y="2799"/>
                  </a:lnTo>
                  <a:lnTo>
                    <a:pt x="2433" y="2773"/>
                  </a:lnTo>
                  <a:lnTo>
                    <a:pt x="2423" y="2744"/>
                  </a:lnTo>
                  <a:lnTo>
                    <a:pt x="2411" y="2712"/>
                  </a:lnTo>
                  <a:lnTo>
                    <a:pt x="2397" y="2673"/>
                  </a:lnTo>
                  <a:lnTo>
                    <a:pt x="2383" y="2629"/>
                  </a:lnTo>
                  <a:lnTo>
                    <a:pt x="2367" y="2579"/>
                  </a:lnTo>
                  <a:lnTo>
                    <a:pt x="2351" y="2527"/>
                  </a:lnTo>
                  <a:lnTo>
                    <a:pt x="2330" y="2460"/>
                  </a:lnTo>
                  <a:lnTo>
                    <a:pt x="2304" y="2384"/>
                  </a:lnTo>
                  <a:lnTo>
                    <a:pt x="2279" y="2304"/>
                  </a:lnTo>
                  <a:lnTo>
                    <a:pt x="2267" y="2263"/>
                  </a:lnTo>
                  <a:lnTo>
                    <a:pt x="2257" y="2223"/>
                  </a:lnTo>
                  <a:lnTo>
                    <a:pt x="2246" y="2185"/>
                  </a:lnTo>
                  <a:lnTo>
                    <a:pt x="2238" y="2147"/>
                  </a:lnTo>
                  <a:lnTo>
                    <a:pt x="2232" y="2113"/>
                  </a:lnTo>
                  <a:lnTo>
                    <a:pt x="2228" y="2082"/>
                  </a:lnTo>
                  <a:lnTo>
                    <a:pt x="2227" y="2068"/>
                  </a:lnTo>
                  <a:lnTo>
                    <a:pt x="2227" y="2054"/>
                  </a:lnTo>
                  <a:lnTo>
                    <a:pt x="2227" y="2042"/>
                  </a:lnTo>
                  <a:lnTo>
                    <a:pt x="2228" y="2031"/>
                  </a:lnTo>
                  <a:lnTo>
                    <a:pt x="2298" y="2009"/>
                  </a:lnTo>
                  <a:lnTo>
                    <a:pt x="2387" y="1981"/>
                  </a:lnTo>
                  <a:lnTo>
                    <a:pt x="2488" y="1950"/>
                  </a:lnTo>
                  <a:lnTo>
                    <a:pt x="2597" y="1917"/>
                  </a:lnTo>
                  <a:lnTo>
                    <a:pt x="2650" y="1901"/>
                  </a:lnTo>
                  <a:lnTo>
                    <a:pt x="2704" y="1886"/>
                  </a:lnTo>
                  <a:lnTo>
                    <a:pt x="2756" y="1873"/>
                  </a:lnTo>
                  <a:lnTo>
                    <a:pt x="2805" y="1861"/>
                  </a:lnTo>
                  <a:lnTo>
                    <a:pt x="2850" y="1851"/>
                  </a:lnTo>
                  <a:lnTo>
                    <a:pt x="2892" y="1843"/>
                  </a:lnTo>
                  <a:lnTo>
                    <a:pt x="2911" y="1840"/>
                  </a:lnTo>
                  <a:lnTo>
                    <a:pt x="2929" y="1838"/>
                  </a:lnTo>
                  <a:lnTo>
                    <a:pt x="2946" y="1836"/>
                  </a:lnTo>
                  <a:lnTo>
                    <a:pt x="2961" y="1835"/>
                  </a:lnTo>
                  <a:lnTo>
                    <a:pt x="3563" y="2497"/>
                  </a:lnTo>
                  <a:lnTo>
                    <a:pt x="3579" y="2515"/>
                  </a:lnTo>
                  <a:lnTo>
                    <a:pt x="3596" y="2536"/>
                  </a:lnTo>
                  <a:lnTo>
                    <a:pt x="3613" y="2558"/>
                  </a:lnTo>
                  <a:lnTo>
                    <a:pt x="3631" y="2581"/>
                  </a:lnTo>
                  <a:lnTo>
                    <a:pt x="3649" y="2604"/>
                  </a:lnTo>
                  <a:lnTo>
                    <a:pt x="3669" y="2628"/>
                  </a:lnTo>
                  <a:lnTo>
                    <a:pt x="3689" y="2652"/>
                  </a:lnTo>
                  <a:lnTo>
                    <a:pt x="3711" y="2674"/>
                  </a:lnTo>
                  <a:lnTo>
                    <a:pt x="3722" y="2684"/>
                  </a:lnTo>
                  <a:lnTo>
                    <a:pt x="3733" y="2694"/>
                  </a:lnTo>
                  <a:lnTo>
                    <a:pt x="3745" y="2704"/>
                  </a:lnTo>
                  <a:lnTo>
                    <a:pt x="3757" y="2713"/>
                  </a:lnTo>
                  <a:lnTo>
                    <a:pt x="3770" y="2721"/>
                  </a:lnTo>
                  <a:lnTo>
                    <a:pt x="3781" y="2729"/>
                  </a:lnTo>
                  <a:lnTo>
                    <a:pt x="3794" y="2736"/>
                  </a:lnTo>
                  <a:lnTo>
                    <a:pt x="3808" y="2743"/>
                  </a:lnTo>
                  <a:lnTo>
                    <a:pt x="3821" y="2748"/>
                  </a:lnTo>
                  <a:lnTo>
                    <a:pt x="3835" y="2752"/>
                  </a:lnTo>
                  <a:lnTo>
                    <a:pt x="3850" y="2756"/>
                  </a:lnTo>
                  <a:lnTo>
                    <a:pt x="3864" y="2758"/>
                  </a:lnTo>
                  <a:lnTo>
                    <a:pt x="3879" y="2759"/>
                  </a:lnTo>
                  <a:lnTo>
                    <a:pt x="3895" y="2759"/>
                  </a:lnTo>
                  <a:lnTo>
                    <a:pt x="3911" y="2758"/>
                  </a:lnTo>
                  <a:lnTo>
                    <a:pt x="3927" y="2755"/>
                  </a:lnTo>
                  <a:lnTo>
                    <a:pt x="3945" y="2750"/>
                  </a:lnTo>
                  <a:lnTo>
                    <a:pt x="3961" y="2746"/>
                  </a:lnTo>
                  <a:lnTo>
                    <a:pt x="3976" y="2740"/>
                  </a:lnTo>
                  <a:lnTo>
                    <a:pt x="3989" y="2732"/>
                  </a:lnTo>
                  <a:lnTo>
                    <a:pt x="4001" y="2724"/>
                  </a:lnTo>
                  <a:lnTo>
                    <a:pt x="4013" y="2716"/>
                  </a:lnTo>
                  <a:lnTo>
                    <a:pt x="4023" y="2706"/>
                  </a:lnTo>
                  <a:lnTo>
                    <a:pt x="4033" y="2697"/>
                  </a:lnTo>
                  <a:lnTo>
                    <a:pt x="4041" y="2685"/>
                  </a:lnTo>
                  <a:lnTo>
                    <a:pt x="4048" y="2674"/>
                  </a:lnTo>
                  <a:lnTo>
                    <a:pt x="4054" y="2662"/>
                  </a:lnTo>
                  <a:lnTo>
                    <a:pt x="4059" y="2649"/>
                  </a:lnTo>
                  <a:lnTo>
                    <a:pt x="4064" y="2636"/>
                  </a:lnTo>
                  <a:lnTo>
                    <a:pt x="4067" y="2624"/>
                  </a:lnTo>
                  <a:lnTo>
                    <a:pt x="4070" y="2610"/>
                  </a:lnTo>
                  <a:lnTo>
                    <a:pt x="4071" y="2596"/>
                  </a:lnTo>
                  <a:lnTo>
                    <a:pt x="4072" y="2582"/>
                  </a:lnTo>
                  <a:lnTo>
                    <a:pt x="4072" y="2567"/>
                  </a:lnTo>
                  <a:lnTo>
                    <a:pt x="4071" y="2552"/>
                  </a:lnTo>
                  <a:lnTo>
                    <a:pt x="4070" y="2538"/>
                  </a:lnTo>
                  <a:lnTo>
                    <a:pt x="4067" y="2523"/>
                  </a:lnTo>
                  <a:lnTo>
                    <a:pt x="4064" y="2508"/>
                  </a:lnTo>
                  <a:lnTo>
                    <a:pt x="4060" y="2494"/>
                  </a:lnTo>
                  <a:lnTo>
                    <a:pt x="4056" y="2479"/>
                  </a:lnTo>
                  <a:lnTo>
                    <a:pt x="4051" y="2464"/>
                  </a:lnTo>
                  <a:lnTo>
                    <a:pt x="4044" y="2450"/>
                  </a:lnTo>
                  <a:lnTo>
                    <a:pt x="4038" y="2436"/>
                  </a:lnTo>
                  <a:lnTo>
                    <a:pt x="4030" y="2422"/>
                  </a:lnTo>
                  <a:lnTo>
                    <a:pt x="4023" y="2409"/>
                  </a:lnTo>
                  <a:lnTo>
                    <a:pt x="4014" y="2396"/>
                  </a:lnTo>
                  <a:lnTo>
                    <a:pt x="4006" y="2383"/>
                  </a:lnTo>
                  <a:lnTo>
                    <a:pt x="3996" y="2371"/>
                  </a:lnTo>
                  <a:lnTo>
                    <a:pt x="3961" y="2328"/>
                  </a:lnTo>
                  <a:lnTo>
                    <a:pt x="3923" y="2287"/>
                  </a:lnTo>
                  <a:lnTo>
                    <a:pt x="3885" y="2246"/>
                  </a:lnTo>
                  <a:lnTo>
                    <a:pt x="3847" y="2205"/>
                  </a:lnTo>
                  <a:lnTo>
                    <a:pt x="3807" y="2163"/>
                  </a:lnTo>
                  <a:lnTo>
                    <a:pt x="3770" y="2122"/>
                  </a:lnTo>
                  <a:lnTo>
                    <a:pt x="3731" y="2081"/>
                  </a:lnTo>
                  <a:lnTo>
                    <a:pt x="3695" y="2039"/>
                  </a:lnTo>
                  <a:lnTo>
                    <a:pt x="3384" y="1714"/>
                  </a:lnTo>
                  <a:lnTo>
                    <a:pt x="3378" y="1702"/>
                  </a:lnTo>
                  <a:lnTo>
                    <a:pt x="3374" y="1691"/>
                  </a:lnTo>
                  <a:lnTo>
                    <a:pt x="3370" y="1680"/>
                  </a:lnTo>
                  <a:lnTo>
                    <a:pt x="3368" y="1670"/>
                  </a:lnTo>
                  <a:lnTo>
                    <a:pt x="3368" y="1659"/>
                  </a:lnTo>
                  <a:lnTo>
                    <a:pt x="3369" y="1648"/>
                  </a:lnTo>
                  <a:lnTo>
                    <a:pt x="3372" y="1637"/>
                  </a:lnTo>
                  <a:lnTo>
                    <a:pt x="3375" y="1627"/>
                  </a:lnTo>
                  <a:lnTo>
                    <a:pt x="3384" y="1604"/>
                  </a:lnTo>
                  <a:lnTo>
                    <a:pt x="3396" y="1581"/>
                  </a:lnTo>
                  <a:lnTo>
                    <a:pt x="3409" y="1555"/>
                  </a:lnTo>
                  <a:lnTo>
                    <a:pt x="3424" y="1529"/>
                  </a:lnTo>
                  <a:lnTo>
                    <a:pt x="3431" y="1515"/>
                  </a:lnTo>
                  <a:lnTo>
                    <a:pt x="3437" y="1500"/>
                  </a:lnTo>
                  <a:lnTo>
                    <a:pt x="3443" y="1485"/>
                  </a:lnTo>
                  <a:lnTo>
                    <a:pt x="3450" y="1470"/>
                  </a:lnTo>
                  <a:lnTo>
                    <a:pt x="3455" y="1453"/>
                  </a:lnTo>
                  <a:lnTo>
                    <a:pt x="3460" y="1437"/>
                  </a:lnTo>
                  <a:lnTo>
                    <a:pt x="3463" y="1418"/>
                  </a:lnTo>
                  <a:lnTo>
                    <a:pt x="3466" y="1400"/>
                  </a:lnTo>
                  <a:lnTo>
                    <a:pt x="3467" y="1381"/>
                  </a:lnTo>
                  <a:lnTo>
                    <a:pt x="3467" y="1362"/>
                  </a:lnTo>
                  <a:lnTo>
                    <a:pt x="3466" y="1340"/>
                  </a:lnTo>
                  <a:lnTo>
                    <a:pt x="3464" y="1319"/>
                  </a:lnTo>
                  <a:lnTo>
                    <a:pt x="3460" y="1296"/>
                  </a:lnTo>
                  <a:lnTo>
                    <a:pt x="3453" y="1273"/>
                  </a:lnTo>
                  <a:lnTo>
                    <a:pt x="3446" y="1248"/>
                  </a:lnTo>
                  <a:lnTo>
                    <a:pt x="3435" y="1222"/>
                  </a:lnTo>
                  <a:lnTo>
                    <a:pt x="3420" y="1188"/>
                  </a:lnTo>
                  <a:lnTo>
                    <a:pt x="3405" y="1158"/>
                  </a:lnTo>
                  <a:lnTo>
                    <a:pt x="3390" y="1130"/>
                  </a:lnTo>
                  <a:lnTo>
                    <a:pt x="3375" y="1106"/>
                  </a:lnTo>
                  <a:lnTo>
                    <a:pt x="3359" y="1084"/>
                  </a:lnTo>
                  <a:lnTo>
                    <a:pt x="3342" y="1064"/>
                  </a:lnTo>
                  <a:lnTo>
                    <a:pt x="3324" y="1047"/>
                  </a:lnTo>
                  <a:lnTo>
                    <a:pt x="3306" y="1030"/>
                  </a:lnTo>
                  <a:lnTo>
                    <a:pt x="3287" y="1015"/>
                  </a:lnTo>
                  <a:lnTo>
                    <a:pt x="3265" y="1001"/>
                  </a:lnTo>
                  <a:lnTo>
                    <a:pt x="3243" y="987"/>
                  </a:lnTo>
                  <a:lnTo>
                    <a:pt x="3218" y="972"/>
                  </a:lnTo>
                  <a:lnTo>
                    <a:pt x="3163" y="943"/>
                  </a:lnTo>
                  <a:lnTo>
                    <a:pt x="3099" y="908"/>
                  </a:lnTo>
                  <a:lnTo>
                    <a:pt x="1868" y="238"/>
                  </a:lnTo>
                  <a:lnTo>
                    <a:pt x="1823" y="211"/>
                  </a:lnTo>
                  <a:lnTo>
                    <a:pt x="1770" y="180"/>
                  </a:lnTo>
                  <a:lnTo>
                    <a:pt x="1715" y="145"/>
                  </a:lnTo>
                  <a:lnTo>
                    <a:pt x="1657" y="109"/>
                  </a:lnTo>
                  <a:lnTo>
                    <a:pt x="1601" y="76"/>
                  </a:lnTo>
                  <a:lnTo>
                    <a:pt x="1548" y="47"/>
                  </a:lnTo>
                  <a:lnTo>
                    <a:pt x="1524" y="34"/>
                  </a:lnTo>
                  <a:lnTo>
                    <a:pt x="1502" y="23"/>
                  </a:lnTo>
                  <a:lnTo>
                    <a:pt x="1482" y="15"/>
                  </a:lnTo>
                  <a:lnTo>
                    <a:pt x="1465" y="8"/>
                  </a:lnTo>
                  <a:lnTo>
                    <a:pt x="1447" y="4"/>
                  </a:lnTo>
                  <a:lnTo>
                    <a:pt x="1429" y="2"/>
                  </a:lnTo>
                  <a:lnTo>
                    <a:pt x="1412" y="0"/>
                  </a:lnTo>
                  <a:lnTo>
                    <a:pt x="1396" y="1"/>
                  </a:lnTo>
                  <a:lnTo>
                    <a:pt x="1381" y="2"/>
                  </a:lnTo>
                  <a:lnTo>
                    <a:pt x="1365" y="5"/>
                  </a:lnTo>
                  <a:lnTo>
                    <a:pt x="1351" y="9"/>
                  </a:lnTo>
                  <a:lnTo>
                    <a:pt x="1337" y="16"/>
                  </a:lnTo>
                  <a:lnTo>
                    <a:pt x="1324" y="22"/>
                  </a:lnTo>
                  <a:lnTo>
                    <a:pt x="1311" y="30"/>
                  </a:lnTo>
                  <a:lnTo>
                    <a:pt x="1299" y="40"/>
                  </a:lnTo>
                  <a:lnTo>
                    <a:pt x="1289" y="49"/>
                  </a:lnTo>
                  <a:lnTo>
                    <a:pt x="1279" y="60"/>
                  </a:lnTo>
                  <a:lnTo>
                    <a:pt x="1269" y="71"/>
                  </a:lnTo>
                  <a:lnTo>
                    <a:pt x="1261" y="84"/>
                  </a:lnTo>
                  <a:lnTo>
                    <a:pt x="1253" y="96"/>
                  </a:lnTo>
                  <a:lnTo>
                    <a:pt x="1247" y="109"/>
                  </a:lnTo>
                  <a:lnTo>
                    <a:pt x="1241" y="123"/>
                  </a:lnTo>
                  <a:lnTo>
                    <a:pt x="1236" y="138"/>
                  </a:lnTo>
                  <a:lnTo>
                    <a:pt x="1233" y="153"/>
                  </a:lnTo>
                  <a:lnTo>
                    <a:pt x="1231" y="168"/>
                  </a:lnTo>
                  <a:lnTo>
                    <a:pt x="1229" y="183"/>
                  </a:lnTo>
                  <a:lnTo>
                    <a:pt x="1229" y="198"/>
                  </a:lnTo>
                  <a:lnTo>
                    <a:pt x="1229" y="213"/>
                  </a:lnTo>
                  <a:lnTo>
                    <a:pt x="1231" y="229"/>
                  </a:lnTo>
                  <a:lnTo>
                    <a:pt x="1234" y="245"/>
                  </a:lnTo>
                  <a:lnTo>
                    <a:pt x="1237" y="260"/>
                  </a:lnTo>
                  <a:lnTo>
                    <a:pt x="1242" y="275"/>
                  </a:lnTo>
                  <a:lnTo>
                    <a:pt x="1249" y="290"/>
                  </a:lnTo>
                  <a:lnTo>
                    <a:pt x="1257" y="304"/>
                  </a:lnTo>
                  <a:lnTo>
                    <a:pt x="1266" y="317"/>
                  </a:lnTo>
                  <a:lnTo>
                    <a:pt x="1277" y="330"/>
                  </a:lnTo>
                  <a:lnTo>
                    <a:pt x="1289" y="342"/>
                  </a:lnTo>
                  <a:lnTo>
                    <a:pt x="1305" y="355"/>
                  </a:lnTo>
                  <a:lnTo>
                    <a:pt x="1324" y="369"/>
                  </a:lnTo>
                  <a:lnTo>
                    <a:pt x="1348" y="384"/>
                  </a:lnTo>
                  <a:lnTo>
                    <a:pt x="1403" y="416"/>
                  </a:lnTo>
                  <a:lnTo>
                    <a:pt x="1465" y="449"/>
                  </a:lnTo>
                  <a:lnTo>
                    <a:pt x="1528" y="482"/>
                  </a:lnTo>
                  <a:lnTo>
                    <a:pt x="1588" y="513"/>
                  </a:lnTo>
                  <a:lnTo>
                    <a:pt x="1641" y="540"/>
                  </a:lnTo>
                  <a:lnTo>
                    <a:pt x="1681" y="560"/>
                  </a:lnTo>
                  <a:lnTo>
                    <a:pt x="1731" y="587"/>
                  </a:lnTo>
                  <a:lnTo>
                    <a:pt x="1781" y="614"/>
                  </a:lnTo>
                  <a:lnTo>
                    <a:pt x="1833" y="640"/>
                  </a:lnTo>
                  <a:lnTo>
                    <a:pt x="1885" y="667"/>
                  </a:lnTo>
                  <a:lnTo>
                    <a:pt x="1938" y="694"/>
                  </a:lnTo>
                  <a:lnTo>
                    <a:pt x="1990" y="722"/>
                  </a:lnTo>
                  <a:lnTo>
                    <a:pt x="2043" y="750"/>
                  </a:lnTo>
                  <a:lnTo>
                    <a:pt x="2095" y="779"/>
                  </a:lnTo>
                  <a:lnTo>
                    <a:pt x="2403" y="952"/>
                  </a:lnTo>
                  <a:lnTo>
                    <a:pt x="2415" y="958"/>
                  </a:lnTo>
                  <a:lnTo>
                    <a:pt x="2426" y="963"/>
                  </a:lnTo>
                  <a:lnTo>
                    <a:pt x="2437" y="970"/>
                  </a:lnTo>
                  <a:lnTo>
                    <a:pt x="2451" y="980"/>
                  </a:lnTo>
                  <a:lnTo>
                    <a:pt x="2473" y="996"/>
                  </a:lnTo>
                  <a:lnTo>
                    <a:pt x="2482" y="1001"/>
                  </a:lnTo>
                  <a:lnTo>
                    <a:pt x="2487" y="1009"/>
                  </a:lnTo>
                  <a:lnTo>
                    <a:pt x="2502" y="10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Freeform 9"/>
            <p:cNvSpPr>
              <a:spLocks/>
            </p:cNvSpPr>
            <p:nvPr/>
          </p:nvSpPr>
          <p:spPr bwMode="auto">
            <a:xfrm>
              <a:off x="8312150" y="352425"/>
              <a:ext cx="192088" cy="198438"/>
            </a:xfrm>
            <a:custGeom>
              <a:avLst/>
              <a:gdLst>
                <a:gd name="T0" fmla="*/ 1191 w 1208"/>
                <a:gd name="T1" fmla="*/ 612 h 1245"/>
                <a:gd name="T2" fmla="*/ 1197 w 1208"/>
                <a:gd name="T3" fmla="*/ 554 h 1245"/>
                <a:gd name="T4" fmla="*/ 1202 w 1208"/>
                <a:gd name="T5" fmla="*/ 455 h 1245"/>
                <a:gd name="T6" fmla="*/ 1206 w 1208"/>
                <a:gd name="T7" fmla="*/ 352 h 1245"/>
                <a:gd name="T8" fmla="*/ 1208 w 1208"/>
                <a:gd name="T9" fmla="*/ 283 h 1245"/>
                <a:gd name="T10" fmla="*/ 1163 w 1208"/>
                <a:gd name="T11" fmla="*/ 255 h 1245"/>
                <a:gd name="T12" fmla="*/ 1112 w 1208"/>
                <a:gd name="T13" fmla="*/ 217 h 1245"/>
                <a:gd name="T14" fmla="*/ 1001 w 1208"/>
                <a:gd name="T15" fmla="*/ 128 h 1245"/>
                <a:gd name="T16" fmla="*/ 946 w 1208"/>
                <a:gd name="T17" fmla="*/ 84 h 1245"/>
                <a:gd name="T18" fmla="*/ 894 w 1208"/>
                <a:gd name="T19" fmla="*/ 48 h 1245"/>
                <a:gd name="T20" fmla="*/ 845 w 1208"/>
                <a:gd name="T21" fmla="*/ 20 h 1245"/>
                <a:gd name="T22" fmla="*/ 823 w 1208"/>
                <a:gd name="T23" fmla="*/ 11 h 1245"/>
                <a:gd name="T24" fmla="*/ 803 w 1208"/>
                <a:gd name="T25" fmla="*/ 7 h 1245"/>
                <a:gd name="T26" fmla="*/ 752 w 1208"/>
                <a:gd name="T27" fmla="*/ 4 h 1245"/>
                <a:gd name="T28" fmla="*/ 668 w 1208"/>
                <a:gd name="T29" fmla="*/ 1 h 1245"/>
                <a:gd name="T30" fmla="*/ 448 w 1208"/>
                <a:gd name="T31" fmla="*/ 0 h 1245"/>
                <a:gd name="T32" fmla="*/ 228 w 1208"/>
                <a:gd name="T33" fmla="*/ 3 h 1245"/>
                <a:gd name="T34" fmla="*/ 145 w 1208"/>
                <a:gd name="T35" fmla="*/ 6 h 1245"/>
                <a:gd name="T36" fmla="*/ 94 w 1208"/>
                <a:gd name="T37" fmla="*/ 9 h 1245"/>
                <a:gd name="T38" fmla="*/ 82 w 1208"/>
                <a:gd name="T39" fmla="*/ 47 h 1245"/>
                <a:gd name="T40" fmla="*/ 71 w 1208"/>
                <a:gd name="T41" fmla="*/ 95 h 1245"/>
                <a:gd name="T42" fmla="*/ 49 w 1208"/>
                <a:gd name="T43" fmla="*/ 215 h 1245"/>
                <a:gd name="T44" fmla="*/ 31 w 1208"/>
                <a:gd name="T45" fmla="*/ 339 h 1245"/>
                <a:gd name="T46" fmla="*/ 15 w 1208"/>
                <a:gd name="T47" fmla="*/ 440 h 1245"/>
                <a:gd name="T48" fmla="*/ 3 w 1208"/>
                <a:gd name="T49" fmla="*/ 517 h 1245"/>
                <a:gd name="T50" fmla="*/ 0 w 1208"/>
                <a:gd name="T51" fmla="*/ 573 h 1245"/>
                <a:gd name="T52" fmla="*/ 1 w 1208"/>
                <a:gd name="T53" fmla="*/ 597 h 1245"/>
                <a:gd name="T54" fmla="*/ 4 w 1208"/>
                <a:gd name="T55" fmla="*/ 617 h 1245"/>
                <a:gd name="T56" fmla="*/ 17 w 1208"/>
                <a:gd name="T57" fmla="*/ 654 h 1245"/>
                <a:gd name="T58" fmla="*/ 36 w 1208"/>
                <a:gd name="T59" fmla="*/ 688 h 1245"/>
                <a:gd name="T60" fmla="*/ 61 w 1208"/>
                <a:gd name="T61" fmla="*/ 725 h 1245"/>
                <a:gd name="T62" fmla="*/ 92 w 1208"/>
                <a:gd name="T63" fmla="*/ 770 h 1245"/>
                <a:gd name="T64" fmla="*/ 128 w 1208"/>
                <a:gd name="T65" fmla="*/ 829 h 1245"/>
                <a:gd name="T66" fmla="*/ 167 w 1208"/>
                <a:gd name="T67" fmla="*/ 907 h 1245"/>
                <a:gd name="T68" fmla="*/ 219 w 1208"/>
                <a:gd name="T69" fmla="*/ 1005 h 1245"/>
                <a:gd name="T70" fmla="*/ 248 w 1208"/>
                <a:gd name="T71" fmla="*/ 1052 h 1245"/>
                <a:gd name="T72" fmla="*/ 279 w 1208"/>
                <a:gd name="T73" fmla="*/ 1094 h 1245"/>
                <a:gd name="T74" fmla="*/ 296 w 1208"/>
                <a:gd name="T75" fmla="*/ 1111 h 1245"/>
                <a:gd name="T76" fmla="*/ 312 w 1208"/>
                <a:gd name="T77" fmla="*/ 1126 h 1245"/>
                <a:gd name="T78" fmla="*/ 329 w 1208"/>
                <a:gd name="T79" fmla="*/ 1138 h 1245"/>
                <a:gd name="T80" fmla="*/ 348 w 1208"/>
                <a:gd name="T81" fmla="*/ 1145 h 1245"/>
                <a:gd name="T82" fmla="*/ 440 w 1208"/>
                <a:gd name="T83" fmla="*/ 1174 h 1245"/>
                <a:gd name="T84" fmla="*/ 566 w 1208"/>
                <a:gd name="T85" fmla="*/ 1208 h 1245"/>
                <a:gd name="T86" fmla="*/ 693 w 1208"/>
                <a:gd name="T87" fmla="*/ 1234 h 1245"/>
                <a:gd name="T88" fmla="*/ 746 w 1208"/>
                <a:gd name="T89" fmla="*/ 1243 h 1245"/>
                <a:gd name="T90" fmla="*/ 785 w 1208"/>
                <a:gd name="T91" fmla="*/ 124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8" h="1245">
                  <a:moveTo>
                    <a:pt x="785" y="1245"/>
                  </a:moveTo>
                  <a:lnTo>
                    <a:pt x="1191" y="612"/>
                  </a:lnTo>
                  <a:lnTo>
                    <a:pt x="1194" y="591"/>
                  </a:lnTo>
                  <a:lnTo>
                    <a:pt x="1197" y="554"/>
                  </a:lnTo>
                  <a:lnTo>
                    <a:pt x="1200" y="507"/>
                  </a:lnTo>
                  <a:lnTo>
                    <a:pt x="1202" y="455"/>
                  </a:lnTo>
                  <a:lnTo>
                    <a:pt x="1204" y="402"/>
                  </a:lnTo>
                  <a:lnTo>
                    <a:pt x="1206" y="352"/>
                  </a:lnTo>
                  <a:lnTo>
                    <a:pt x="1207" y="312"/>
                  </a:lnTo>
                  <a:lnTo>
                    <a:pt x="1208" y="283"/>
                  </a:lnTo>
                  <a:lnTo>
                    <a:pt x="1187" y="271"/>
                  </a:lnTo>
                  <a:lnTo>
                    <a:pt x="1163" y="255"/>
                  </a:lnTo>
                  <a:lnTo>
                    <a:pt x="1137" y="238"/>
                  </a:lnTo>
                  <a:lnTo>
                    <a:pt x="1112" y="217"/>
                  </a:lnTo>
                  <a:lnTo>
                    <a:pt x="1057" y="173"/>
                  </a:lnTo>
                  <a:lnTo>
                    <a:pt x="1001" y="128"/>
                  </a:lnTo>
                  <a:lnTo>
                    <a:pt x="973" y="106"/>
                  </a:lnTo>
                  <a:lnTo>
                    <a:pt x="946" y="84"/>
                  </a:lnTo>
                  <a:lnTo>
                    <a:pt x="920" y="65"/>
                  </a:lnTo>
                  <a:lnTo>
                    <a:pt x="894" y="48"/>
                  </a:lnTo>
                  <a:lnTo>
                    <a:pt x="868" y="33"/>
                  </a:lnTo>
                  <a:lnTo>
                    <a:pt x="845" y="20"/>
                  </a:lnTo>
                  <a:lnTo>
                    <a:pt x="834" y="15"/>
                  </a:lnTo>
                  <a:lnTo>
                    <a:pt x="823" y="11"/>
                  </a:lnTo>
                  <a:lnTo>
                    <a:pt x="812" y="9"/>
                  </a:lnTo>
                  <a:lnTo>
                    <a:pt x="803" y="7"/>
                  </a:lnTo>
                  <a:lnTo>
                    <a:pt x="782" y="6"/>
                  </a:lnTo>
                  <a:lnTo>
                    <a:pt x="752" y="4"/>
                  </a:lnTo>
                  <a:lnTo>
                    <a:pt x="713" y="3"/>
                  </a:lnTo>
                  <a:lnTo>
                    <a:pt x="668" y="1"/>
                  </a:lnTo>
                  <a:lnTo>
                    <a:pt x="563" y="0"/>
                  </a:lnTo>
                  <a:lnTo>
                    <a:pt x="448" y="0"/>
                  </a:lnTo>
                  <a:lnTo>
                    <a:pt x="333" y="1"/>
                  </a:lnTo>
                  <a:lnTo>
                    <a:pt x="228" y="3"/>
                  </a:lnTo>
                  <a:lnTo>
                    <a:pt x="183" y="4"/>
                  </a:lnTo>
                  <a:lnTo>
                    <a:pt x="145" y="6"/>
                  </a:lnTo>
                  <a:lnTo>
                    <a:pt x="115" y="7"/>
                  </a:lnTo>
                  <a:lnTo>
                    <a:pt x="94" y="9"/>
                  </a:lnTo>
                  <a:lnTo>
                    <a:pt x="88" y="26"/>
                  </a:lnTo>
                  <a:lnTo>
                    <a:pt x="82" y="47"/>
                  </a:lnTo>
                  <a:lnTo>
                    <a:pt x="76" y="69"/>
                  </a:lnTo>
                  <a:lnTo>
                    <a:pt x="71" y="95"/>
                  </a:lnTo>
                  <a:lnTo>
                    <a:pt x="60" y="153"/>
                  </a:lnTo>
                  <a:lnTo>
                    <a:pt x="49" y="215"/>
                  </a:lnTo>
                  <a:lnTo>
                    <a:pt x="40" y="278"/>
                  </a:lnTo>
                  <a:lnTo>
                    <a:pt x="31" y="339"/>
                  </a:lnTo>
                  <a:lnTo>
                    <a:pt x="22" y="394"/>
                  </a:lnTo>
                  <a:lnTo>
                    <a:pt x="15" y="440"/>
                  </a:lnTo>
                  <a:lnTo>
                    <a:pt x="7" y="481"/>
                  </a:lnTo>
                  <a:lnTo>
                    <a:pt x="3" y="517"/>
                  </a:lnTo>
                  <a:lnTo>
                    <a:pt x="0" y="547"/>
                  </a:lnTo>
                  <a:lnTo>
                    <a:pt x="0" y="573"/>
                  </a:lnTo>
                  <a:lnTo>
                    <a:pt x="0" y="585"/>
                  </a:lnTo>
                  <a:lnTo>
                    <a:pt x="1" y="597"/>
                  </a:lnTo>
                  <a:lnTo>
                    <a:pt x="3" y="608"/>
                  </a:lnTo>
                  <a:lnTo>
                    <a:pt x="4" y="617"/>
                  </a:lnTo>
                  <a:lnTo>
                    <a:pt x="10" y="637"/>
                  </a:lnTo>
                  <a:lnTo>
                    <a:pt x="17" y="654"/>
                  </a:lnTo>
                  <a:lnTo>
                    <a:pt x="26" y="671"/>
                  </a:lnTo>
                  <a:lnTo>
                    <a:pt x="36" y="688"/>
                  </a:lnTo>
                  <a:lnTo>
                    <a:pt x="48" y="705"/>
                  </a:lnTo>
                  <a:lnTo>
                    <a:pt x="61" y="725"/>
                  </a:lnTo>
                  <a:lnTo>
                    <a:pt x="76" y="746"/>
                  </a:lnTo>
                  <a:lnTo>
                    <a:pt x="92" y="770"/>
                  </a:lnTo>
                  <a:lnTo>
                    <a:pt x="109" y="798"/>
                  </a:lnTo>
                  <a:lnTo>
                    <a:pt x="128" y="829"/>
                  </a:lnTo>
                  <a:lnTo>
                    <a:pt x="146" y="863"/>
                  </a:lnTo>
                  <a:lnTo>
                    <a:pt x="167" y="907"/>
                  </a:lnTo>
                  <a:lnTo>
                    <a:pt x="192" y="954"/>
                  </a:lnTo>
                  <a:lnTo>
                    <a:pt x="219" y="1005"/>
                  </a:lnTo>
                  <a:lnTo>
                    <a:pt x="233" y="1028"/>
                  </a:lnTo>
                  <a:lnTo>
                    <a:pt x="248" y="1052"/>
                  </a:lnTo>
                  <a:lnTo>
                    <a:pt x="264" y="1073"/>
                  </a:lnTo>
                  <a:lnTo>
                    <a:pt x="279" y="1094"/>
                  </a:lnTo>
                  <a:lnTo>
                    <a:pt x="287" y="1102"/>
                  </a:lnTo>
                  <a:lnTo>
                    <a:pt x="296" y="1111"/>
                  </a:lnTo>
                  <a:lnTo>
                    <a:pt x="305" y="1119"/>
                  </a:lnTo>
                  <a:lnTo>
                    <a:pt x="312" y="1126"/>
                  </a:lnTo>
                  <a:lnTo>
                    <a:pt x="321" y="1133"/>
                  </a:lnTo>
                  <a:lnTo>
                    <a:pt x="329" y="1138"/>
                  </a:lnTo>
                  <a:lnTo>
                    <a:pt x="338" y="1142"/>
                  </a:lnTo>
                  <a:lnTo>
                    <a:pt x="348" y="1145"/>
                  </a:lnTo>
                  <a:lnTo>
                    <a:pt x="387" y="1158"/>
                  </a:lnTo>
                  <a:lnTo>
                    <a:pt x="440" y="1174"/>
                  </a:lnTo>
                  <a:lnTo>
                    <a:pt x="501" y="1190"/>
                  </a:lnTo>
                  <a:lnTo>
                    <a:pt x="566" y="1208"/>
                  </a:lnTo>
                  <a:lnTo>
                    <a:pt x="632" y="1223"/>
                  </a:lnTo>
                  <a:lnTo>
                    <a:pt x="693" y="1234"/>
                  </a:lnTo>
                  <a:lnTo>
                    <a:pt x="721" y="1240"/>
                  </a:lnTo>
                  <a:lnTo>
                    <a:pt x="746" y="1243"/>
                  </a:lnTo>
                  <a:lnTo>
                    <a:pt x="767" y="1245"/>
                  </a:lnTo>
                  <a:lnTo>
                    <a:pt x="785" y="1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Freeform 10"/>
            <p:cNvSpPr>
              <a:spLocks/>
            </p:cNvSpPr>
            <p:nvPr/>
          </p:nvSpPr>
          <p:spPr bwMode="auto">
            <a:xfrm>
              <a:off x="8658225" y="-744537"/>
              <a:ext cx="125413" cy="128588"/>
            </a:xfrm>
            <a:custGeom>
              <a:avLst/>
              <a:gdLst>
                <a:gd name="T0" fmla="*/ 183 w 788"/>
                <a:gd name="T1" fmla="*/ 53 h 802"/>
                <a:gd name="T2" fmla="*/ 116 w 788"/>
                <a:gd name="T3" fmla="*/ 100 h 802"/>
                <a:gd name="T4" fmla="*/ 65 w 788"/>
                <a:gd name="T5" fmla="*/ 156 h 802"/>
                <a:gd name="T6" fmla="*/ 29 w 788"/>
                <a:gd name="T7" fmla="*/ 221 h 802"/>
                <a:gd name="T8" fmla="*/ 8 w 788"/>
                <a:gd name="T9" fmla="*/ 290 h 802"/>
                <a:gd name="T10" fmla="*/ 0 w 788"/>
                <a:gd name="T11" fmla="*/ 362 h 802"/>
                <a:gd name="T12" fmla="*/ 4 w 788"/>
                <a:gd name="T13" fmla="*/ 436 h 802"/>
                <a:gd name="T14" fmla="*/ 23 w 788"/>
                <a:gd name="T15" fmla="*/ 509 h 802"/>
                <a:gd name="T16" fmla="*/ 51 w 788"/>
                <a:gd name="T17" fmla="*/ 579 h 802"/>
                <a:gd name="T18" fmla="*/ 90 w 788"/>
                <a:gd name="T19" fmla="*/ 642 h 802"/>
                <a:gd name="T20" fmla="*/ 140 w 788"/>
                <a:gd name="T21" fmla="*/ 699 h 802"/>
                <a:gd name="T22" fmla="*/ 198 w 788"/>
                <a:gd name="T23" fmla="*/ 745 h 802"/>
                <a:gd name="T24" fmla="*/ 264 w 788"/>
                <a:gd name="T25" fmla="*/ 780 h 802"/>
                <a:gd name="T26" fmla="*/ 338 w 788"/>
                <a:gd name="T27" fmla="*/ 799 h 802"/>
                <a:gd name="T28" fmla="*/ 420 w 788"/>
                <a:gd name="T29" fmla="*/ 802 h 802"/>
                <a:gd name="T30" fmla="*/ 507 w 788"/>
                <a:gd name="T31" fmla="*/ 786 h 802"/>
                <a:gd name="T32" fmla="*/ 591 w 788"/>
                <a:gd name="T33" fmla="*/ 754 h 802"/>
                <a:gd name="T34" fmla="*/ 640 w 788"/>
                <a:gd name="T35" fmla="*/ 732 h 802"/>
                <a:gd name="T36" fmla="*/ 665 w 788"/>
                <a:gd name="T37" fmla="*/ 716 h 802"/>
                <a:gd name="T38" fmla="*/ 687 w 788"/>
                <a:gd name="T39" fmla="*/ 698 h 802"/>
                <a:gd name="T40" fmla="*/ 707 w 788"/>
                <a:gd name="T41" fmla="*/ 676 h 802"/>
                <a:gd name="T42" fmla="*/ 726 w 788"/>
                <a:gd name="T43" fmla="*/ 648 h 802"/>
                <a:gd name="T44" fmla="*/ 744 w 788"/>
                <a:gd name="T45" fmla="*/ 611 h 802"/>
                <a:gd name="T46" fmla="*/ 765 w 788"/>
                <a:gd name="T47" fmla="*/ 561 h 802"/>
                <a:gd name="T48" fmla="*/ 780 w 788"/>
                <a:gd name="T49" fmla="*/ 500 h 802"/>
                <a:gd name="T50" fmla="*/ 788 w 788"/>
                <a:gd name="T51" fmla="*/ 437 h 802"/>
                <a:gd name="T52" fmla="*/ 786 w 788"/>
                <a:gd name="T53" fmla="*/ 377 h 802"/>
                <a:gd name="T54" fmla="*/ 775 w 788"/>
                <a:gd name="T55" fmla="*/ 317 h 802"/>
                <a:gd name="T56" fmla="*/ 758 w 788"/>
                <a:gd name="T57" fmla="*/ 260 h 802"/>
                <a:gd name="T58" fmla="*/ 732 w 788"/>
                <a:gd name="T59" fmla="*/ 207 h 802"/>
                <a:gd name="T60" fmla="*/ 700 w 788"/>
                <a:gd name="T61" fmla="*/ 157 h 802"/>
                <a:gd name="T62" fmla="*/ 661 w 788"/>
                <a:gd name="T63" fmla="*/ 113 h 802"/>
                <a:gd name="T64" fmla="*/ 617 w 788"/>
                <a:gd name="T65" fmla="*/ 75 h 802"/>
                <a:gd name="T66" fmla="*/ 568 w 788"/>
                <a:gd name="T67" fmla="*/ 44 h 802"/>
                <a:gd name="T68" fmla="*/ 513 w 788"/>
                <a:gd name="T69" fmla="*/ 20 h 802"/>
                <a:gd name="T70" fmla="*/ 455 w 788"/>
                <a:gd name="T71" fmla="*/ 5 h 802"/>
                <a:gd name="T72" fmla="*/ 392 w 788"/>
                <a:gd name="T73" fmla="*/ 0 h 802"/>
                <a:gd name="T74" fmla="*/ 326 w 788"/>
                <a:gd name="T75" fmla="*/ 5 h 802"/>
                <a:gd name="T76" fmla="*/ 258 w 788"/>
                <a:gd name="T77" fmla="*/ 2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8" h="802">
                  <a:moveTo>
                    <a:pt x="222" y="35"/>
                  </a:moveTo>
                  <a:lnTo>
                    <a:pt x="183" y="53"/>
                  </a:lnTo>
                  <a:lnTo>
                    <a:pt x="147" y="76"/>
                  </a:lnTo>
                  <a:lnTo>
                    <a:pt x="116" y="100"/>
                  </a:lnTo>
                  <a:lnTo>
                    <a:pt x="88" y="127"/>
                  </a:lnTo>
                  <a:lnTo>
                    <a:pt x="65" y="156"/>
                  </a:lnTo>
                  <a:lnTo>
                    <a:pt x="45" y="187"/>
                  </a:lnTo>
                  <a:lnTo>
                    <a:pt x="29" y="221"/>
                  </a:lnTo>
                  <a:lnTo>
                    <a:pt x="16" y="255"/>
                  </a:lnTo>
                  <a:lnTo>
                    <a:pt x="8" y="290"/>
                  </a:lnTo>
                  <a:lnTo>
                    <a:pt x="2" y="326"/>
                  </a:lnTo>
                  <a:lnTo>
                    <a:pt x="0" y="362"/>
                  </a:lnTo>
                  <a:lnTo>
                    <a:pt x="1" y="400"/>
                  </a:lnTo>
                  <a:lnTo>
                    <a:pt x="4" y="436"/>
                  </a:lnTo>
                  <a:lnTo>
                    <a:pt x="12" y="473"/>
                  </a:lnTo>
                  <a:lnTo>
                    <a:pt x="23" y="509"/>
                  </a:lnTo>
                  <a:lnTo>
                    <a:pt x="36" y="545"/>
                  </a:lnTo>
                  <a:lnTo>
                    <a:pt x="51" y="579"/>
                  </a:lnTo>
                  <a:lnTo>
                    <a:pt x="70" y="611"/>
                  </a:lnTo>
                  <a:lnTo>
                    <a:pt x="90" y="642"/>
                  </a:lnTo>
                  <a:lnTo>
                    <a:pt x="114" y="672"/>
                  </a:lnTo>
                  <a:lnTo>
                    <a:pt x="140" y="699"/>
                  </a:lnTo>
                  <a:lnTo>
                    <a:pt x="168" y="724"/>
                  </a:lnTo>
                  <a:lnTo>
                    <a:pt x="198" y="745"/>
                  </a:lnTo>
                  <a:lnTo>
                    <a:pt x="230" y="764"/>
                  </a:lnTo>
                  <a:lnTo>
                    <a:pt x="264" y="780"/>
                  </a:lnTo>
                  <a:lnTo>
                    <a:pt x="301" y="792"/>
                  </a:lnTo>
                  <a:lnTo>
                    <a:pt x="338" y="799"/>
                  </a:lnTo>
                  <a:lnTo>
                    <a:pt x="378" y="802"/>
                  </a:lnTo>
                  <a:lnTo>
                    <a:pt x="420" y="802"/>
                  </a:lnTo>
                  <a:lnTo>
                    <a:pt x="463" y="797"/>
                  </a:lnTo>
                  <a:lnTo>
                    <a:pt x="507" y="786"/>
                  </a:lnTo>
                  <a:lnTo>
                    <a:pt x="552" y="770"/>
                  </a:lnTo>
                  <a:lnTo>
                    <a:pt x="591" y="754"/>
                  </a:lnTo>
                  <a:lnTo>
                    <a:pt x="625" y="740"/>
                  </a:lnTo>
                  <a:lnTo>
                    <a:pt x="640" y="732"/>
                  </a:lnTo>
                  <a:lnTo>
                    <a:pt x="653" y="725"/>
                  </a:lnTo>
                  <a:lnTo>
                    <a:pt x="665" y="716"/>
                  </a:lnTo>
                  <a:lnTo>
                    <a:pt x="676" y="708"/>
                  </a:lnTo>
                  <a:lnTo>
                    <a:pt x="687" y="698"/>
                  </a:lnTo>
                  <a:lnTo>
                    <a:pt x="698" y="687"/>
                  </a:lnTo>
                  <a:lnTo>
                    <a:pt x="707" y="676"/>
                  </a:lnTo>
                  <a:lnTo>
                    <a:pt x="716" y="663"/>
                  </a:lnTo>
                  <a:lnTo>
                    <a:pt x="726" y="648"/>
                  </a:lnTo>
                  <a:lnTo>
                    <a:pt x="734" y="631"/>
                  </a:lnTo>
                  <a:lnTo>
                    <a:pt x="744" y="611"/>
                  </a:lnTo>
                  <a:lnTo>
                    <a:pt x="753" y="591"/>
                  </a:lnTo>
                  <a:lnTo>
                    <a:pt x="765" y="561"/>
                  </a:lnTo>
                  <a:lnTo>
                    <a:pt x="774" y="530"/>
                  </a:lnTo>
                  <a:lnTo>
                    <a:pt x="780" y="500"/>
                  </a:lnTo>
                  <a:lnTo>
                    <a:pt x="786" y="469"/>
                  </a:lnTo>
                  <a:lnTo>
                    <a:pt x="788" y="437"/>
                  </a:lnTo>
                  <a:lnTo>
                    <a:pt x="788" y="407"/>
                  </a:lnTo>
                  <a:lnTo>
                    <a:pt x="786" y="377"/>
                  </a:lnTo>
                  <a:lnTo>
                    <a:pt x="781" y="347"/>
                  </a:lnTo>
                  <a:lnTo>
                    <a:pt x="775" y="317"/>
                  </a:lnTo>
                  <a:lnTo>
                    <a:pt x="767" y="289"/>
                  </a:lnTo>
                  <a:lnTo>
                    <a:pt x="758" y="260"/>
                  </a:lnTo>
                  <a:lnTo>
                    <a:pt x="746" y="233"/>
                  </a:lnTo>
                  <a:lnTo>
                    <a:pt x="732" y="207"/>
                  </a:lnTo>
                  <a:lnTo>
                    <a:pt x="717" y="182"/>
                  </a:lnTo>
                  <a:lnTo>
                    <a:pt x="700" y="157"/>
                  </a:lnTo>
                  <a:lnTo>
                    <a:pt x="682" y="135"/>
                  </a:lnTo>
                  <a:lnTo>
                    <a:pt x="661" y="113"/>
                  </a:lnTo>
                  <a:lnTo>
                    <a:pt x="640" y="93"/>
                  </a:lnTo>
                  <a:lnTo>
                    <a:pt x="617" y="75"/>
                  </a:lnTo>
                  <a:lnTo>
                    <a:pt x="593" y="59"/>
                  </a:lnTo>
                  <a:lnTo>
                    <a:pt x="568" y="44"/>
                  </a:lnTo>
                  <a:lnTo>
                    <a:pt x="541" y="31"/>
                  </a:lnTo>
                  <a:lnTo>
                    <a:pt x="513" y="20"/>
                  </a:lnTo>
                  <a:lnTo>
                    <a:pt x="484" y="11"/>
                  </a:lnTo>
                  <a:lnTo>
                    <a:pt x="455" y="5"/>
                  </a:lnTo>
                  <a:lnTo>
                    <a:pt x="424" y="2"/>
                  </a:lnTo>
                  <a:lnTo>
                    <a:pt x="392" y="0"/>
                  </a:lnTo>
                  <a:lnTo>
                    <a:pt x="360" y="2"/>
                  </a:lnTo>
                  <a:lnTo>
                    <a:pt x="326" y="5"/>
                  </a:lnTo>
                  <a:lnTo>
                    <a:pt x="292" y="12"/>
                  </a:lnTo>
                  <a:lnTo>
                    <a:pt x="258" y="22"/>
                  </a:lnTo>
                  <a:lnTo>
                    <a:pt x="22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Freeform 11"/>
            <p:cNvSpPr>
              <a:spLocks/>
            </p:cNvSpPr>
            <p:nvPr/>
          </p:nvSpPr>
          <p:spPr bwMode="auto">
            <a:xfrm>
              <a:off x="8326438" y="141288"/>
              <a:ext cx="117475" cy="123825"/>
            </a:xfrm>
            <a:custGeom>
              <a:avLst/>
              <a:gdLst>
                <a:gd name="T0" fmla="*/ 273 w 740"/>
                <a:gd name="T1" fmla="*/ 15 h 772"/>
                <a:gd name="T2" fmla="*/ 221 w 740"/>
                <a:gd name="T3" fmla="*/ 32 h 772"/>
                <a:gd name="T4" fmla="*/ 176 w 740"/>
                <a:gd name="T5" fmla="*/ 54 h 772"/>
                <a:gd name="T6" fmla="*/ 136 w 740"/>
                <a:gd name="T7" fmla="*/ 80 h 772"/>
                <a:gd name="T8" fmla="*/ 103 w 740"/>
                <a:gd name="T9" fmla="*/ 109 h 772"/>
                <a:gd name="T10" fmla="*/ 74 w 740"/>
                <a:gd name="T11" fmla="*/ 139 h 772"/>
                <a:gd name="T12" fmla="*/ 52 w 740"/>
                <a:gd name="T13" fmla="*/ 172 h 772"/>
                <a:gd name="T14" fmla="*/ 32 w 740"/>
                <a:gd name="T15" fmla="*/ 206 h 772"/>
                <a:gd name="T16" fmla="*/ 18 w 740"/>
                <a:gd name="T17" fmla="*/ 240 h 772"/>
                <a:gd name="T18" fmla="*/ 9 w 740"/>
                <a:gd name="T19" fmla="*/ 273 h 772"/>
                <a:gd name="T20" fmla="*/ 2 w 740"/>
                <a:gd name="T21" fmla="*/ 307 h 772"/>
                <a:gd name="T22" fmla="*/ 0 w 740"/>
                <a:gd name="T23" fmla="*/ 339 h 772"/>
                <a:gd name="T24" fmla="*/ 0 w 740"/>
                <a:gd name="T25" fmla="*/ 368 h 772"/>
                <a:gd name="T26" fmla="*/ 3 w 740"/>
                <a:gd name="T27" fmla="*/ 395 h 772"/>
                <a:gd name="T28" fmla="*/ 10 w 740"/>
                <a:gd name="T29" fmla="*/ 419 h 772"/>
                <a:gd name="T30" fmla="*/ 18 w 740"/>
                <a:gd name="T31" fmla="*/ 439 h 772"/>
                <a:gd name="T32" fmla="*/ 34 w 740"/>
                <a:gd name="T33" fmla="*/ 462 h 772"/>
                <a:gd name="T34" fmla="*/ 85 w 740"/>
                <a:gd name="T35" fmla="*/ 513 h 772"/>
                <a:gd name="T36" fmla="*/ 149 w 740"/>
                <a:gd name="T37" fmla="*/ 574 h 772"/>
                <a:gd name="T38" fmla="*/ 202 w 740"/>
                <a:gd name="T39" fmla="*/ 624 h 772"/>
                <a:gd name="T40" fmla="*/ 240 w 740"/>
                <a:gd name="T41" fmla="*/ 662 h 772"/>
                <a:gd name="T42" fmla="*/ 289 w 740"/>
                <a:gd name="T43" fmla="*/ 714 h 772"/>
                <a:gd name="T44" fmla="*/ 325 w 740"/>
                <a:gd name="T45" fmla="*/ 749 h 772"/>
                <a:gd name="T46" fmla="*/ 347 w 740"/>
                <a:gd name="T47" fmla="*/ 763 h 772"/>
                <a:gd name="T48" fmla="*/ 362 w 740"/>
                <a:gd name="T49" fmla="*/ 769 h 772"/>
                <a:gd name="T50" fmla="*/ 377 w 740"/>
                <a:gd name="T51" fmla="*/ 771 h 772"/>
                <a:gd name="T52" fmla="*/ 393 w 740"/>
                <a:gd name="T53" fmla="*/ 771 h 772"/>
                <a:gd name="T54" fmla="*/ 410 w 740"/>
                <a:gd name="T55" fmla="*/ 767 h 772"/>
                <a:gd name="T56" fmla="*/ 430 w 740"/>
                <a:gd name="T57" fmla="*/ 758 h 772"/>
                <a:gd name="T58" fmla="*/ 652 w 740"/>
                <a:gd name="T59" fmla="*/ 596 h 772"/>
                <a:gd name="T60" fmla="*/ 677 w 740"/>
                <a:gd name="T61" fmla="*/ 573 h 772"/>
                <a:gd name="T62" fmla="*/ 698 w 740"/>
                <a:gd name="T63" fmla="*/ 544 h 772"/>
                <a:gd name="T64" fmla="*/ 715 w 740"/>
                <a:gd name="T65" fmla="*/ 509 h 772"/>
                <a:gd name="T66" fmla="*/ 728 w 740"/>
                <a:gd name="T67" fmla="*/ 471 h 772"/>
                <a:gd name="T68" fmla="*/ 735 w 740"/>
                <a:gd name="T69" fmla="*/ 429 h 772"/>
                <a:gd name="T70" fmla="*/ 739 w 740"/>
                <a:gd name="T71" fmla="*/ 384 h 772"/>
                <a:gd name="T72" fmla="*/ 740 w 740"/>
                <a:gd name="T73" fmla="*/ 339 h 772"/>
                <a:gd name="T74" fmla="*/ 736 w 740"/>
                <a:gd name="T75" fmla="*/ 294 h 772"/>
                <a:gd name="T76" fmla="*/ 730 w 740"/>
                <a:gd name="T77" fmla="*/ 262 h 772"/>
                <a:gd name="T78" fmla="*/ 719 w 740"/>
                <a:gd name="T79" fmla="*/ 229 h 772"/>
                <a:gd name="T80" fmla="*/ 705 w 740"/>
                <a:gd name="T81" fmla="*/ 199 h 772"/>
                <a:gd name="T82" fmla="*/ 687 w 740"/>
                <a:gd name="T83" fmla="*/ 169 h 772"/>
                <a:gd name="T84" fmla="*/ 665 w 740"/>
                <a:gd name="T85" fmla="*/ 141 h 772"/>
                <a:gd name="T86" fmla="*/ 641 w 740"/>
                <a:gd name="T87" fmla="*/ 116 h 772"/>
                <a:gd name="T88" fmla="*/ 613 w 740"/>
                <a:gd name="T89" fmla="*/ 91 h 772"/>
                <a:gd name="T90" fmla="*/ 584 w 740"/>
                <a:gd name="T91" fmla="*/ 68 h 772"/>
                <a:gd name="T92" fmla="*/ 552 w 740"/>
                <a:gd name="T93" fmla="*/ 49 h 772"/>
                <a:gd name="T94" fmla="*/ 518 w 740"/>
                <a:gd name="T95" fmla="*/ 33 h 772"/>
                <a:gd name="T96" fmla="*/ 484 w 740"/>
                <a:gd name="T97" fmla="*/ 19 h 772"/>
                <a:gd name="T98" fmla="*/ 447 w 740"/>
                <a:gd name="T99" fmla="*/ 8 h 772"/>
                <a:gd name="T100" fmla="*/ 411 w 740"/>
                <a:gd name="T101" fmla="*/ 2 h 772"/>
                <a:gd name="T102" fmla="*/ 375 w 740"/>
                <a:gd name="T103" fmla="*/ 0 h 772"/>
                <a:gd name="T104" fmla="*/ 337 w 740"/>
                <a:gd name="T105" fmla="*/ 1 h 772"/>
                <a:gd name="T106" fmla="*/ 300 w 740"/>
                <a:gd name="T107" fmla="*/ 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0" h="772">
                  <a:moveTo>
                    <a:pt x="300" y="7"/>
                  </a:moveTo>
                  <a:lnTo>
                    <a:pt x="273" y="15"/>
                  </a:lnTo>
                  <a:lnTo>
                    <a:pt x="246" y="22"/>
                  </a:lnTo>
                  <a:lnTo>
                    <a:pt x="221" y="32"/>
                  </a:lnTo>
                  <a:lnTo>
                    <a:pt x="197" y="43"/>
                  </a:lnTo>
                  <a:lnTo>
                    <a:pt x="176" y="54"/>
                  </a:lnTo>
                  <a:lnTo>
                    <a:pt x="156" y="67"/>
                  </a:lnTo>
                  <a:lnTo>
                    <a:pt x="136" y="80"/>
                  </a:lnTo>
                  <a:lnTo>
                    <a:pt x="119" y="94"/>
                  </a:lnTo>
                  <a:lnTo>
                    <a:pt x="103" y="109"/>
                  </a:lnTo>
                  <a:lnTo>
                    <a:pt x="88" y="124"/>
                  </a:lnTo>
                  <a:lnTo>
                    <a:pt x="74" y="139"/>
                  </a:lnTo>
                  <a:lnTo>
                    <a:pt x="62" y="155"/>
                  </a:lnTo>
                  <a:lnTo>
                    <a:pt x="52" y="172"/>
                  </a:lnTo>
                  <a:lnTo>
                    <a:pt x="41" y="189"/>
                  </a:lnTo>
                  <a:lnTo>
                    <a:pt x="32" y="206"/>
                  </a:lnTo>
                  <a:lnTo>
                    <a:pt x="25" y="223"/>
                  </a:lnTo>
                  <a:lnTo>
                    <a:pt x="18" y="240"/>
                  </a:lnTo>
                  <a:lnTo>
                    <a:pt x="13" y="256"/>
                  </a:lnTo>
                  <a:lnTo>
                    <a:pt x="9" y="273"/>
                  </a:lnTo>
                  <a:lnTo>
                    <a:pt x="5" y="291"/>
                  </a:lnTo>
                  <a:lnTo>
                    <a:pt x="2" y="307"/>
                  </a:lnTo>
                  <a:lnTo>
                    <a:pt x="1" y="323"/>
                  </a:lnTo>
                  <a:lnTo>
                    <a:pt x="0" y="339"/>
                  </a:lnTo>
                  <a:lnTo>
                    <a:pt x="0" y="354"/>
                  </a:lnTo>
                  <a:lnTo>
                    <a:pt x="0" y="368"/>
                  </a:lnTo>
                  <a:lnTo>
                    <a:pt x="2" y="382"/>
                  </a:lnTo>
                  <a:lnTo>
                    <a:pt x="3" y="395"/>
                  </a:lnTo>
                  <a:lnTo>
                    <a:pt x="6" y="407"/>
                  </a:lnTo>
                  <a:lnTo>
                    <a:pt x="10" y="419"/>
                  </a:lnTo>
                  <a:lnTo>
                    <a:pt x="14" y="429"/>
                  </a:lnTo>
                  <a:lnTo>
                    <a:pt x="18" y="439"/>
                  </a:lnTo>
                  <a:lnTo>
                    <a:pt x="23" y="447"/>
                  </a:lnTo>
                  <a:lnTo>
                    <a:pt x="34" y="462"/>
                  </a:lnTo>
                  <a:lnTo>
                    <a:pt x="57" y="485"/>
                  </a:lnTo>
                  <a:lnTo>
                    <a:pt x="85" y="513"/>
                  </a:lnTo>
                  <a:lnTo>
                    <a:pt x="117" y="544"/>
                  </a:lnTo>
                  <a:lnTo>
                    <a:pt x="149" y="574"/>
                  </a:lnTo>
                  <a:lnTo>
                    <a:pt x="178" y="602"/>
                  </a:lnTo>
                  <a:lnTo>
                    <a:pt x="202" y="624"/>
                  </a:lnTo>
                  <a:lnTo>
                    <a:pt x="217" y="637"/>
                  </a:lnTo>
                  <a:lnTo>
                    <a:pt x="240" y="662"/>
                  </a:lnTo>
                  <a:lnTo>
                    <a:pt x="264" y="689"/>
                  </a:lnTo>
                  <a:lnTo>
                    <a:pt x="289" y="714"/>
                  </a:lnTo>
                  <a:lnTo>
                    <a:pt x="310" y="736"/>
                  </a:lnTo>
                  <a:lnTo>
                    <a:pt x="325" y="749"/>
                  </a:lnTo>
                  <a:lnTo>
                    <a:pt x="340" y="758"/>
                  </a:lnTo>
                  <a:lnTo>
                    <a:pt x="347" y="763"/>
                  </a:lnTo>
                  <a:lnTo>
                    <a:pt x="354" y="766"/>
                  </a:lnTo>
                  <a:lnTo>
                    <a:pt x="362" y="769"/>
                  </a:lnTo>
                  <a:lnTo>
                    <a:pt x="368" y="770"/>
                  </a:lnTo>
                  <a:lnTo>
                    <a:pt x="377" y="771"/>
                  </a:lnTo>
                  <a:lnTo>
                    <a:pt x="384" y="772"/>
                  </a:lnTo>
                  <a:lnTo>
                    <a:pt x="393" y="771"/>
                  </a:lnTo>
                  <a:lnTo>
                    <a:pt x="401" y="769"/>
                  </a:lnTo>
                  <a:lnTo>
                    <a:pt x="410" y="767"/>
                  </a:lnTo>
                  <a:lnTo>
                    <a:pt x="421" y="763"/>
                  </a:lnTo>
                  <a:lnTo>
                    <a:pt x="430" y="758"/>
                  </a:lnTo>
                  <a:lnTo>
                    <a:pt x="442" y="752"/>
                  </a:lnTo>
                  <a:lnTo>
                    <a:pt x="652" y="596"/>
                  </a:lnTo>
                  <a:lnTo>
                    <a:pt x="665" y="586"/>
                  </a:lnTo>
                  <a:lnTo>
                    <a:pt x="677" y="573"/>
                  </a:lnTo>
                  <a:lnTo>
                    <a:pt x="688" y="559"/>
                  </a:lnTo>
                  <a:lnTo>
                    <a:pt x="698" y="544"/>
                  </a:lnTo>
                  <a:lnTo>
                    <a:pt x="707" y="527"/>
                  </a:lnTo>
                  <a:lnTo>
                    <a:pt x="715" y="509"/>
                  </a:lnTo>
                  <a:lnTo>
                    <a:pt x="721" y="490"/>
                  </a:lnTo>
                  <a:lnTo>
                    <a:pt x="728" y="471"/>
                  </a:lnTo>
                  <a:lnTo>
                    <a:pt x="732" y="449"/>
                  </a:lnTo>
                  <a:lnTo>
                    <a:pt x="735" y="429"/>
                  </a:lnTo>
                  <a:lnTo>
                    <a:pt x="738" y="406"/>
                  </a:lnTo>
                  <a:lnTo>
                    <a:pt x="739" y="384"/>
                  </a:lnTo>
                  <a:lnTo>
                    <a:pt x="740" y="361"/>
                  </a:lnTo>
                  <a:lnTo>
                    <a:pt x="740" y="339"/>
                  </a:lnTo>
                  <a:lnTo>
                    <a:pt x="739" y="316"/>
                  </a:lnTo>
                  <a:lnTo>
                    <a:pt x="736" y="294"/>
                  </a:lnTo>
                  <a:lnTo>
                    <a:pt x="734" y="278"/>
                  </a:lnTo>
                  <a:lnTo>
                    <a:pt x="730" y="262"/>
                  </a:lnTo>
                  <a:lnTo>
                    <a:pt x="725" y="245"/>
                  </a:lnTo>
                  <a:lnTo>
                    <a:pt x="719" y="229"/>
                  </a:lnTo>
                  <a:lnTo>
                    <a:pt x="713" y="214"/>
                  </a:lnTo>
                  <a:lnTo>
                    <a:pt x="705" y="199"/>
                  </a:lnTo>
                  <a:lnTo>
                    <a:pt x="696" y="184"/>
                  </a:lnTo>
                  <a:lnTo>
                    <a:pt x="687" y="169"/>
                  </a:lnTo>
                  <a:lnTo>
                    <a:pt x="676" y="155"/>
                  </a:lnTo>
                  <a:lnTo>
                    <a:pt x="665" y="141"/>
                  </a:lnTo>
                  <a:lnTo>
                    <a:pt x="652" y="128"/>
                  </a:lnTo>
                  <a:lnTo>
                    <a:pt x="641" y="116"/>
                  </a:lnTo>
                  <a:lnTo>
                    <a:pt x="627" y="103"/>
                  </a:lnTo>
                  <a:lnTo>
                    <a:pt x="613" y="91"/>
                  </a:lnTo>
                  <a:lnTo>
                    <a:pt x="599" y="79"/>
                  </a:lnTo>
                  <a:lnTo>
                    <a:pt x="584" y="68"/>
                  </a:lnTo>
                  <a:lnTo>
                    <a:pt x="568" y="59"/>
                  </a:lnTo>
                  <a:lnTo>
                    <a:pt x="552" y="49"/>
                  </a:lnTo>
                  <a:lnTo>
                    <a:pt x="535" y="40"/>
                  </a:lnTo>
                  <a:lnTo>
                    <a:pt x="518" y="33"/>
                  </a:lnTo>
                  <a:lnTo>
                    <a:pt x="501" y="25"/>
                  </a:lnTo>
                  <a:lnTo>
                    <a:pt x="484" y="19"/>
                  </a:lnTo>
                  <a:lnTo>
                    <a:pt x="466" y="14"/>
                  </a:lnTo>
                  <a:lnTo>
                    <a:pt x="447" y="8"/>
                  </a:lnTo>
                  <a:lnTo>
                    <a:pt x="429" y="5"/>
                  </a:lnTo>
                  <a:lnTo>
                    <a:pt x="411" y="2"/>
                  </a:lnTo>
                  <a:lnTo>
                    <a:pt x="393" y="1"/>
                  </a:lnTo>
                  <a:lnTo>
                    <a:pt x="375" y="0"/>
                  </a:lnTo>
                  <a:lnTo>
                    <a:pt x="356" y="0"/>
                  </a:lnTo>
                  <a:lnTo>
                    <a:pt x="337" y="1"/>
                  </a:lnTo>
                  <a:lnTo>
                    <a:pt x="319" y="4"/>
                  </a:lnTo>
                  <a:lnTo>
                    <a:pt x="30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Freeform 12"/>
            <p:cNvSpPr>
              <a:spLocks noEditPoints="1"/>
            </p:cNvSpPr>
            <p:nvPr/>
          </p:nvSpPr>
          <p:spPr bwMode="auto">
            <a:xfrm>
              <a:off x="8394700" y="-1366837"/>
              <a:ext cx="92075" cy="84138"/>
            </a:xfrm>
            <a:custGeom>
              <a:avLst/>
              <a:gdLst>
                <a:gd name="T0" fmla="*/ 183 w 586"/>
                <a:gd name="T1" fmla="*/ 294 h 525"/>
                <a:gd name="T2" fmla="*/ 194 w 586"/>
                <a:gd name="T3" fmla="*/ 303 h 525"/>
                <a:gd name="T4" fmla="*/ 219 w 586"/>
                <a:gd name="T5" fmla="*/ 310 h 525"/>
                <a:gd name="T6" fmla="*/ 271 w 586"/>
                <a:gd name="T7" fmla="*/ 306 h 525"/>
                <a:gd name="T8" fmla="*/ 337 w 586"/>
                <a:gd name="T9" fmla="*/ 295 h 525"/>
                <a:gd name="T10" fmla="*/ 395 w 586"/>
                <a:gd name="T11" fmla="*/ 291 h 525"/>
                <a:gd name="T12" fmla="*/ 428 w 586"/>
                <a:gd name="T13" fmla="*/ 293 h 525"/>
                <a:gd name="T14" fmla="*/ 459 w 586"/>
                <a:gd name="T15" fmla="*/ 302 h 525"/>
                <a:gd name="T16" fmla="*/ 487 w 586"/>
                <a:gd name="T17" fmla="*/ 319 h 525"/>
                <a:gd name="T18" fmla="*/ 508 w 586"/>
                <a:gd name="T19" fmla="*/ 346 h 525"/>
                <a:gd name="T20" fmla="*/ 525 w 586"/>
                <a:gd name="T21" fmla="*/ 384 h 525"/>
                <a:gd name="T22" fmla="*/ 461 w 586"/>
                <a:gd name="T23" fmla="*/ 418 h 525"/>
                <a:gd name="T24" fmla="*/ 402 w 586"/>
                <a:gd name="T25" fmla="*/ 438 h 525"/>
                <a:gd name="T26" fmla="*/ 348 w 586"/>
                <a:gd name="T27" fmla="*/ 447 h 525"/>
                <a:gd name="T28" fmla="*/ 298 w 586"/>
                <a:gd name="T29" fmla="*/ 447 h 525"/>
                <a:gd name="T30" fmla="*/ 254 w 586"/>
                <a:gd name="T31" fmla="*/ 437 h 525"/>
                <a:gd name="T32" fmla="*/ 218 w 586"/>
                <a:gd name="T33" fmla="*/ 422 h 525"/>
                <a:gd name="T34" fmla="*/ 188 w 586"/>
                <a:gd name="T35" fmla="*/ 399 h 525"/>
                <a:gd name="T36" fmla="*/ 166 w 586"/>
                <a:gd name="T37" fmla="*/ 373 h 525"/>
                <a:gd name="T38" fmla="*/ 152 w 586"/>
                <a:gd name="T39" fmla="*/ 344 h 525"/>
                <a:gd name="T40" fmla="*/ 147 w 586"/>
                <a:gd name="T41" fmla="*/ 311 h 525"/>
                <a:gd name="T42" fmla="*/ 121 w 586"/>
                <a:gd name="T43" fmla="*/ 165 h 525"/>
                <a:gd name="T44" fmla="*/ 92 w 586"/>
                <a:gd name="T45" fmla="*/ 167 h 525"/>
                <a:gd name="T46" fmla="*/ 104 w 586"/>
                <a:gd name="T47" fmla="*/ 167 h 525"/>
                <a:gd name="T48" fmla="*/ 42 w 586"/>
                <a:gd name="T49" fmla="*/ 141 h 525"/>
                <a:gd name="T50" fmla="*/ 20 w 586"/>
                <a:gd name="T51" fmla="*/ 129 h 525"/>
                <a:gd name="T52" fmla="*/ 0 w 586"/>
                <a:gd name="T53" fmla="*/ 117 h 525"/>
                <a:gd name="T54" fmla="*/ 19 w 586"/>
                <a:gd name="T55" fmla="*/ 304 h 525"/>
                <a:gd name="T56" fmla="*/ 76 w 586"/>
                <a:gd name="T57" fmla="*/ 429 h 525"/>
                <a:gd name="T58" fmla="*/ 160 w 586"/>
                <a:gd name="T59" fmla="*/ 500 h 525"/>
                <a:gd name="T60" fmla="*/ 260 w 586"/>
                <a:gd name="T61" fmla="*/ 525 h 525"/>
                <a:gd name="T62" fmla="*/ 363 w 586"/>
                <a:gd name="T63" fmla="*/ 510 h 525"/>
                <a:gd name="T64" fmla="*/ 458 w 586"/>
                <a:gd name="T65" fmla="*/ 464 h 525"/>
                <a:gd name="T66" fmla="*/ 533 w 586"/>
                <a:gd name="T67" fmla="*/ 393 h 525"/>
                <a:gd name="T68" fmla="*/ 578 w 586"/>
                <a:gd name="T69" fmla="*/ 306 h 525"/>
                <a:gd name="T70" fmla="*/ 581 w 586"/>
                <a:gd name="T71" fmla="*/ 211 h 525"/>
                <a:gd name="T72" fmla="*/ 530 w 586"/>
                <a:gd name="T73" fmla="*/ 113 h 525"/>
                <a:gd name="T74" fmla="*/ 444 w 586"/>
                <a:gd name="T75" fmla="*/ 39 h 525"/>
                <a:gd name="T76" fmla="*/ 398 w 586"/>
                <a:gd name="T77" fmla="*/ 15 h 525"/>
                <a:gd name="T78" fmla="*/ 355 w 586"/>
                <a:gd name="T79" fmla="*/ 2 h 525"/>
                <a:gd name="T80" fmla="*/ 316 w 586"/>
                <a:gd name="T81" fmla="*/ 0 h 525"/>
                <a:gd name="T82" fmla="*/ 281 w 586"/>
                <a:gd name="T83" fmla="*/ 8 h 525"/>
                <a:gd name="T84" fmla="*/ 249 w 586"/>
                <a:gd name="T85" fmla="*/ 22 h 525"/>
                <a:gd name="T86" fmla="*/ 219 w 586"/>
                <a:gd name="T87" fmla="*/ 42 h 525"/>
                <a:gd name="T88" fmla="*/ 176 w 586"/>
                <a:gd name="T89" fmla="*/ 86 h 525"/>
                <a:gd name="T90" fmla="*/ 134 w 586"/>
                <a:gd name="T91" fmla="*/ 14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525">
                  <a:moveTo>
                    <a:pt x="149" y="290"/>
                  </a:moveTo>
                  <a:lnTo>
                    <a:pt x="170" y="292"/>
                  </a:lnTo>
                  <a:lnTo>
                    <a:pt x="183" y="294"/>
                  </a:lnTo>
                  <a:lnTo>
                    <a:pt x="190" y="296"/>
                  </a:lnTo>
                  <a:lnTo>
                    <a:pt x="193" y="300"/>
                  </a:lnTo>
                  <a:lnTo>
                    <a:pt x="194" y="303"/>
                  </a:lnTo>
                  <a:lnTo>
                    <a:pt x="197" y="305"/>
                  </a:lnTo>
                  <a:lnTo>
                    <a:pt x="205" y="308"/>
                  </a:lnTo>
                  <a:lnTo>
                    <a:pt x="219" y="310"/>
                  </a:lnTo>
                  <a:lnTo>
                    <a:pt x="235" y="310"/>
                  </a:lnTo>
                  <a:lnTo>
                    <a:pt x="252" y="309"/>
                  </a:lnTo>
                  <a:lnTo>
                    <a:pt x="271" y="306"/>
                  </a:lnTo>
                  <a:lnTo>
                    <a:pt x="293" y="303"/>
                  </a:lnTo>
                  <a:lnTo>
                    <a:pt x="314" y="299"/>
                  </a:lnTo>
                  <a:lnTo>
                    <a:pt x="337" y="295"/>
                  </a:lnTo>
                  <a:lnTo>
                    <a:pt x="360" y="292"/>
                  </a:lnTo>
                  <a:lnTo>
                    <a:pt x="384" y="291"/>
                  </a:lnTo>
                  <a:lnTo>
                    <a:pt x="395" y="291"/>
                  </a:lnTo>
                  <a:lnTo>
                    <a:pt x="407" y="291"/>
                  </a:lnTo>
                  <a:lnTo>
                    <a:pt x="417" y="292"/>
                  </a:lnTo>
                  <a:lnTo>
                    <a:pt x="428" y="293"/>
                  </a:lnTo>
                  <a:lnTo>
                    <a:pt x="439" y="295"/>
                  </a:lnTo>
                  <a:lnTo>
                    <a:pt x="449" y="299"/>
                  </a:lnTo>
                  <a:lnTo>
                    <a:pt x="459" y="302"/>
                  </a:lnTo>
                  <a:lnTo>
                    <a:pt x="469" y="307"/>
                  </a:lnTo>
                  <a:lnTo>
                    <a:pt x="478" y="313"/>
                  </a:lnTo>
                  <a:lnTo>
                    <a:pt x="487" y="319"/>
                  </a:lnTo>
                  <a:lnTo>
                    <a:pt x="495" y="328"/>
                  </a:lnTo>
                  <a:lnTo>
                    <a:pt x="502" y="336"/>
                  </a:lnTo>
                  <a:lnTo>
                    <a:pt x="508" y="346"/>
                  </a:lnTo>
                  <a:lnTo>
                    <a:pt x="515" y="358"/>
                  </a:lnTo>
                  <a:lnTo>
                    <a:pt x="520" y="370"/>
                  </a:lnTo>
                  <a:lnTo>
                    <a:pt x="525" y="384"/>
                  </a:lnTo>
                  <a:lnTo>
                    <a:pt x="503" y="397"/>
                  </a:lnTo>
                  <a:lnTo>
                    <a:pt x="482" y="408"/>
                  </a:lnTo>
                  <a:lnTo>
                    <a:pt x="461" y="418"/>
                  </a:lnTo>
                  <a:lnTo>
                    <a:pt x="441" y="425"/>
                  </a:lnTo>
                  <a:lnTo>
                    <a:pt x="422" y="432"/>
                  </a:lnTo>
                  <a:lnTo>
                    <a:pt x="402" y="438"/>
                  </a:lnTo>
                  <a:lnTo>
                    <a:pt x="383" y="441"/>
                  </a:lnTo>
                  <a:lnTo>
                    <a:pt x="365" y="444"/>
                  </a:lnTo>
                  <a:lnTo>
                    <a:pt x="348" y="447"/>
                  </a:lnTo>
                  <a:lnTo>
                    <a:pt x="330" y="448"/>
                  </a:lnTo>
                  <a:lnTo>
                    <a:pt x="314" y="448"/>
                  </a:lnTo>
                  <a:lnTo>
                    <a:pt x="298" y="447"/>
                  </a:lnTo>
                  <a:lnTo>
                    <a:pt x="283" y="444"/>
                  </a:lnTo>
                  <a:lnTo>
                    <a:pt x="268" y="441"/>
                  </a:lnTo>
                  <a:lnTo>
                    <a:pt x="254" y="437"/>
                  </a:lnTo>
                  <a:lnTo>
                    <a:pt x="241" y="433"/>
                  </a:lnTo>
                  <a:lnTo>
                    <a:pt x="229" y="427"/>
                  </a:lnTo>
                  <a:lnTo>
                    <a:pt x="218" y="422"/>
                  </a:lnTo>
                  <a:lnTo>
                    <a:pt x="207" y="414"/>
                  </a:lnTo>
                  <a:lnTo>
                    <a:pt x="197" y="407"/>
                  </a:lnTo>
                  <a:lnTo>
                    <a:pt x="188" y="399"/>
                  </a:lnTo>
                  <a:lnTo>
                    <a:pt x="179" y="391"/>
                  </a:lnTo>
                  <a:lnTo>
                    <a:pt x="173" y="382"/>
                  </a:lnTo>
                  <a:lnTo>
                    <a:pt x="166" y="373"/>
                  </a:lnTo>
                  <a:lnTo>
                    <a:pt x="160" y="364"/>
                  </a:lnTo>
                  <a:lnTo>
                    <a:pt x="155" y="353"/>
                  </a:lnTo>
                  <a:lnTo>
                    <a:pt x="152" y="344"/>
                  </a:lnTo>
                  <a:lnTo>
                    <a:pt x="149" y="333"/>
                  </a:lnTo>
                  <a:lnTo>
                    <a:pt x="148" y="322"/>
                  </a:lnTo>
                  <a:lnTo>
                    <a:pt x="147" y="311"/>
                  </a:lnTo>
                  <a:lnTo>
                    <a:pt x="148" y="301"/>
                  </a:lnTo>
                  <a:lnTo>
                    <a:pt x="149" y="290"/>
                  </a:lnTo>
                  <a:close/>
                  <a:moveTo>
                    <a:pt x="121" y="165"/>
                  </a:moveTo>
                  <a:lnTo>
                    <a:pt x="101" y="165"/>
                  </a:lnTo>
                  <a:lnTo>
                    <a:pt x="92" y="165"/>
                  </a:lnTo>
                  <a:lnTo>
                    <a:pt x="92" y="167"/>
                  </a:lnTo>
                  <a:lnTo>
                    <a:pt x="96" y="168"/>
                  </a:lnTo>
                  <a:lnTo>
                    <a:pt x="102" y="168"/>
                  </a:lnTo>
                  <a:lnTo>
                    <a:pt x="104" y="167"/>
                  </a:lnTo>
                  <a:lnTo>
                    <a:pt x="101" y="163"/>
                  </a:lnTo>
                  <a:lnTo>
                    <a:pt x="88" y="159"/>
                  </a:lnTo>
                  <a:lnTo>
                    <a:pt x="42" y="141"/>
                  </a:lnTo>
                  <a:lnTo>
                    <a:pt x="34" y="138"/>
                  </a:lnTo>
                  <a:lnTo>
                    <a:pt x="28" y="133"/>
                  </a:lnTo>
                  <a:lnTo>
                    <a:pt x="20" y="129"/>
                  </a:lnTo>
                  <a:lnTo>
                    <a:pt x="14" y="126"/>
                  </a:lnTo>
                  <a:lnTo>
                    <a:pt x="7" y="121"/>
                  </a:lnTo>
                  <a:lnTo>
                    <a:pt x="0" y="117"/>
                  </a:lnTo>
                  <a:lnTo>
                    <a:pt x="1" y="186"/>
                  </a:lnTo>
                  <a:lnTo>
                    <a:pt x="7" y="248"/>
                  </a:lnTo>
                  <a:lnTo>
                    <a:pt x="19" y="304"/>
                  </a:lnTo>
                  <a:lnTo>
                    <a:pt x="34" y="352"/>
                  </a:lnTo>
                  <a:lnTo>
                    <a:pt x="53" y="394"/>
                  </a:lnTo>
                  <a:lnTo>
                    <a:pt x="76" y="429"/>
                  </a:lnTo>
                  <a:lnTo>
                    <a:pt x="102" y="458"/>
                  </a:lnTo>
                  <a:lnTo>
                    <a:pt x="130" y="482"/>
                  </a:lnTo>
                  <a:lnTo>
                    <a:pt x="160" y="500"/>
                  </a:lnTo>
                  <a:lnTo>
                    <a:pt x="192" y="513"/>
                  </a:lnTo>
                  <a:lnTo>
                    <a:pt x="225" y="521"/>
                  </a:lnTo>
                  <a:lnTo>
                    <a:pt x="260" y="525"/>
                  </a:lnTo>
                  <a:lnTo>
                    <a:pt x="294" y="524"/>
                  </a:lnTo>
                  <a:lnTo>
                    <a:pt x="328" y="519"/>
                  </a:lnTo>
                  <a:lnTo>
                    <a:pt x="363" y="510"/>
                  </a:lnTo>
                  <a:lnTo>
                    <a:pt x="396" y="498"/>
                  </a:lnTo>
                  <a:lnTo>
                    <a:pt x="428" y="482"/>
                  </a:lnTo>
                  <a:lnTo>
                    <a:pt x="458" y="464"/>
                  </a:lnTo>
                  <a:lnTo>
                    <a:pt x="486" y="442"/>
                  </a:lnTo>
                  <a:lnTo>
                    <a:pt x="511" y="419"/>
                  </a:lnTo>
                  <a:lnTo>
                    <a:pt x="533" y="393"/>
                  </a:lnTo>
                  <a:lnTo>
                    <a:pt x="552" y="366"/>
                  </a:lnTo>
                  <a:lnTo>
                    <a:pt x="567" y="337"/>
                  </a:lnTo>
                  <a:lnTo>
                    <a:pt x="578" y="306"/>
                  </a:lnTo>
                  <a:lnTo>
                    <a:pt x="585" y="275"/>
                  </a:lnTo>
                  <a:lnTo>
                    <a:pt x="586" y="243"/>
                  </a:lnTo>
                  <a:lnTo>
                    <a:pt x="581" y="211"/>
                  </a:lnTo>
                  <a:lnTo>
                    <a:pt x="571" y="177"/>
                  </a:lnTo>
                  <a:lnTo>
                    <a:pt x="554" y="145"/>
                  </a:lnTo>
                  <a:lnTo>
                    <a:pt x="530" y="113"/>
                  </a:lnTo>
                  <a:lnTo>
                    <a:pt x="499" y="81"/>
                  </a:lnTo>
                  <a:lnTo>
                    <a:pt x="460" y="50"/>
                  </a:lnTo>
                  <a:lnTo>
                    <a:pt x="444" y="39"/>
                  </a:lnTo>
                  <a:lnTo>
                    <a:pt x="428" y="29"/>
                  </a:lnTo>
                  <a:lnTo>
                    <a:pt x="413" y="22"/>
                  </a:lnTo>
                  <a:lnTo>
                    <a:pt x="398" y="15"/>
                  </a:lnTo>
                  <a:lnTo>
                    <a:pt x="383" y="10"/>
                  </a:lnTo>
                  <a:lnTo>
                    <a:pt x="369" y="6"/>
                  </a:lnTo>
                  <a:lnTo>
                    <a:pt x="355" y="2"/>
                  </a:lnTo>
                  <a:lnTo>
                    <a:pt x="342" y="1"/>
                  </a:lnTo>
                  <a:lnTo>
                    <a:pt x="329" y="0"/>
                  </a:lnTo>
                  <a:lnTo>
                    <a:pt x="316" y="0"/>
                  </a:lnTo>
                  <a:lnTo>
                    <a:pt x="305" y="2"/>
                  </a:lnTo>
                  <a:lnTo>
                    <a:pt x="293" y="5"/>
                  </a:lnTo>
                  <a:lnTo>
                    <a:pt x="281" y="8"/>
                  </a:lnTo>
                  <a:lnTo>
                    <a:pt x="269" y="12"/>
                  </a:lnTo>
                  <a:lnTo>
                    <a:pt x="258" y="16"/>
                  </a:lnTo>
                  <a:lnTo>
                    <a:pt x="249" y="22"/>
                  </a:lnTo>
                  <a:lnTo>
                    <a:pt x="238" y="28"/>
                  </a:lnTo>
                  <a:lnTo>
                    <a:pt x="228" y="36"/>
                  </a:lnTo>
                  <a:lnTo>
                    <a:pt x="219" y="42"/>
                  </a:lnTo>
                  <a:lnTo>
                    <a:pt x="210" y="51"/>
                  </a:lnTo>
                  <a:lnTo>
                    <a:pt x="192" y="68"/>
                  </a:lnTo>
                  <a:lnTo>
                    <a:pt x="176" y="86"/>
                  </a:lnTo>
                  <a:lnTo>
                    <a:pt x="161" y="105"/>
                  </a:lnTo>
                  <a:lnTo>
                    <a:pt x="147" y="126"/>
                  </a:lnTo>
                  <a:lnTo>
                    <a:pt x="134" y="146"/>
                  </a:lnTo>
                  <a:lnTo>
                    <a:pt x="121" y="165"/>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13"/>
            <p:cNvSpPr>
              <a:spLocks noEditPoints="1"/>
            </p:cNvSpPr>
            <p:nvPr/>
          </p:nvSpPr>
          <p:spPr bwMode="auto">
            <a:xfrm>
              <a:off x="9429750" y="476250"/>
              <a:ext cx="87313" cy="77788"/>
            </a:xfrm>
            <a:custGeom>
              <a:avLst/>
              <a:gdLst>
                <a:gd name="T0" fmla="*/ 173 w 553"/>
                <a:gd name="T1" fmla="*/ 282 h 487"/>
                <a:gd name="T2" fmla="*/ 190 w 553"/>
                <a:gd name="T3" fmla="*/ 285 h 487"/>
                <a:gd name="T4" fmla="*/ 214 w 553"/>
                <a:gd name="T5" fmla="*/ 284 h 487"/>
                <a:gd name="T6" fmla="*/ 238 w 553"/>
                <a:gd name="T7" fmla="*/ 287 h 487"/>
                <a:gd name="T8" fmla="*/ 274 w 553"/>
                <a:gd name="T9" fmla="*/ 299 h 487"/>
                <a:gd name="T10" fmla="*/ 293 w 553"/>
                <a:gd name="T11" fmla="*/ 314 h 487"/>
                <a:gd name="T12" fmla="*/ 303 w 553"/>
                <a:gd name="T13" fmla="*/ 326 h 487"/>
                <a:gd name="T14" fmla="*/ 323 w 553"/>
                <a:gd name="T15" fmla="*/ 330 h 487"/>
                <a:gd name="T16" fmla="*/ 371 w 553"/>
                <a:gd name="T17" fmla="*/ 328 h 487"/>
                <a:gd name="T18" fmla="*/ 375 w 553"/>
                <a:gd name="T19" fmla="*/ 268 h 487"/>
                <a:gd name="T20" fmla="*/ 376 w 553"/>
                <a:gd name="T21" fmla="*/ 216 h 487"/>
                <a:gd name="T22" fmla="*/ 381 w 553"/>
                <a:gd name="T23" fmla="*/ 184 h 487"/>
                <a:gd name="T24" fmla="*/ 390 w 553"/>
                <a:gd name="T25" fmla="*/ 170 h 487"/>
                <a:gd name="T26" fmla="*/ 405 w 553"/>
                <a:gd name="T27" fmla="*/ 161 h 487"/>
                <a:gd name="T28" fmla="*/ 426 w 553"/>
                <a:gd name="T29" fmla="*/ 159 h 487"/>
                <a:gd name="T30" fmla="*/ 468 w 553"/>
                <a:gd name="T31" fmla="*/ 167 h 487"/>
                <a:gd name="T32" fmla="*/ 504 w 553"/>
                <a:gd name="T33" fmla="*/ 210 h 487"/>
                <a:gd name="T34" fmla="*/ 500 w 553"/>
                <a:gd name="T35" fmla="*/ 260 h 487"/>
                <a:gd name="T36" fmla="*/ 478 w 553"/>
                <a:gd name="T37" fmla="*/ 308 h 487"/>
                <a:gd name="T38" fmla="*/ 441 w 553"/>
                <a:gd name="T39" fmla="*/ 351 h 487"/>
                <a:gd name="T40" fmla="*/ 394 w 553"/>
                <a:gd name="T41" fmla="*/ 386 h 487"/>
                <a:gd name="T42" fmla="*/ 340 w 553"/>
                <a:gd name="T43" fmla="*/ 408 h 487"/>
                <a:gd name="T44" fmla="*/ 285 w 553"/>
                <a:gd name="T45" fmla="*/ 417 h 487"/>
                <a:gd name="T46" fmla="*/ 233 w 553"/>
                <a:gd name="T47" fmla="*/ 409 h 487"/>
                <a:gd name="T48" fmla="*/ 187 w 553"/>
                <a:gd name="T49" fmla="*/ 382 h 487"/>
                <a:gd name="T50" fmla="*/ 151 w 553"/>
                <a:gd name="T51" fmla="*/ 333 h 487"/>
                <a:gd name="T52" fmla="*/ 130 w 553"/>
                <a:gd name="T53" fmla="*/ 259 h 487"/>
                <a:gd name="T54" fmla="*/ 8 w 553"/>
                <a:gd name="T55" fmla="*/ 238 h 487"/>
                <a:gd name="T56" fmla="*/ 29 w 553"/>
                <a:gd name="T57" fmla="*/ 313 h 487"/>
                <a:gd name="T58" fmla="*/ 62 w 553"/>
                <a:gd name="T59" fmla="*/ 375 h 487"/>
                <a:gd name="T60" fmla="*/ 108 w 553"/>
                <a:gd name="T61" fmla="*/ 423 h 487"/>
                <a:gd name="T62" fmla="*/ 166 w 553"/>
                <a:gd name="T63" fmla="*/ 460 h 487"/>
                <a:gd name="T64" fmla="*/ 238 w 553"/>
                <a:gd name="T65" fmla="*/ 483 h 487"/>
                <a:gd name="T66" fmla="*/ 314 w 553"/>
                <a:gd name="T67" fmla="*/ 483 h 487"/>
                <a:gd name="T68" fmla="*/ 385 w 553"/>
                <a:gd name="T69" fmla="*/ 461 h 487"/>
                <a:gd name="T70" fmla="*/ 448 w 553"/>
                <a:gd name="T71" fmla="*/ 419 h 487"/>
                <a:gd name="T72" fmla="*/ 498 w 553"/>
                <a:gd name="T73" fmla="*/ 363 h 487"/>
                <a:gd name="T74" fmla="*/ 533 w 553"/>
                <a:gd name="T75" fmla="*/ 299 h 487"/>
                <a:gd name="T76" fmla="*/ 551 w 553"/>
                <a:gd name="T77" fmla="*/ 230 h 487"/>
                <a:gd name="T78" fmla="*/ 548 w 553"/>
                <a:gd name="T79" fmla="*/ 162 h 487"/>
                <a:gd name="T80" fmla="*/ 522 w 553"/>
                <a:gd name="T81" fmla="*/ 101 h 487"/>
                <a:gd name="T82" fmla="*/ 469 w 553"/>
                <a:gd name="T83" fmla="*/ 50 h 487"/>
                <a:gd name="T84" fmla="*/ 386 w 553"/>
                <a:gd name="T85" fmla="*/ 14 h 487"/>
                <a:gd name="T86" fmla="*/ 319 w 553"/>
                <a:gd name="T87" fmla="*/ 1 h 487"/>
                <a:gd name="T88" fmla="*/ 276 w 553"/>
                <a:gd name="T89" fmla="*/ 1 h 487"/>
                <a:gd name="T90" fmla="*/ 239 w 553"/>
                <a:gd name="T91" fmla="*/ 7 h 487"/>
                <a:gd name="T92" fmla="*/ 211 w 553"/>
                <a:gd name="T93" fmla="*/ 19 h 487"/>
                <a:gd name="T94" fmla="*/ 188 w 553"/>
                <a:gd name="T95" fmla="*/ 34 h 487"/>
                <a:gd name="T96" fmla="*/ 163 w 553"/>
                <a:gd name="T97" fmla="*/ 57 h 487"/>
                <a:gd name="T98" fmla="*/ 136 w 553"/>
                <a:gd name="T99" fmla="*/ 96 h 487"/>
                <a:gd name="T100" fmla="*/ 112 w 553"/>
                <a:gd name="T101" fmla="*/ 12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3" h="487">
                  <a:moveTo>
                    <a:pt x="130" y="259"/>
                  </a:moveTo>
                  <a:lnTo>
                    <a:pt x="155" y="273"/>
                  </a:lnTo>
                  <a:lnTo>
                    <a:pt x="173" y="282"/>
                  </a:lnTo>
                  <a:lnTo>
                    <a:pt x="179" y="284"/>
                  </a:lnTo>
                  <a:lnTo>
                    <a:pt x="185" y="285"/>
                  </a:lnTo>
                  <a:lnTo>
                    <a:pt x="190" y="285"/>
                  </a:lnTo>
                  <a:lnTo>
                    <a:pt x="194" y="285"/>
                  </a:lnTo>
                  <a:lnTo>
                    <a:pt x="203" y="285"/>
                  </a:lnTo>
                  <a:lnTo>
                    <a:pt x="214" y="284"/>
                  </a:lnTo>
                  <a:lnTo>
                    <a:pt x="220" y="284"/>
                  </a:lnTo>
                  <a:lnTo>
                    <a:pt x="229" y="285"/>
                  </a:lnTo>
                  <a:lnTo>
                    <a:pt x="238" y="287"/>
                  </a:lnTo>
                  <a:lnTo>
                    <a:pt x="250" y="290"/>
                  </a:lnTo>
                  <a:lnTo>
                    <a:pt x="264" y="294"/>
                  </a:lnTo>
                  <a:lnTo>
                    <a:pt x="274" y="299"/>
                  </a:lnTo>
                  <a:lnTo>
                    <a:pt x="281" y="303"/>
                  </a:lnTo>
                  <a:lnTo>
                    <a:pt x="287" y="307"/>
                  </a:lnTo>
                  <a:lnTo>
                    <a:pt x="293" y="314"/>
                  </a:lnTo>
                  <a:lnTo>
                    <a:pt x="296" y="320"/>
                  </a:lnTo>
                  <a:lnTo>
                    <a:pt x="299" y="323"/>
                  </a:lnTo>
                  <a:lnTo>
                    <a:pt x="303" y="326"/>
                  </a:lnTo>
                  <a:lnTo>
                    <a:pt x="307" y="328"/>
                  </a:lnTo>
                  <a:lnTo>
                    <a:pt x="313" y="329"/>
                  </a:lnTo>
                  <a:lnTo>
                    <a:pt x="323" y="330"/>
                  </a:lnTo>
                  <a:lnTo>
                    <a:pt x="335" y="330"/>
                  </a:lnTo>
                  <a:lnTo>
                    <a:pt x="351" y="329"/>
                  </a:lnTo>
                  <a:lnTo>
                    <a:pt x="371" y="328"/>
                  </a:lnTo>
                  <a:lnTo>
                    <a:pt x="373" y="307"/>
                  </a:lnTo>
                  <a:lnTo>
                    <a:pt x="375" y="287"/>
                  </a:lnTo>
                  <a:lnTo>
                    <a:pt x="375" y="268"/>
                  </a:lnTo>
                  <a:lnTo>
                    <a:pt x="375" y="249"/>
                  </a:lnTo>
                  <a:lnTo>
                    <a:pt x="375" y="232"/>
                  </a:lnTo>
                  <a:lnTo>
                    <a:pt x="376" y="216"/>
                  </a:lnTo>
                  <a:lnTo>
                    <a:pt x="377" y="202"/>
                  </a:lnTo>
                  <a:lnTo>
                    <a:pt x="379" y="189"/>
                  </a:lnTo>
                  <a:lnTo>
                    <a:pt x="381" y="184"/>
                  </a:lnTo>
                  <a:lnTo>
                    <a:pt x="383" y="179"/>
                  </a:lnTo>
                  <a:lnTo>
                    <a:pt x="386" y="174"/>
                  </a:lnTo>
                  <a:lnTo>
                    <a:pt x="390" y="170"/>
                  </a:lnTo>
                  <a:lnTo>
                    <a:pt x="394" y="167"/>
                  </a:lnTo>
                  <a:lnTo>
                    <a:pt x="399" y="163"/>
                  </a:lnTo>
                  <a:lnTo>
                    <a:pt x="405" y="161"/>
                  </a:lnTo>
                  <a:lnTo>
                    <a:pt x="411" y="160"/>
                  </a:lnTo>
                  <a:lnTo>
                    <a:pt x="417" y="159"/>
                  </a:lnTo>
                  <a:lnTo>
                    <a:pt x="426" y="159"/>
                  </a:lnTo>
                  <a:lnTo>
                    <a:pt x="435" y="160"/>
                  </a:lnTo>
                  <a:lnTo>
                    <a:pt x="444" y="161"/>
                  </a:lnTo>
                  <a:lnTo>
                    <a:pt x="468" y="167"/>
                  </a:lnTo>
                  <a:lnTo>
                    <a:pt x="496" y="174"/>
                  </a:lnTo>
                  <a:lnTo>
                    <a:pt x="501" y="191"/>
                  </a:lnTo>
                  <a:lnTo>
                    <a:pt x="504" y="210"/>
                  </a:lnTo>
                  <a:lnTo>
                    <a:pt x="505" y="227"/>
                  </a:lnTo>
                  <a:lnTo>
                    <a:pt x="504" y="243"/>
                  </a:lnTo>
                  <a:lnTo>
                    <a:pt x="500" y="260"/>
                  </a:lnTo>
                  <a:lnTo>
                    <a:pt x="495" y="277"/>
                  </a:lnTo>
                  <a:lnTo>
                    <a:pt x="487" y="293"/>
                  </a:lnTo>
                  <a:lnTo>
                    <a:pt x="478" y="308"/>
                  </a:lnTo>
                  <a:lnTo>
                    <a:pt x="467" y="323"/>
                  </a:lnTo>
                  <a:lnTo>
                    <a:pt x="454" y="337"/>
                  </a:lnTo>
                  <a:lnTo>
                    <a:pt x="441" y="351"/>
                  </a:lnTo>
                  <a:lnTo>
                    <a:pt x="426" y="363"/>
                  </a:lnTo>
                  <a:lnTo>
                    <a:pt x="410" y="375"/>
                  </a:lnTo>
                  <a:lnTo>
                    <a:pt x="394" y="386"/>
                  </a:lnTo>
                  <a:lnTo>
                    <a:pt x="377" y="394"/>
                  </a:lnTo>
                  <a:lnTo>
                    <a:pt x="358" y="402"/>
                  </a:lnTo>
                  <a:lnTo>
                    <a:pt x="340" y="408"/>
                  </a:lnTo>
                  <a:lnTo>
                    <a:pt x="322" y="412"/>
                  </a:lnTo>
                  <a:lnTo>
                    <a:pt x="304" y="416"/>
                  </a:lnTo>
                  <a:lnTo>
                    <a:pt x="285" y="417"/>
                  </a:lnTo>
                  <a:lnTo>
                    <a:pt x="267" y="417"/>
                  </a:lnTo>
                  <a:lnTo>
                    <a:pt x="250" y="415"/>
                  </a:lnTo>
                  <a:lnTo>
                    <a:pt x="233" y="409"/>
                  </a:lnTo>
                  <a:lnTo>
                    <a:pt x="217" y="403"/>
                  </a:lnTo>
                  <a:lnTo>
                    <a:pt x="201" y="394"/>
                  </a:lnTo>
                  <a:lnTo>
                    <a:pt x="187" y="382"/>
                  </a:lnTo>
                  <a:lnTo>
                    <a:pt x="173" y="368"/>
                  </a:lnTo>
                  <a:lnTo>
                    <a:pt x="161" y="352"/>
                  </a:lnTo>
                  <a:lnTo>
                    <a:pt x="151" y="333"/>
                  </a:lnTo>
                  <a:lnTo>
                    <a:pt x="142" y="312"/>
                  </a:lnTo>
                  <a:lnTo>
                    <a:pt x="135" y="287"/>
                  </a:lnTo>
                  <a:lnTo>
                    <a:pt x="130" y="259"/>
                  </a:lnTo>
                  <a:close/>
                  <a:moveTo>
                    <a:pt x="0" y="181"/>
                  </a:moveTo>
                  <a:lnTo>
                    <a:pt x="3" y="210"/>
                  </a:lnTo>
                  <a:lnTo>
                    <a:pt x="8" y="238"/>
                  </a:lnTo>
                  <a:lnTo>
                    <a:pt x="13" y="264"/>
                  </a:lnTo>
                  <a:lnTo>
                    <a:pt x="20" y="289"/>
                  </a:lnTo>
                  <a:lnTo>
                    <a:pt x="29" y="313"/>
                  </a:lnTo>
                  <a:lnTo>
                    <a:pt x="39" y="335"/>
                  </a:lnTo>
                  <a:lnTo>
                    <a:pt x="50" y="356"/>
                  </a:lnTo>
                  <a:lnTo>
                    <a:pt x="62" y="375"/>
                  </a:lnTo>
                  <a:lnTo>
                    <a:pt x="76" y="392"/>
                  </a:lnTo>
                  <a:lnTo>
                    <a:pt x="91" y="409"/>
                  </a:lnTo>
                  <a:lnTo>
                    <a:pt x="108" y="423"/>
                  </a:lnTo>
                  <a:lnTo>
                    <a:pt x="127" y="437"/>
                  </a:lnTo>
                  <a:lnTo>
                    <a:pt x="146" y="449"/>
                  </a:lnTo>
                  <a:lnTo>
                    <a:pt x="166" y="460"/>
                  </a:lnTo>
                  <a:lnTo>
                    <a:pt x="188" y="469"/>
                  </a:lnTo>
                  <a:lnTo>
                    <a:pt x="211" y="477"/>
                  </a:lnTo>
                  <a:lnTo>
                    <a:pt x="238" y="483"/>
                  </a:lnTo>
                  <a:lnTo>
                    <a:pt x="264" y="487"/>
                  </a:lnTo>
                  <a:lnTo>
                    <a:pt x="290" y="487"/>
                  </a:lnTo>
                  <a:lnTo>
                    <a:pt x="314" y="483"/>
                  </a:lnTo>
                  <a:lnTo>
                    <a:pt x="339" y="478"/>
                  </a:lnTo>
                  <a:lnTo>
                    <a:pt x="363" y="470"/>
                  </a:lnTo>
                  <a:lnTo>
                    <a:pt x="385" y="461"/>
                  </a:lnTo>
                  <a:lnTo>
                    <a:pt x="407" y="448"/>
                  </a:lnTo>
                  <a:lnTo>
                    <a:pt x="428" y="434"/>
                  </a:lnTo>
                  <a:lnTo>
                    <a:pt x="448" y="419"/>
                  </a:lnTo>
                  <a:lnTo>
                    <a:pt x="466" y="402"/>
                  </a:lnTo>
                  <a:lnTo>
                    <a:pt x="482" y="382"/>
                  </a:lnTo>
                  <a:lnTo>
                    <a:pt x="498" y="363"/>
                  </a:lnTo>
                  <a:lnTo>
                    <a:pt x="511" y="343"/>
                  </a:lnTo>
                  <a:lnTo>
                    <a:pt x="523" y="321"/>
                  </a:lnTo>
                  <a:lnTo>
                    <a:pt x="533" y="299"/>
                  </a:lnTo>
                  <a:lnTo>
                    <a:pt x="541" y="276"/>
                  </a:lnTo>
                  <a:lnTo>
                    <a:pt x="547" y="254"/>
                  </a:lnTo>
                  <a:lnTo>
                    <a:pt x="551" y="230"/>
                  </a:lnTo>
                  <a:lnTo>
                    <a:pt x="553" y="207"/>
                  </a:lnTo>
                  <a:lnTo>
                    <a:pt x="552" y="185"/>
                  </a:lnTo>
                  <a:lnTo>
                    <a:pt x="548" y="162"/>
                  </a:lnTo>
                  <a:lnTo>
                    <a:pt x="542" y="141"/>
                  </a:lnTo>
                  <a:lnTo>
                    <a:pt x="533" y="121"/>
                  </a:lnTo>
                  <a:lnTo>
                    <a:pt x="522" y="101"/>
                  </a:lnTo>
                  <a:lnTo>
                    <a:pt x="508" y="83"/>
                  </a:lnTo>
                  <a:lnTo>
                    <a:pt x="489" y="66"/>
                  </a:lnTo>
                  <a:lnTo>
                    <a:pt x="469" y="50"/>
                  </a:lnTo>
                  <a:lnTo>
                    <a:pt x="445" y="36"/>
                  </a:lnTo>
                  <a:lnTo>
                    <a:pt x="417" y="24"/>
                  </a:lnTo>
                  <a:lnTo>
                    <a:pt x="386" y="14"/>
                  </a:lnTo>
                  <a:lnTo>
                    <a:pt x="352" y="7"/>
                  </a:lnTo>
                  <a:lnTo>
                    <a:pt x="335" y="4"/>
                  </a:lnTo>
                  <a:lnTo>
                    <a:pt x="319" y="1"/>
                  </a:lnTo>
                  <a:lnTo>
                    <a:pt x="304" y="0"/>
                  </a:lnTo>
                  <a:lnTo>
                    <a:pt x="289" y="0"/>
                  </a:lnTo>
                  <a:lnTo>
                    <a:pt x="276" y="1"/>
                  </a:lnTo>
                  <a:lnTo>
                    <a:pt x="263" y="3"/>
                  </a:lnTo>
                  <a:lnTo>
                    <a:pt x="251" y="5"/>
                  </a:lnTo>
                  <a:lnTo>
                    <a:pt x="239" y="7"/>
                  </a:lnTo>
                  <a:lnTo>
                    <a:pt x="230" y="10"/>
                  </a:lnTo>
                  <a:lnTo>
                    <a:pt x="220" y="14"/>
                  </a:lnTo>
                  <a:lnTo>
                    <a:pt x="211" y="19"/>
                  </a:lnTo>
                  <a:lnTo>
                    <a:pt x="203" y="23"/>
                  </a:lnTo>
                  <a:lnTo>
                    <a:pt x="195" y="28"/>
                  </a:lnTo>
                  <a:lnTo>
                    <a:pt x="188" y="34"/>
                  </a:lnTo>
                  <a:lnTo>
                    <a:pt x="181" y="39"/>
                  </a:lnTo>
                  <a:lnTo>
                    <a:pt x="175" y="45"/>
                  </a:lnTo>
                  <a:lnTo>
                    <a:pt x="163" y="57"/>
                  </a:lnTo>
                  <a:lnTo>
                    <a:pt x="154" y="70"/>
                  </a:lnTo>
                  <a:lnTo>
                    <a:pt x="144" y="83"/>
                  </a:lnTo>
                  <a:lnTo>
                    <a:pt x="136" y="96"/>
                  </a:lnTo>
                  <a:lnTo>
                    <a:pt x="128" y="108"/>
                  </a:lnTo>
                  <a:lnTo>
                    <a:pt x="120" y="119"/>
                  </a:lnTo>
                  <a:lnTo>
                    <a:pt x="112" y="129"/>
                  </a:lnTo>
                  <a:lnTo>
                    <a:pt x="103" y="137"/>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Freeform 14"/>
            <p:cNvSpPr>
              <a:spLocks/>
            </p:cNvSpPr>
            <p:nvPr/>
          </p:nvSpPr>
          <p:spPr bwMode="auto">
            <a:xfrm>
              <a:off x="7391400" y="442913"/>
              <a:ext cx="79375" cy="41275"/>
            </a:xfrm>
            <a:custGeom>
              <a:avLst/>
              <a:gdLst>
                <a:gd name="T0" fmla="*/ 28 w 505"/>
                <a:gd name="T1" fmla="*/ 248 h 257"/>
                <a:gd name="T2" fmla="*/ 56 w 505"/>
                <a:gd name="T3" fmla="*/ 230 h 257"/>
                <a:gd name="T4" fmla="*/ 86 w 505"/>
                <a:gd name="T5" fmla="*/ 200 h 257"/>
                <a:gd name="T6" fmla="*/ 113 w 505"/>
                <a:gd name="T7" fmla="*/ 170 h 257"/>
                <a:gd name="T8" fmla="*/ 136 w 505"/>
                <a:gd name="T9" fmla="*/ 153 h 257"/>
                <a:gd name="T10" fmla="*/ 159 w 505"/>
                <a:gd name="T11" fmla="*/ 143 h 257"/>
                <a:gd name="T12" fmla="*/ 177 w 505"/>
                <a:gd name="T13" fmla="*/ 138 h 257"/>
                <a:gd name="T14" fmla="*/ 212 w 505"/>
                <a:gd name="T15" fmla="*/ 132 h 257"/>
                <a:gd name="T16" fmla="*/ 273 w 505"/>
                <a:gd name="T17" fmla="*/ 132 h 257"/>
                <a:gd name="T18" fmla="*/ 326 w 505"/>
                <a:gd name="T19" fmla="*/ 139 h 257"/>
                <a:gd name="T20" fmla="*/ 367 w 505"/>
                <a:gd name="T21" fmla="*/ 149 h 257"/>
                <a:gd name="T22" fmla="*/ 397 w 505"/>
                <a:gd name="T23" fmla="*/ 163 h 257"/>
                <a:gd name="T24" fmla="*/ 432 w 505"/>
                <a:gd name="T25" fmla="*/ 185 h 257"/>
                <a:gd name="T26" fmla="*/ 463 w 505"/>
                <a:gd name="T27" fmla="*/ 204 h 257"/>
                <a:gd name="T28" fmla="*/ 488 w 505"/>
                <a:gd name="T29" fmla="*/ 212 h 257"/>
                <a:gd name="T30" fmla="*/ 505 w 505"/>
                <a:gd name="T31" fmla="*/ 202 h 257"/>
                <a:gd name="T32" fmla="*/ 501 w 505"/>
                <a:gd name="T33" fmla="*/ 179 h 257"/>
                <a:gd name="T34" fmla="*/ 495 w 505"/>
                <a:gd name="T35" fmla="*/ 158 h 257"/>
                <a:gd name="T36" fmla="*/ 485 w 505"/>
                <a:gd name="T37" fmla="*/ 138 h 257"/>
                <a:gd name="T38" fmla="*/ 473 w 505"/>
                <a:gd name="T39" fmla="*/ 117 h 257"/>
                <a:gd name="T40" fmla="*/ 458 w 505"/>
                <a:gd name="T41" fmla="*/ 99 h 257"/>
                <a:gd name="T42" fmla="*/ 441 w 505"/>
                <a:gd name="T43" fmla="*/ 82 h 257"/>
                <a:gd name="T44" fmla="*/ 423 w 505"/>
                <a:gd name="T45" fmla="*/ 66 h 257"/>
                <a:gd name="T46" fmla="*/ 392 w 505"/>
                <a:gd name="T47" fmla="*/ 45 h 257"/>
                <a:gd name="T48" fmla="*/ 346 w 505"/>
                <a:gd name="T49" fmla="*/ 23 h 257"/>
                <a:gd name="T50" fmla="*/ 296 w 505"/>
                <a:gd name="T51" fmla="*/ 8 h 257"/>
                <a:gd name="T52" fmla="*/ 246 w 505"/>
                <a:gd name="T53" fmla="*/ 0 h 257"/>
                <a:gd name="T54" fmla="*/ 208 w 505"/>
                <a:gd name="T55" fmla="*/ 0 h 257"/>
                <a:gd name="T56" fmla="*/ 185 w 505"/>
                <a:gd name="T57" fmla="*/ 3 h 257"/>
                <a:gd name="T58" fmla="*/ 161 w 505"/>
                <a:gd name="T59" fmla="*/ 10 h 257"/>
                <a:gd name="T60" fmla="*/ 138 w 505"/>
                <a:gd name="T61" fmla="*/ 18 h 257"/>
                <a:gd name="T62" fmla="*/ 115 w 505"/>
                <a:gd name="T63" fmla="*/ 29 h 257"/>
                <a:gd name="T64" fmla="*/ 95 w 505"/>
                <a:gd name="T65" fmla="*/ 42 h 257"/>
                <a:gd name="T66" fmla="*/ 75 w 505"/>
                <a:gd name="T67" fmla="*/ 57 h 257"/>
                <a:gd name="T68" fmla="*/ 57 w 505"/>
                <a:gd name="T69" fmla="*/ 74 h 257"/>
                <a:gd name="T70" fmla="*/ 41 w 505"/>
                <a:gd name="T71" fmla="*/ 92 h 257"/>
                <a:gd name="T72" fmla="*/ 28 w 505"/>
                <a:gd name="T73" fmla="*/ 112 h 257"/>
                <a:gd name="T74" fmla="*/ 16 w 505"/>
                <a:gd name="T75" fmla="*/ 133 h 257"/>
                <a:gd name="T76" fmla="*/ 8 w 505"/>
                <a:gd name="T77" fmla="*/ 155 h 257"/>
                <a:gd name="T78" fmla="*/ 2 w 505"/>
                <a:gd name="T79" fmla="*/ 176 h 257"/>
                <a:gd name="T80" fmla="*/ 0 w 505"/>
                <a:gd name="T81" fmla="*/ 199 h 257"/>
                <a:gd name="T82" fmla="*/ 1 w 505"/>
                <a:gd name="T83" fmla="*/ 222 h 257"/>
                <a:gd name="T84" fmla="*/ 7 w 505"/>
                <a:gd name="T85"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257">
                  <a:moveTo>
                    <a:pt x="10" y="257"/>
                  </a:moveTo>
                  <a:lnTo>
                    <a:pt x="28" y="248"/>
                  </a:lnTo>
                  <a:lnTo>
                    <a:pt x="43" y="240"/>
                  </a:lnTo>
                  <a:lnTo>
                    <a:pt x="56" y="230"/>
                  </a:lnTo>
                  <a:lnTo>
                    <a:pt x="67" y="220"/>
                  </a:lnTo>
                  <a:lnTo>
                    <a:pt x="86" y="200"/>
                  </a:lnTo>
                  <a:lnTo>
                    <a:pt x="103" y="179"/>
                  </a:lnTo>
                  <a:lnTo>
                    <a:pt x="113" y="170"/>
                  </a:lnTo>
                  <a:lnTo>
                    <a:pt x="124" y="161"/>
                  </a:lnTo>
                  <a:lnTo>
                    <a:pt x="136" y="153"/>
                  </a:lnTo>
                  <a:lnTo>
                    <a:pt x="150" y="145"/>
                  </a:lnTo>
                  <a:lnTo>
                    <a:pt x="159" y="143"/>
                  </a:lnTo>
                  <a:lnTo>
                    <a:pt x="168" y="140"/>
                  </a:lnTo>
                  <a:lnTo>
                    <a:pt x="177" y="138"/>
                  </a:lnTo>
                  <a:lnTo>
                    <a:pt x="188" y="135"/>
                  </a:lnTo>
                  <a:lnTo>
                    <a:pt x="212" y="132"/>
                  </a:lnTo>
                  <a:lnTo>
                    <a:pt x="239" y="132"/>
                  </a:lnTo>
                  <a:lnTo>
                    <a:pt x="273" y="132"/>
                  </a:lnTo>
                  <a:lnTo>
                    <a:pt x="302" y="135"/>
                  </a:lnTo>
                  <a:lnTo>
                    <a:pt x="326" y="139"/>
                  </a:lnTo>
                  <a:lnTo>
                    <a:pt x="348" y="144"/>
                  </a:lnTo>
                  <a:lnTo>
                    <a:pt x="367" y="149"/>
                  </a:lnTo>
                  <a:lnTo>
                    <a:pt x="383" y="156"/>
                  </a:lnTo>
                  <a:lnTo>
                    <a:pt x="397" y="163"/>
                  </a:lnTo>
                  <a:lnTo>
                    <a:pt x="409" y="170"/>
                  </a:lnTo>
                  <a:lnTo>
                    <a:pt x="432" y="185"/>
                  </a:lnTo>
                  <a:lnTo>
                    <a:pt x="452" y="198"/>
                  </a:lnTo>
                  <a:lnTo>
                    <a:pt x="463" y="204"/>
                  </a:lnTo>
                  <a:lnTo>
                    <a:pt x="476" y="208"/>
                  </a:lnTo>
                  <a:lnTo>
                    <a:pt x="488" y="212"/>
                  </a:lnTo>
                  <a:lnTo>
                    <a:pt x="505" y="214"/>
                  </a:lnTo>
                  <a:lnTo>
                    <a:pt x="505" y="202"/>
                  </a:lnTo>
                  <a:lnTo>
                    <a:pt x="503" y="191"/>
                  </a:lnTo>
                  <a:lnTo>
                    <a:pt x="501" y="179"/>
                  </a:lnTo>
                  <a:lnTo>
                    <a:pt x="498" y="169"/>
                  </a:lnTo>
                  <a:lnTo>
                    <a:pt x="495" y="158"/>
                  </a:lnTo>
                  <a:lnTo>
                    <a:pt x="491" y="147"/>
                  </a:lnTo>
                  <a:lnTo>
                    <a:pt x="485" y="138"/>
                  </a:lnTo>
                  <a:lnTo>
                    <a:pt x="480" y="127"/>
                  </a:lnTo>
                  <a:lnTo>
                    <a:pt x="473" y="117"/>
                  </a:lnTo>
                  <a:lnTo>
                    <a:pt x="466" y="109"/>
                  </a:lnTo>
                  <a:lnTo>
                    <a:pt x="458" y="99"/>
                  </a:lnTo>
                  <a:lnTo>
                    <a:pt x="450" y="90"/>
                  </a:lnTo>
                  <a:lnTo>
                    <a:pt x="441" y="82"/>
                  </a:lnTo>
                  <a:lnTo>
                    <a:pt x="433" y="74"/>
                  </a:lnTo>
                  <a:lnTo>
                    <a:pt x="423" y="66"/>
                  </a:lnTo>
                  <a:lnTo>
                    <a:pt x="413" y="59"/>
                  </a:lnTo>
                  <a:lnTo>
                    <a:pt x="392" y="45"/>
                  </a:lnTo>
                  <a:lnTo>
                    <a:pt x="369" y="33"/>
                  </a:lnTo>
                  <a:lnTo>
                    <a:pt x="346" y="23"/>
                  </a:lnTo>
                  <a:lnTo>
                    <a:pt x="321" y="14"/>
                  </a:lnTo>
                  <a:lnTo>
                    <a:pt x="296" y="8"/>
                  </a:lnTo>
                  <a:lnTo>
                    <a:pt x="271" y="3"/>
                  </a:lnTo>
                  <a:lnTo>
                    <a:pt x="246" y="0"/>
                  </a:lnTo>
                  <a:lnTo>
                    <a:pt x="221" y="0"/>
                  </a:lnTo>
                  <a:lnTo>
                    <a:pt x="208" y="0"/>
                  </a:lnTo>
                  <a:lnTo>
                    <a:pt x="197" y="1"/>
                  </a:lnTo>
                  <a:lnTo>
                    <a:pt x="185" y="3"/>
                  </a:lnTo>
                  <a:lnTo>
                    <a:pt x="173" y="7"/>
                  </a:lnTo>
                  <a:lnTo>
                    <a:pt x="161" y="10"/>
                  </a:lnTo>
                  <a:lnTo>
                    <a:pt x="149" y="14"/>
                  </a:lnTo>
                  <a:lnTo>
                    <a:pt x="138" y="18"/>
                  </a:lnTo>
                  <a:lnTo>
                    <a:pt x="127" y="24"/>
                  </a:lnTo>
                  <a:lnTo>
                    <a:pt x="115" y="29"/>
                  </a:lnTo>
                  <a:lnTo>
                    <a:pt x="104" y="36"/>
                  </a:lnTo>
                  <a:lnTo>
                    <a:pt x="95" y="42"/>
                  </a:lnTo>
                  <a:lnTo>
                    <a:pt x="85" y="50"/>
                  </a:lnTo>
                  <a:lnTo>
                    <a:pt x="75" y="57"/>
                  </a:lnTo>
                  <a:lnTo>
                    <a:pt x="66" y="66"/>
                  </a:lnTo>
                  <a:lnTo>
                    <a:pt x="57" y="74"/>
                  </a:lnTo>
                  <a:lnTo>
                    <a:pt x="48" y="83"/>
                  </a:lnTo>
                  <a:lnTo>
                    <a:pt x="41" y="92"/>
                  </a:lnTo>
                  <a:lnTo>
                    <a:pt x="35" y="102"/>
                  </a:lnTo>
                  <a:lnTo>
                    <a:pt x="28" y="112"/>
                  </a:lnTo>
                  <a:lnTo>
                    <a:pt x="22" y="123"/>
                  </a:lnTo>
                  <a:lnTo>
                    <a:pt x="16" y="133"/>
                  </a:lnTo>
                  <a:lnTo>
                    <a:pt x="12" y="144"/>
                  </a:lnTo>
                  <a:lnTo>
                    <a:pt x="8" y="155"/>
                  </a:lnTo>
                  <a:lnTo>
                    <a:pt x="4" y="165"/>
                  </a:lnTo>
                  <a:lnTo>
                    <a:pt x="2" y="176"/>
                  </a:lnTo>
                  <a:lnTo>
                    <a:pt x="1" y="188"/>
                  </a:lnTo>
                  <a:lnTo>
                    <a:pt x="0" y="199"/>
                  </a:lnTo>
                  <a:lnTo>
                    <a:pt x="0" y="211"/>
                  </a:lnTo>
                  <a:lnTo>
                    <a:pt x="1" y="222"/>
                  </a:lnTo>
                  <a:lnTo>
                    <a:pt x="3" y="233"/>
                  </a:lnTo>
                  <a:lnTo>
                    <a:pt x="7" y="245"/>
                  </a:lnTo>
                  <a:lnTo>
                    <a:pt x="10" y="25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15"/>
            <p:cNvSpPr>
              <a:spLocks/>
            </p:cNvSpPr>
            <p:nvPr/>
          </p:nvSpPr>
          <p:spPr bwMode="auto">
            <a:xfrm>
              <a:off x="8413750" y="22225"/>
              <a:ext cx="41275" cy="50800"/>
            </a:xfrm>
            <a:custGeom>
              <a:avLst/>
              <a:gdLst>
                <a:gd name="T0" fmla="*/ 2 w 264"/>
                <a:gd name="T1" fmla="*/ 48 h 316"/>
                <a:gd name="T2" fmla="*/ 1 w 264"/>
                <a:gd name="T3" fmla="*/ 58 h 316"/>
                <a:gd name="T4" fmla="*/ 0 w 264"/>
                <a:gd name="T5" fmla="*/ 70 h 316"/>
                <a:gd name="T6" fmla="*/ 0 w 264"/>
                <a:gd name="T7" fmla="*/ 84 h 316"/>
                <a:gd name="T8" fmla="*/ 0 w 264"/>
                <a:gd name="T9" fmla="*/ 97 h 316"/>
                <a:gd name="T10" fmla="*/ 2 w 264"/>
                <a:gd name="T11" fmla="*/ 126 h 316"/>
                <a:gd name="T12" fmla="*/ 7 w 264"/>
                <a:gd name="T13" fmla="*/ 155 h 316"/>
                <a:gd name="T14" fmla="*/ 12 w 264"/>
                <a:gd name="T15" fmla="*/ 184 h 316"/>
                <a:gd name="T16" fmla="*/ 19 w 264"/>
                <a:gd name="T17" fmla="*/ 212 h 316"/>
                <a:gd name="T18" fmla="*/ 27 w 264"/>
                <a:gd name="T19" fmla="*/ 237 h 316"/>
                <a:gd name="T20" fmla="*/ 36 w 264"/>
                <a:gd name="T21" fmla="*/ 257 h 316"/>
                <a:gd name="T22" fmla="*/ 264 w 264"/>
                <a:gd name="T23" fmla="*/ 316 h 316"/>
                <a:gd name="T24" fmla="*/ 215 w 264"/>
                <a:gd name="T25" fmla="*/ 0 h 316"/>
                <a:gd name="T26" fmla="*/ 2 w 264"/>
                <a:gd name="T27" fmla="*/ 4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316">
                  <a:moveTo>
                    <a:pt x="2" y="48"/>
                  </a:moveTo>
                  <a:lnTo>
                    <a:pt x="1" y="58"/>
                  </a:lnTo>
                  <a:lnTo>
                    <a:pt x="0" y="70"/>
                  </a:lnTo>
                  <a:lnTo>
                    <a:pt x="0" y="84"/>
                  </a:lnTo>
                  <a:lnTo>
                    <a:pt x="0" y="97"/>
                  </a:lnTo>
                  <a:lnTo>
                    <a:pt x="2" y="126"/>
                  </a:lnTo>
                  <a:lnTo>
                    <a:pt x="7" y="155"/>
                  </a:lnTo>
                  <a:lnTo>
                    <a:pt x="12" y="184"/>
                  </a:lnTo>
                  <a:lnTo>
                    <a:pt x="19" y="212"/>
                  </a:lnTo>
                  <a:lnTo>
                    <a:pt x="27" y="237"/>
                  </a:lnTo>
                  <a:lnTo>
                    <a:pt x="36" y="257"/>
                  </a:lnTo>
                  <a:lnTo>
                    <a:pt x="264" y="316"/>
                  </a:lnTo>
                  <a:lnTo>
                    <a:pt x="215" y="0"/>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16"/>
            <p:cNvSpPr>
              <a:spLocks/>
            </p:cNvSpPr>
            <p:nvPr/>
          </p:nvSpPr>
          <p:spPr bwMode="auto">
            <a:xfrm>
              <a:off x="7407275" y="503238"/>
              <a:ext cx="58738" cy="30163"/>
            </a:xfrm>
            <a:custGeom>
              <a:avLst/>
              <a:gdLst>
                <a:gd name="T0" fmla="*/ 0 w 365"/>
                <a:gd name="T1" fmla="*/ 72 h 193"/>
                <a:gd name="T2" fmla="*/ 2 w 365"/>
                <a:gd name="T3" fmla="*/ 90 h 193"/>
                <a:gd name="T4" fmla="*/ 6 w 365"/>
                <a:gd name="T5" fmla="*/ 107 h 193"/>
                <a:gd name="T6" fmla="*/ 11 w 365"/>
                <a:gd name="T7" fmla="*/ 123 h 193"/>
                <a:gd name="T8" fmla="*/ 19 w 365"/>
                <a:gd name="T9" fmla="*/ 136 h 193"/>
                <a:gd name="T10" fmla="*/ 28 w 365"/>
                <a:gd name="T11" fmla="*/ 149 h 193"/>
                <a:gd name="T12" fmla="*/ 39 w 365"/>
                <a:gd name="T13" fmla="*/ 160 h 193"/>
                <a:gd name="T14" fmla="*/ 51 w 365"/>
                <a:gd name="T15" fmla="*/ 168 h 193"/>
                <a:gd name="T16" fmla="*/ 65 w 365"/>
                <a:gd name="T17" fmla="*/ 176 h 193"/>
                <a:gd name="T18" fmla="*/ 79 w 365"/>
                <a:gd name="T19" fmla="*/ 182 h 193"/>
                <a:gd name="T20" fmla="*/ 95 w 365"/>
                <a:gd name="T21" fmla="*/ 188 h 193"/>
                <a:gd name="T22" fmla="*/ 111 w 365"/>
                <a:gd name="T23" fmla="*/ 191 h 193"/>
                <a:gd name="T24" fmla="*/ 127 w 365"/>
                <a:gd name="T25" fmla="*/ 193 h 193"/>
                <a:gd name="T26" fmla="*/ 144 w 365"/>
                <a:gd name="T27" fmla="*/ 193 h 193"/>
                <a:gd name="T28" fmla="*/ 162 w 365"/>
                <a:gd name="T29" fmla="*/ 193 h 193"/>
                <a:gd name="T30" fmla="*/ 179 w 365"/>
                <a:gd name="T31" fmla="*/ 191 h 193"/>
                <a:gd name="T32" fmla="*/ 198 w 365"/>
                <a:gd name="T33" fmla="*/ 188 h 193"/>
                <a:gd name="T34" fmla="*/ 215 w 365"/>
                <a:gd name="T35" fmla="*/ 183 h 193"/>
                <a:gd name="T36" fmla="*/ 233 w 365"/>
                <a:gd name="T37" fmla="*/ 178 h 193"/>
                <a:gd name="T38" fmla="*/ 249 w 365"/>
                <a:gd name="T39" fmla="*/ 171 h 193"/>
                <a:gd name="T40" fmla="*/ 266 w 365"/>
                <a:gd name="T41" fmla="*/ 164 h 193"/>
                <a:gd name="T42" fmla="*/ 281 w 365"/>
                <a:gd name="T43" fmla="*/ 155 h 193"/>
                <a:gd name="T44" fmla="*/ 296 w 365"/>
                <a:gd name="T45" fmla="*/ 146 h 193"/>
                <a:gd name="T46" fmla="*/ 310 w 365"/>
                <a:gd name="T47" fmla="*/ 135 h 193"/>
                <a:gd name="T48" fmla="*/ 323 w 365"/>
                <a:gd name="T49" fmla="*/ 123 h 193"/>
                <a:gd name="T50" fmla="*/ 334 w 365"/>
                <a:gd name="T51" fmla="*/ 111 h 193"/>
                <a:gd name="T52" fmla="*/ 344 w 365"/>
                <a:gd name="T53" fmla="*/ 97 h 193"/>
                <a:gd name="T54" fmla="*/ 352 w 365"/>
                <a:gd name="T55" fmla="*/ 83 h 193"/>
                <a:gd name="T56" fmla="*/ 359 w 365"/>
                <a:gd name="T57" fmla="*/ 68 h 193"/>
                <a:gd name="T58" fmla="*/ 363 w 365"/>
                <a:gd name="T59" fmla="*/ 52 h 193"/>
                <a:gd name="T60" fmla="*/ 365 w 365"/>
                <a:gd name="T61" fmla="*/ 36 h 193"/>
                <a:gd name="T62" fmla="*/ 365 w 365"/>
                <a:gd name="T63" fmla="*/ 19 h 193"/>
                <a:gd name="T64" fmla="*/ 363 w 365"/>
                <a:gd name="T65" fmla="*/ 1 h 193"/>
                <a:gd name="T66" fmla="*/ 346 w 365"/>
                <a:gd name="T67" fmla="*/ 0 h 193"/>
                <a:gd name="T68" fmla="*/ 324 w 365"/>
                <a:gd name="T69" fmla="*/ 1 h 193"/>
                <a:gd name="T70" fmla="*/ 298 w 365"/>
                <a:gd name="T71" fmla="*/ 4 h 193"/>
                <a:gd name="T72" fmla="*/ 269 w 365"/>
                <a:gd name="T73" fmla="*/ 8 h 193"/>
                <a:gd name="T74" fmla="*/ 240 w 365"/>
                <a:gd name="T75" fmla="*/ 13 h 193"/>
                <a:gd name="T76" fmla="*/ 212 w 365"/>
                <a:gd name="T77" fmla="*/ 18 h 193"/>
                <a:gd name="T78" fmla="*/ 186 w 365"/>
                <a:gd name="T79" fmla="*/ 23 h 193"/>
                <a:gd name="T80" fmla="*/ 164 w 365"/>
                <a:gd name="T81" fmla="*/ 28 h 193"/>
                <a:gd name="T82" fmla="*/ 142 w 365"/>
                <a:gd name="T83" fmla="*/ 34 h 193"/>
                <a:gd name="T84" fmla="*/ 127 w 365"/>
                <a:gd name="T85" fmla="*/ 39 h 193"/>
                <a:gd name="T86" fmla="*/ 109 w 365"/>
                <a:gd name="T87" fmla="*/ 46 h 193"/>
                <a:gd name="T88" fmla="*/ 78 w 365"/>
                <a:gd name="T89" fmla="*/ 54 h 193"/>
                <a:gd name="T90" fmla="*/ 63 w 365"/>
                <a:gd name="T91" fmla="*/ 57 h 193"/>
                <a:gd name="T92" fmla="*/ 53 w 365"/>
                <a:gd name="T93" fmla="*/ 59 h 193"/>
                <a:gd name="T94" fmla="*/ 46 w 365"/>
                <a:gd name="T95" fmla="*/ 59 h 193"/>
                <a:gd name="T96" fmla="*/ 41 w 365"/>
                <a:gd name="T97" fmla="*/ 58 h 193"/>
                <a:gd name="T98" fmla="*/ 36 w 365"/>
                <a:gd name="T99" fmla="*/ 59 h 193"/>
                <a:gd name="T100" fmla="*/ 29 w 365"/>
                <a:gd name="T101" fmla="*/ 60 h 193"/>
                <a:gd name="T102" fmla="*/ 17 w 365"/>
                <a:gd name="T103" fmla="*/ 64 h 193"/>
                <a:gd name="T104" fmla="*/ 0 w 365"/>
                <a:gd name="T105"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193">
                  <a:moveTo>
                    <a:pt x="0" y="72"/>
                  </a:moveTo>
                  <a:lnTo>
                    <a:pt x="2" y="90"/>
                  </a:lnTo>
                  <a:lnTo>
                    <a:pt x="6" y="107"/>
                  </a:lnTo>
                  <a:lnTo>
                    <a:pt x="11" y="123"/>
                  </a:lnTo>
                  <a:lnTo>
                    <a:pt x="19" y="136"/>
                  </a:lnTo>
                  <a:lnTo>
                    <a:pt x="28" y="149"/>
                  </a:lnTo>
                  <a:lnTo>
                    <a:pt x="39" y="160"/>
                  </a:lnTo>
                  <a:lnTo>
                    <a:pt x="51" y="168"/>
                  </a:lnTo>
                  <a:lnTo>
                    <a:pt x="65" y="176"/>
                  </a:lnTo>
                  <a:lnTo>
                    <a:pt x="79" y="182"/>
                  </a:lnTo>
                  <a:lnTo>
                    <a:pt x="95" y="188"/>
                  </a:lnTo>
                  <a:lnTo>
                    <a:pt x="111" y="191"/>
                  </a:lnTo>
                  <a:lnTo>
                    <a:pt x="127" y="193"/>
                  </a:lnTo>
                  <a:lnTo>
                    <a:pt x="144" y="193"/>
                  </a:lnTo>
                  <a:lnTo>
                    <a:pt x="162" y="193"/>
                  </a:lnTo>
                  <a:lnTo>
                    <a:pt x="179" y="191"/>
                  </a:lnTo>
                  <a:lnTo>
                    <a:pt x="198" y="188"/>
                  </a:lnTo>
                  <a:lnTo>
                    <a:pt x="215" y="183"/>
                  </a:lnTo>
                  <a:lnTo>
                    <a:pt x="233" y="178"/>
                  </a:lnTo>
                  <a:lnTo>
                    <a:pt x="249" y="171"/>
                  </a:lnTo>
                  <a:lnTo>
                    <a:pt x="266" y="164"/>
                  </a:lnTo>
                  <a:lnTo>
                    <a:pt x="281" y="155"/>
                  </a:lnTo>
                  <a:lnTo>
                    <a:pt x="296" y="146"/>
                  </a:lnTo>
                  <a:lnTo>
                    <a:pt x="310" y="135"/>
                  </a:lnTo>
                  <a:lnTo>
                    <a:pt x="323" y="123"/>
                  </a:lnTo>
                  <a:lnTo>
                    <a:pt x="334" y="111"/>
                  </a:lnTo>
                  <a:lnTo>
                    <a:pt x="344" y="97"/>
                  </a:lnTo>
                  <a:lnTo>
                    <a:pt x="352" y="83"/>
                  </a:lnTo>
                  <a:lnTo>
                    <a:pt x="359" y="68"/>
                  </a:lnTo>
                  <a:lnTo>
                    <a:pt x="363" y="52"/>
                  </a:lnTo>
                  <a:lnTo>
                    <a:pt x="365" y="36"/>
                  </a:lnTo>
                  <a:lnTo>
                    <a:pt x="365" y="19"/>
                  </a:lnTo>
                  <a:lnTo>
                    <a:pt x="363" y="1"/>
                  </a:lnTo>
                  <a:lnTo>
                    <a:pt x="346" y="0"/>
                  </a:lnTo>
                  <a:lnTo>
                    <a:pt x="324" y="1"/>
                  </a:lnTo>
                  <a:lnTo>
                    <a:pt x="298" y="4"/>
                  </a:lnTo>
                  <a:lnTo>
                    <a:pt x="269" y="8"/>
                  </a:lnTo>
                  <a:lnTo>
                    <a:pt x="240" y="13"/>
                  </a:lnTo>
                  <a:lnTo>
                    <a:pt x="212" y="18"/>
                  </a:lnTo>
                  <a:lnTo>
                    <a:pt x="186" y="23"/>
                  </a:lnTo>
                  <a:lnTo>
                    <a:pt x="164" y="28"/>
                  </a:lnTo>
                  <a:lnTo>
                    <a:pt x="142" y="34"/>
                  </a:lnTo>
                  <a:lnTo>
                    <a:pt x="127" y="39"/>
                  </a:lnTo>
                  <a:lnTo>
                    <a:pt x="109" y="46"/>
                  </a:lnTo>
                  <a:lnTo>
                    <a:pt x="78" y="54"/>
                  </a:lnTo>
                  <a:lnTo>
                    <a:pt x="63" y="57"/>
                  </a:lnTo>
                  <a:lnTo>
                    <a:pt x="53" y="59"/>
                  </a:lnTo>
                  <a:lnTo>
                    <a:pt x="46" y="59"/>
                  </a:lnTo>
                  <a:lnTo>
                    <a:pt x="41" y="58"/>
                  </a:lnTo>
                  <a:lnTo>
                    <a:pt x="36" y="59"/>
                  </a:lnTo>
                  <a:lnTo>
                    <a:pt x="29" y="60"/>
                  </a:lnTo>
                  <a:lnTo>
                    <a:pt x="17" y="64"/>
                  </a:lnTo>
                  <a:lnTo>
                    <a:pt x="0" y="7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17"/>
            <p:cNvSpPr>
              <a:spLocks/>
            </p:cNvSpPr>
            <p:nvPr/>
          </p:nvSpPr>
          <p:spPr bwMode="auto">
            <a:xfrm>
              <a:off x="9450388" y="501650"/>
              <a:ext cx="58738" cy="41275"/>
            </a:xfrm>
            <a:custGeom>
              <a:avLst/>
              <a:gdLst>
                <a:gd name="T0" fmla="*/ 5 w 375"/>
                <a:gd name="T1" fmla="*/ 128 h 258"/>
                <a:gd name="T2" fmla="*/ 21 w 375"/>
                <a:gd name="T3" fmla="*/ 174 h 258"/>
                <a:gd name="T4" fmla="*/ 43 w 375"/>
                <a:gd name="T5" fmla="*/ 209 h 258"/>
                <a:gd name="T6" fmla="*/ 71 w 375"/>
                <a:gd name="T7" fmla="*/ 235 h 258"/>
                <a:gd name="T8" fmla="*/ 103 w 375"/>
                <a:gd name="T9" fmla="*/ 250 h 258"/>
                <a:gd name="T10" fmla="*/ 137 w 375"/>
                <a:gd name="T11" fmla="*/ 258 h 258"/>
                <a:gd name="T12" fmla="*/ 174 w 375"/>
                <a:gd name="T13" fmla="*/ 257 h 258"/>
                <a:gd name="T14" fmla="*/ 210 w 375"/>
                <a:gd name="T15" fmla="*/ 249 h 258"/>
                <a:gd name="T16" fmla="*/ 247 w 375"/>
                <a:gd name="T17" fmla="*/ 235 h 258"/>
                <a:gd name="T18" fmla="*/ 280 w 375"/>
                <a:gd name="T19" fmla="*/ 216 h 258"/>
                <a:gd name="T20" fmla="*/ 311 w 375"/>
                <a:gd name="T21" fmla="*/ 192 h 258"/>
                <a:gd name="T22" fmla="*/ 337 w 375"/>
                <a:gd name="T23" fmla="*/ 164 h 258"/>
                <a:gd name="T24" fmla="*/ 357 w 375"/>
                <a:gd name="T25" fmla="*/ 134 h 258"/>
                <a:gd name="T26" fmla="*/ 370 w 375"/>
                <a:gd name="T27" fmla="*/ 101 h 258"/>
                <a:gd name="T28" fmla="*/ 375 w 375"/>
                <a:gd name="T29" fmla="*/ 68 h 258"/>
                <a:gd name="T30" fmla="*/ 371 w 375"/>
                <a:gd name="T31" fmla="*/ 32 h 258"/>
                <a:gd name="T32" fmla="*/ 338 w 375"/>
                <a:gd name="T33" fmla="*/ 8 h 258"/>
                <a:gd name="T34" fmla="*/ 305 w 375"/>
                <a:gd name="T35" fmla="*/ 1 h 258"/>
                <a:gd name="T36" fmla="*/ 287 w 375"/>
                <a:gd name="T37" fmla="*/ 0 h 258"/>
                <a:gd name="T38" fmla="*/ 275 w 375"/>
                <a:gd name="T39" fmla="*/ 2 h 258"/>
                <a:gd name="T40" fmla="*/ 264 w 375"/>
                <a:gd name="T41" fmla="*/ 8 h 258"/>
                <a:gd name="T42" fmla="*/ 256 w 375"/>
                <a:gd name="T43" fmla="*/ 15 h 258"/>
                <a:gd name="T44" fmla="*/ 251 w 375"/>
                <a:gd name="T45" fmla="*/ 25 h 258"/>
                <a:gd name="T46" fmla="*/ 247 w 375"/>
                <a:gd name="T47" fmla="*/ 43 h 258"/>
                <a:gd name="T48" fmla="*/ 245 w 375"/>
                <a:gd name="T49" fmla="*/ 73 h 258"/>
                <a:gd name="T50" fmla="*/ 245 w 375"/>
                <a:gd name="T51" fmla="*/ 109 h 258"/>
                <a:gd name="T52" fmla="*/ 243 w 375"/>
                <a:gd name="T53" fmla="*/ 148 h 258"/>
                <a:gd name="T54" fmla="*/ 221 w 375"/>
                <a:gd name="T55" fmla="*/ 170 h 258"/>
                <a:gd name="T56" fmla="*/ 193 w 375"/>
                <a:gd name="T57" fmla="*/ 171 h 258"/>
                <a:gd name="T58" fmla="*/ 177 w 375"/>
                <a:gd name="T59" fmla="*/ 169 h 258"/>
                <a:gd name="T60" fmla="*/ 169 w 375"/>
                <a:gd name="T61" fmla="*/ 164 h 258"/>
                <a:gd name="T62" fmla="*/ 163 w 375"/>
                <a:gd name="T63" fmla="*/ 155 h 258"/>
                <a:gd name="T64" fmla="*/ 151 w 375"/>
                <a:gd name="T65" fmla="*/ 144 h 258"/>
                <a:gd name="T66" fmla="*/ 134 w 375"/>
                <a:gd name="T67" fmla="*/ 135 h 258"/>
                <a:gd name="T68" fmla="*/ 108 w 375"/>
                <a:gd name="T69" fmla="*/ 128 h 258"/>
                <a:gd name="T70" fmla="*/ 90 w 375"/>
                <a:gd name="T71" fmla="*/ 125 h 258"/>
                <a:gd name="T72" fmla="*/ 73 w 375"/>
                <a:gd name="T73" fmla="*/ 126 h 258"/>
                <a:gd name="T74" fmla="*/ 60 w 375"/>
                <a:gd name="T75" fmla="*/ 126 h 258"/>
                <a:gd name="T76" fmla="*/ 49 w 375"/>
                <a:gd name="T77" fmla="*/ 125 h 258"/>
                <a:gd name="T78" fmla="*/ 25 w 375"/>
                <a:gd name="T79" fmla="*/ 11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5" h="258">
                  <a:moveTo>
                    <a:pt x="0" y="100"/>
                  </a:moveTo>
                  <a:lnTo>
                    <a:pt x="5" y="128"/>
                  </a:lnTo>
                  <a:lnTo>
                    <a:pt x="12" y="153"/>
                  </a:lnTo>
                  <a:lnTo>
                    <a:pt x="21" y="174"/>
                  </a:lnTo>
                  <a:lnTo>
                    <a:pt x="31" y="193"/>
                  </a:lnTo>
                  <a:lnTo>
                    <a:pt x="43" y="209"/>
                  </a:lnTo>
                  <a:lnTo>
                    <a:pt x="57" y="223"/>
                  </a:lnTo>
                  <a:lnTo>
                    <a:pt x="71" y="235"/>
                  </a:lnTo>
                  <a:lnTo>
                    <a:pt x="87" y="244"/>
                  </a:lnTo>
                  <a:lnTo>
                    <a:pt x="103" y="250"/>
                  </a:lnTo>
                  <a:lnTo>
                    <a:pt x="120" y="256"/>
                  </a:lnTo>
                  <a:lnTo>
                    <a:pt x="137" y="258"/>
                  </a:lnTo>
                  <a:lnTo>
                    <a:pt x="155" y="258"/>
                  </a:lnTo>
                  <a:lnTo>
                    <a:pt x="174" y="257"/>
                  </a:lnTo>
                  <a:lnTo>
                    <a:pt x="192" y="253"/>
                  </a:lnTo>
                  <a:lnTo>
                    <a:pt x="210" y="249"/>
                  </a:lnTo>
                  <a:lnTo>
                    <a:pt x="228" y="243"/>
                  </a:lnTo>
                  <a:lnTo>
                    <a:pt x="247" y="235"/>
                  </a:lnTo>
                  <a:lnTo>
                    <a:pt x="264" y="227"/>
                  </a:lnTo>
                  <a:lnTo>
                    <a:pt x="280" y="216"/>
                  </a:lnTo>
                  <a:lnTo>
                    <a:pt x="296" y="204"/>
                  </a:lnTo>
                  <a:lnTo>
                    <a:pt x="311" y="192"/>
                  </a:lnTo>
                  <a:lnTo>
                    <a:pt x="324" y="178"/>
                  </a:lnTo>
                  <a:lnTo>
                    <a:pt x="337" y="164"/>
                  </a:lnTo>
                  <a:lnTo>
                    <a:pt x="348" y="149"/>
                  </a:lnTo>
                  <a:lnTo>
                    <a:pt x="357" y="134"/>
                  </a:lnTo>
                  <a:lnTo>
                    <a:pt x="365" y="118"/>
                  </a:lnTo>
                  <a:lnTo>
                    <a:pt x="370" y="101"/>
                  </a:lnTo>
                  <a:lnTo>
                    <a:pt x="374" y="84"/>
                  </a:lnTo>
                  <a:lnTo>
                    <a:pt x="375" y="68"/>
                  </a:lnTo>
                  <a:lnTo>
                    <a:pt x="374" y="51"/>
                  </a:lnTo>
                  <a:lnTo>
                    <a:pt x="371" y="32"/>
                  </a:lnTo>
                  <a:lnTo>
                    <a:pt x="366" y="15"/>
                  </a:lnTo>
                  <a:lnTo>
                    <a:pt x="338" y="8"/>
                  </a:lnTo>
                  <a:lnTo>
                    <a:pt x="314" y="2"/>
                  </a:lnTo>
                  <a:lnTo>
                    <a:pt x="305" y="1"/>
                  </a:lnTo>
                  <a:lnTo>
                    <a:pt x="296" y="0"/>
                  </a:lnTo>
                  <a:lnTo>
                    <a:pt x="287" y="0"/>
                  </a:lnTo>
                  <a:lnTo>
                    <a:pt x="281" y="1"/>
                  </a:lnTo>
                  <a:lnTo>
                    <a:pt x="275" y="2"/>
                  </a:lnTo>
                  <a:lnTo>
                    <a:pt x="269" y="4"/>
                  </a:lnTo>
                  <a:lnTo>
                    <a:pt x="264" y="8"/>
                  </a:lnTo>
                  <a:lnTo>
                    <a:pt x="260" y="11"/>
                  </a:lnTo>
                  <a:lnTo>
                    <a:pt x="256" y="15"/>
                  </a:lnTo>
                  <a:lnTo>
                    <a:pt x="253" y="20"/>
                  </a:lnTo>
                  <a:lnTo>
                    <a:pt x="251" y="25"/>
                  </a:lnTo>
                  <a:lnTo>
                    <a:pt x="249" y="30"/>
                  </a:lnTo>
                  <a:lnTo>
                    <a:pt x="247" y="43"/>
                  </a:lnTo>
                  <a:lnTo>
                    <a:pt x="246" y="57"/>
                  </a:lnTo>
                  <a:lnTo>
                    <a:pt x="245" y="73"/>
                  </a:lnTo>
                  <a:lnTo>
                    <a:pt x="245" y="90"/>
                  </a:lnTo>
                  <a:lnTo>
                    <a:pt x="245" y="109"/>
                  </a:lnTo>
                  <a:lnTo>
                    <a:pt x="245" y="128"/>
                  </a:lnTo>
                  <a:lnTo>
                    <a:pt x="243" y="148"/>
                  </a:lnTo>
                  <a:lnTo>
                    <a:pt x="241" y="169"/>
                  </a:lnTo>
                  <a:lnTo>
                    <a:pt x="221" y="170"/>
                  </a:lnTo>
                  <a:lnTo>
                    <a:pt x="205" y="171"/>
                  </a:lnTo>
                  <a:lnTo>
                    <a:pt x="193" y="171"/>
                  </a:lnTo>
                  <a:lnTo>
                    <a:pt x="183" y="170"/>
                  </a:lnTo>
                  <a:lnTo>
                    <a:pt x="177" y="169"/>
                  </a:lnTo>
                  <a:lnTo>
                    <a:pt x="173" y="167"/>
                  </a:lnTo>
                  <a:lnTo>
                    <a:pt x="169" y="164"/>
                  </a:lnTo>
                  <a:lnTo>
                    <a:pt x="166" y="161"/>
                  </a:lnTo>
                  <a:lnTo>
                    <a:pt x="163" y="155"/>
                  </a:lnTo>
                  <a:lnTo>
                    <a:pt x="157" y="148"/>
                  </a:lnTo>
                  <a:lnTo>
                    <a:pt x="151" y="144"/>
                  </a:lnTo>
                  <a:lnTo>
                    <a:pt x="144" y="140"/>
                  </a:lnTo>
                  <a:lnTo>
                    <a:pt x="134" y="135"/>
                  </a:lnTo>
                  <a:lnTo>
                    <a:pt x="120" y="131"/>
                  </a:lnTo>
                  <a:lnTo>
                    <a:pt x="108" y="128"/>
                  </a:lnTo>
                  <a:lnTo>
                    <a:pt x="99" y="126"/>
                  </a:lnTo>
                  <a:lnTo>
                    <a:pt x="90" y="125"/>
                  </a:lnTo>
                  <a:lnTo>
                    <a:pt x="84" y="125"/>
                  </a:lnTo>
                  <a:lnTo>
                    <a:pt x="73" y="126"/>
                  </a:lnTo>
                  <a:lnTo>
                    <a:pt x="64" y="126"/>
                  </a:lnTo>
                  <a:lnTo>
                    <a:pt x="60" y="126"/>
                  </a:lnTo>
                  <a:lnTo>
                    <a:pt x="55" y="126"/>
                  </a:lnTo>
                  <a:lnTo>
                    <a:pt x="49" y="125"/>
                  </a:lnTo>
                  <a:lnTo>
                    <a:pt x="43" y="123"/>
                  </a:lnTo>
                  <a:lnTo>
                    <a:pt x="25" y="114"/>
                  </a:lnTo>
                  <a:lnTo>
                    <a:pt x="0" y="10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Freeform 18"/>
            <p:cNvSpPr>
              <a:spLocks/>
            </p:cNvSpPr>
            <p:nvPr/>
          </p:nvSpPr>
          <p:spPr bwMode="auto">
            <a:xfrm>
              <a:off x="8416925" y="-1320800"/>
              <a:ext cx="60325" cy="25400"/>
            </a:xfrm>
            <a:custGeom>
              <a:avLst/>
              <a:gdLst>
                <a:gd name="T0" fmla="*/ 58 w 378"/>
                <a:gd name="T1" fmla="*/ 18 h 158"/>
                <a:gd name="T2" fmla="*/ 47 w 378"/>
                <a:gd name="T3" fmla="*/ 13 h 158"/>
                <a:gd name="T4" fmla="*/ 43 w 378"/>
                <a:gd name="T5" fmla="*/ 6 h 158"/>
                <a:gd name="T6" fmla="*/ 23 w 378"/>
                <a:gd name="T7" fmla="*/ 2 h 158"/>
                <a:gd name="T8" fmla="*/ 1 w 378"/>
                <a:gd name="T9" fmla="*/ 11 h 158"/>
                <a:gd name="T10" fmla="*/ 1 w 378"/>
                <a:gd name="T11" fmla="*/ 32 h 158"/>
                <a:gd name="T12" fmla="*/ 5 w 378"/>
                <a:gd name="T13" fmla="*/ 54 h 158"/>
                <a:gd name="T14" fmla="*/ 13 w 378"/>
                <a:gd name="T15" fmla="*/ 74 h 158"/>
                <a:gd name="T16" fmla="*/ 26 w 378"/>
                <a:gd name="T17" fmla="*/ 92 h 158"/>
                <a:gd name="T18" fmla="*/ 41 w 378"/>
                <a:gd name="T19" fmla="*/ 109 h 158"/>
                <a:gd name="T20" fmla="*/ 60 w 378"/>
                <a:gd name="T21" fmla="*/ 124 h 158"/>
                <a:gd name="T22" fmla="*/ 82 w 378"/>
                <a:gd name="T23" fmla="*/ 137 h 158"/>
                <a:gd name="T24" fmla="*/ 107 w 378"/>
                <a:gd name="T25" fmla="*/ 147 h 158"/>
                <a:gd name="T26" fmla="*/ 136 w 378"/>
                <a:gd name="T27" fmla="*/ 154 h 158"/>
                <a:gd name="T28" fmla="*/ 167 w 378"/>
                <a:gd name="T29" fmla="*/ 158 h 158"/>
                <a:gd name="T30" fmla="*/ 201 w 378"/>
                <a:gd name="T31" fmla="*/ 157 h 158"/>
                <a:gd name="T32" fmla="*/ 236 w 378"/>
                <a:gd name="T33" fmla="*/ 151 h 158"/>
                <a:gd name="T34" fmla="*/ 275 w 378"/>
                <a:gd name="T35" fmla="*/ 142 h 158"/>
                <a:gd name="T36" fmla="*/ 314 w 378"/>
                <a:gd name="T37" fmla="*/ 128 h 158"/>
                <a:gd name="T38" fmla="*/ 356 w 378"/>
                <a:gd name="T39" fmla="*/ 107 h 158"/>
                <a:gd name="T40" fmla="*/ 373 w 378"/>
                <a:gd name="T41" fmla="*/ 80 h 158"/>
                <a:gd name="T42" fmla="*/ 361 w 378"/>
                <a:gd name="T43" fmla="*/ 56 h 158"/>
                <a:gd name="T44" fmla="*/ 348 w 378"/>
                <a:gd name="T45" fmla="*/ 38 h 158"/>
                <a:gd name="T46" fmla="*/ 331 w 378"/>
                <a:gd name="T47" fmla="*/ 23 h 158"/>
                <a:gd name="T48" fmla="*/ 312 w 378"/>
                <a:gd name="T49" fmla="*/ 12 h 158"/>
                <a:gd name="T50" fmla="*/ 292 w 378"/>
                <a:gd name="T51" fmla="*/ 5 h 158"/>
                <a:gd name="T52" fmla="*/ 270 w 378"/>
                <a:gd name="T53" fmla="*/ 2 h 158"/>
                <a:gd name="T54" fmla="*/ 248 w 378"/>
                <a:gd name="T55" fmla="*/ 1 h 158"/>
                <a:gd name="T56" fmla="*/ 213 w 378"/>
                <a:gd name="T57" fmla="*/ 2 h 158"/>
                <a:gd name="T58" fmla="*/ 167 w 378"/>
                <a:gd name="T59" fmla="*/ 9 h 158"/>
                <a:gd name="T60" fmla="*/ 124 w 378"/>
                <a:gd name="T61" fmla="*/ 16 h 158"/>
                <a:gd name="T62" fmla="*/ 88 w 378"/>
                <a:gd name="T63"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158">
                  <a:moveTo>
                    <a:pt x="72" y="20"/>
                  </a:moveTo>
                  <a:lnTo>
                    <a:pt x="58" y="18"/>
                  </a:lnTo>
                  <a:lnTo>
                    <a:pt x="50" y="15"/>
                  </a:lnTo>
                  <a:lnTo>
                    <a:pt x="47" y="13"/>
                  </a:lnTo>
                  <a:lnTo>
                    <a:pt x="46" y="10"/>
                  </a:lnTo>
                  <a:lnTo>
                    <a:pt x="43" y="6"/>
                  </a:lnTo>
                  <a:lnTo>
                    <a:pt x="36" y="4"/>
                  </a:lnTo>
                  <a:lnTo>
                    <a:pt x="23" y="2"/>
                  </a:lnTo>
                  <a:lnTo>
                    <a:pt x="2" y="0"/>
                  </a:lnTo>
                  <a:lnTo>
                    <a:pt x="1" y="11"/>
                  </a:lnTo>
                  <a:lnTo>
                    <a:pt x="0" y="21"/>
                  </a:lnTo>
                  <a:lnTo>
                    <a:pt x="1" y="32"/>
                  </a:lnTo>
                  <a:lnTo>
                    <a:pt x="2" y="43"/>
                  </a:lnTo>
                  <a:lnTo>
                    <a:pt x="5" y="54"/>
                  </a:lnTo>
                  <a:lnTo>
                    <a:pt x="8" y="63"/>
                  </a:lnTo>
                  <a:lnTo>
                    <a:pt x="13" y="74"/>
                  </a:lnTo>
                  <a:lnTo>
                    <a:pt x="19" y="83"/>
                  </a:lnTo>
                  <a:lnTo>
                    <a:pt x="26" y="92"/>
                  </a:lnTo>
                  <a:lnTo>
                    <a:pt x="32" y="101"/>
                  </a:lnTo>
                  <a:lnTo>
                    <a:pt x="41" y="109"/>
                  </a:lnTo>
                  <a:lnTo>
                    <a:pt x="50" y="117"/>
                  </a:lnTo>
                  <a:lnTo>
                    <a:pt x="60" y="124"/>
                  </a:lnTo>
                  <a:lnTo>
                    <a:pt x="71" y="132"/>
                  </a:lnTo>
                  <a:lnTo>
                    <a:pt x="82" y="137"/>
                  </a:lnTo>
                  <a:lnTo>
                    <a:pt x="94" y="143"/>
                  </a:lnTo>
                  <a:lnTo>
                    <a:pt x="107" y="147"/>
                  </a:lnTo>
                  <a:lnTo>
                    <a:pt x="121" y="151"/>
                  </a:lnTo>
                  <a:lnTo>
                    <a:pt x="136" y="154"/>
                  </a:lnTo>
                  <a:lnTo>
                    <a:pt x="151" y="157"/>
                  </a:lnTo>
                  <a:lnTo>
                    <a:pt x="167" y="158"/>
                  </a:lnTo>
                  <a:lnTo>
                    <a:pt x="183" y="158"/>
                  </a:lnTo>
                  <a:lnTo>
                    <a:pt x="201" y="157"/>
                  </a:lnTo>
                  <a:lnTo>
                    <a:pt x="218" y="154"/>
                  </a:lnTo>
                  <a:lnTo>
                    <a:pt x="236" y="151"/>
                  </a:lnTo>
                  <a:lnTo>
                    <a:pt x="255" y="148"/>
                  </a:lnTo>
                  <a:lnTo>
                    <a:pt x="275" y="142"/>
                  </a:lnTo>
                  <a:lnTo>
                    <a:pt x="294" y="135"/>
                  </a:lnTo>
                  <a:lnTo>
                    <a:pt x="314" y="128"/>
                  </a:lnTo>
                  <a:lnTo>
                    <a:pt x="335" y="118"/>
                  </a:lnTo>
                  <a:lnTo>
                    <a:pt x="356" y="107"/>
                  </a:lnTo>
                  <a:lnTo>
                    <a:pt x="378" y="94"/>
                  </a:lnTo>
                  <a:lnTo>
                    <a:pt x="373" y="80"/>
                  </a:lnTo>
                  <a:lnTo>
                    <a:pt x="368" y="68"/>
                  </a:lnTo>
                  <a:lnTo>
                    <a:pt x="361" y="56"/>
                  </a:lnTo>
                  <a:lnTo>
                    <a:pt x="355" y="46"/>
                  </a:lnTo>
                  <a:lnTo>
                    <a:pt x="348" y="38"/>
                  </a:lnTo>
                  <a:lnTo>
                    <a:pt x="340" y="29"/>
                  </a:lnTo>
                  <a:lnTo>
                    <a:pt x="331" y="23"/>
                  </a:lnTo>
                  <a:lnTo>
                    <a:pt x="322" y="17"/>
                  </a:lnTo>
                  <a:lnTo>
                    <a:pt x="312" y="12"/>
                  </a:lnTo>
                  <a:lnTo>
                    <a:pt x="302" y="9"/>
                  </a:lnTo>
                  <a:lnTo>
                    <a:pt x="292" y="5"/>
                  </a:lnTo>
                  <a:lnTo>
                    <a:pt x="281" y="3"/>
                  </a:lnTo>
                  <a:lnTo>
                    <a:pt x="270" y="2"/>
                  </a:lnTo>
                  <a:lnTo>
                    <a:pt x="260" y="1"/>
                  </a:lnTo>
                  <a:lnTo>
                    <a:pt x="248" y="1"/>
                  </a:lnTo>
                  <a:lnTo>
                    <a:pt x="237" y="1"/>
                  </a:lnTo>
                  <a:lnTo>
                    <a:pt x="213" y="2"/>
                  </a:lnTo>
                  <a:lnTo>
                    <a:pt x="190" y="5"/>
                  </a:lnTo>
                  <a:lnTo>
                    <a:pt x="167" y="9"/>
                  </a:lnTo>
                  <a:lnTo>
                    <a:pt x="146" y="13"/>
                  </a:lnTo>
                  <a:lnTo>
                    <a:pt x="124" y="16"/>
                  </a:lnTo>
                  <a:lnTo>
                    <a:pt x="105" y="19"/>
                  </a:lnTo>
                  <a:lnTo>
                    <a:pt x="88" y="20"/>
                  </a:lnTo>
                  <a:lnTo>
                    <a:pt x="72" y="2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2" name="Rectangle 1"/>
          <p:cNvSpPr/>
          <p:nvPr/>
        </p:nvSpPr>
        <p:spPr>
          <a:xfrm>
            <a:off x="2438399" y="1246630"/>
            <a:ext cx="9753601" cy="1055579"/>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2639675" y="1338070"/>
            <a:ext cx="8848127" cy="830997"/>
          </a:xfrm>
          <a:prstGeom prst="rect">
            <a:avLst/>
          </a:prstGeom>
          <a:noFill/>
        </p:spPr>
        <p:txBody>
          <a:bodyPr wrap="square" rtlCol="0">
            <a:spAutoFit/>
          </a:bodyPr>
          <a:lstStyle/>
          <a:p>
            <a:pPr algn="r"/>
            <a:r>
              <a:rPr lang="en-US" sz="4800" cap="all" dirty="0" smtClean="0">
                <a:solidFill>
                  <a:schemeClr val="bg1"/>
                </a:solidFill>
                <a:effectLst>
                  <a:outerShdw blurRad="38100" dist="38100" dir="2700000" algn="tl">
                    <a:srgbClr val="000000">
                      <a:alpha val="43137"/>
                    </a:srgbClr>
                  </a:outerShdw>
                </a:effectLst>
                <a:latin typeface="Rockwell" panose="02060603020205020403" pitchFamily="18" charset="0"/>
              </a:rPr>
              <a:t>Has Christ already come?</a:t>
            </a:r>
            <a:endParaRPr lang="en-NZ" sz="4800" cap="all" dirty="0">
              <a:solidFill>
                <a:schemeClr val="bg1"/>
              </a:solidFill>
              <a:effectLst>
                <a:outerShdw blurRad="38100" dist="38100" dir="2700000" algn="tl">
                  <a:srgbClr val="000000">
                    <a:alpha val="43137"/>
                  </a:srgbClr>
                </a:outerShdw>
              </a:effectLst>
              <a:latin typeface="Rockwell" panose="02060603020205020403" pitchFamily="18" charset="0"/>
            </a:endParaRPr>
          </a:p>
        </p:txBody>
      </p:sp>
      <p:grpSp>
        <p:nvGrpSpPr>
          <p:cNvPr id="5" name="Group 4"/>
          <p:cNvGrpSpPr/>
          <p:nvPr/>
        </p:nvGrpSpPr>
        <p:grpSpPr>
          <a:xfrm>
            <a:off x="1206546" y="5624222"/>
            <a:ext cx="3206934" cy="923330"/>
            <a:chOff x="6348546" y="4869954"/>
            <a:chExt cx="3206934" cy="923330"/>
          </a:xfrm>
          <a:effectLst>
            <a:outerShdw blurRad="50800" dist="38100" dir="2700000" algn="tl" rotWithShape="0">
              <a:prstClr val="black">
                <a:alpha val="40000"/>
              </a:prstClr>
            </a:outerShdw>
          </a:effectLst>
        </p:grpSpPr>
        <p:sp>
          <p:nvSpPr>
            <p:cNvPr id="6" name="Freeform 5"/>
            <p:cNvSpPr>
              <a:spLocks/>
            </p:cNvSpPr>
            <p:nvPr/>
          </p:nvSpPr>
          <p:spPr bwMode="auto">
            <a:xfrm>
              <a:off x="6348546" y="4943107"/>
              <a:ext cx="3206934" cy="707886"/>
            </a:xfrm>
            <a:custGeom>
              <a:avLst/>
              <a:gdLst>
                <a:gd name="T0" fmla="*/ 16491 w 16804"/>
                <a:gd name="T1" fmla="*/ 0 h 4764"/>
                <a:gd name="T2" fmla="*/ 16558 w 16804"/>
                <a:gd name="T3" fmla="*/ 10 h 4764"/>
                <a:gd name="T4" fmla="*/ 16616 w 16804"/>
                <a:gd name="T5" fmla="*/ 28 h 4764"/>
                <a:gd name="T6" fmla="*/ 16669 w 16804"/>
                <a:gd name="T7" fmla="*/ 56 h 4764"/>
                <a:gd name="T8" fmla="*/ 16713 w 16804"/>
                <a:gd name="T9" fmla="*/ 92 h 4764"/>
                <a:gd name="T10" fmla="*/ 16750 w 16804"/>
                <a:gd name="T11" fmla="*/ 135 h 4764"/>
                <a:gd name="T12" fmla="*/ 16777 w 16804"/>
                <a:gd name="T13" fmla="*/ 186 h 4764"/>
                <a:gd name="T14" fmla="*/ 16795 w 16804"/>
                <a:gd name="T15" fmla="*/ 242 h 4764"/>
                <a:gd name="T16" fmla="*/ 16804 w 16804"/>
                <a:gd name="T17" fmla="*/ 303 h 4764"/>
                <a:gd name="T18" fmla="*/ 16801 w 16804"/>
                <a:gd name="T19" fmla="*/ 369 h 4764"/>
                <a:gd name="T20" fmla="*/ 16788 w 16804"/>
                <a:gd name="T21" fmla="*/ 437 h 4764"/>
                <a:gd name="T22" fmla="*/ 15545 w 16804"/>
                <a:gd name="T23" fmla="*/ 4327 h 4764"/>
                <a:gd name="T24" fmla="*/ 15514 w 16804"/>
                <a:gd name="T25" fmla="*/ 4395 h 4764"/>
                <a:gd name="T26" fmla="*/ 15475 w 16804"/>
                <a:gd name="T27" fmla="*/ 4461 h 4764"/>
                <a:gd name="T28" fmla="*/ 15428 w 16804"/>
                <a:gd name="T29" fmla="*/ 4522 h 4764"/>
                <a:gd name="T30" fmla="*/ 15373 w 16804"/>
                <a:gd name="T31" fmla="*/ 4578 h 4764"/>
                <a:gd name="T32" fmla="*/ 15314 w 16804"/>
                <a:gd name="T33" fmla="*/ 4629 h 4764"/>
                <a:gd name="T34" fmla="*/ 15250 w 16804"/>
                <a:gd name="T35" fmla="*/ 4672 h 4764"/>
                <a:gd name="T36" fmla="*/ 15182 w 16804"/>
                <a:gd name="T37" fmla="*/ 4708 h 4764"/>
                <a:gd name="T38" fmla="*/ 15112 w 16804"/>
                <a:gd name="T39" fmla="*/ 4736 h 4764"/>
                <a:gd name="T40" fmla="*/ 15041 w 16804"/>
                <a:gd name="T41" fmla="*/ 4754 h 4764"/>
                <a:gd name="T42" fmla="*/ 14969 w 16804"/>
                <a:gd name="T43" fmla="*/ 4764 h 4764"/>
                <a:gd name="T44" fmla="*/ 313 w 16804"/>
                <a:gd name="T45" fmla="*/ 4764 h 4764"/>
                <a:gd name="T46" fmla="*/ 246 w 16804"/>
                <a:gd name="T47" fmla="*/ 4754 h 4764"/>
                <a:gd name="T48" fmla="*/ 188 w 16804"/>
                <a:gd name="T49" fmla="*/ 4736 h 4764"/>
                <a:gd name="T50" fmla="*/ 135 w 16804"/>
                <a:gd name="T51" fmla="*/ 4708 h 4764"/>
                <a:gd name="T52" fmla="*/ 91 w 16804"/>
                <a:gd name="T53" fmla="*/ 4672 h 4764"/>
                <a:gd name="T54" fmla="*/ 54 w 16804"/>
                <a:gd name="T55" fmla="*/ 4629 h 4764"/>
                <a:gd name="T56" fmla="*/ 27 w 16804"/>
                <a:gd name="T57" fmla="*/ 4578 h 4764"/>
                <a:gd name="T58" fmla="*/ 9 w 16804"/>
                <a:gd name="T59" fmla="*/ 4522 h 4764"/>
                <a:gd name="T60" fmla="*/ 0 w 16804"/>
                <a:gd name="T61" fmla="*/ 4461 h 4764"/>
                <a:gd name="T62" fmla="*/ 3 w 16804"/>
                <a:gd name="T63" fmla="*/ 4395 h 4764"/>
                <a:gd name="T64" fmla="*/ 16 w 16804"/>
                <a:gd name="T65" fmla="*/ 4327 h 4764"/>
                <a:gd name="T66" fmla="*/ 1259 w 16804"/>
                <a:gd name="T67" fmla="*/ 437 h 4764"/>
                <a:gd name="T68" fmla="*/ 1290 w 16804"/>
                <a:gd name="T69" fmla="*/ 369 h 4764"/>
                <a:gd name="T70" fmla="*/ 1329 w 16804"/>
                <a:gd name="T71" fmla="*/ 303 h 4764"/>
                <a:gd name="T72" fmla="*/ 1376 w 16804"/>
                <a:gd name="T73" fmla="*/ 242 h 4764"/>
                <a:gd name="T74" fmla="*/ 1431 w 16804"/>
                <a:gd name="T75" fmla="*/ 186 h 4764"/>
                <a:gd name="T76" fmla="*/ 1490 w 16804"/>
                <a:gd name="T77" fmla="*/ 135 h 4764"/>
                <a:gd name="T78" fmla="*/ 1554 w 16804"/>
                <a:gd name="T79" fmla="*/ 92 h 4764"/>
                <a:gd name="T80" fmla="*/ 1622 w 16804"/>
                <a:gd name="T81" fmla="*/ 56 h 4764"/>
                <a:gd name="T82" fmla="*/ 1692 w 16804"/>
                <a:gd name="T83" fmla="*/ 28 h 4764"/>
                <a:gd name="T84" fmla="*/ 1763 w 16804"/>
                <a:gd name="T85" fmla="*/ 10 h 4764"/>
                <a:gd name="T86" fmla="*/ 1835 w 16804"/>
                <a:gd name="T87"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04" h="4764">
                  <a:moveTo>
                    <a:pt x="1859" y="0"/>
                  </a:moveTo>
                  <a:lnTo>
                    <a:pt x="16468" y="0"/>
                  </a:lnTo>
                  <a:lnTo>
                    <a:pt x="16491" y="0"/>
                  </a:lnTo>
                  <a:lnTo>
                    <a:pt x="16514" y="3"/>
                  </a:lnTo>
                  <a:lnTo>
                    <a:pt x="16537" y="6"/>
                  </a:lnTo>
                  <a:lnTo>
                    <a:pt x="16558" y="10"/>
                  </a:lnTo>
                  <a:lnTo>
                    <a:pt x="16578" y="14"/>
                  </a:lnTo>
                  <a:lnTo>
                    <a:pt x="16598" y="20"/>
                  </a:lnTo>
                  <a:lnTo>
                    <a:pt x="16616" y="28"/>
                  </a:lnTo>
                  <a:lnTo>
                    <a:pt x="16635" y="36"/>
                  </a:lnTo>
                  <a:lnTo>
                    <a:pt x="16652" y="46"/>
                  </a:lnTo>
                  <a:lnTo>
                    <a:pt x="16669" y="56"/>
                  </a:lnTo>
                  <a:lnTo>
                    <a:pt x="16685" y="67"/>
                  </a:lnTo>
                  <a:lnTo>
                    <a:pt x="16700" y="79"/>
                  </a:lnTo>
                  <a:lnTo>
                    <a:pt x="16713" y="92"/>
                  </a:lnTo>
                  <a:lnTo>
                    <a:pt x="16727" y="106"/>
                  </a:lnTo>
                  <a:lnTo>
                    <a:pt x="16738" y="120"/>
                  </a:lnTo>
                  <a:lnTo>
                    <a:pt x="16750" y="135"/>
                  </a:lnTo>
                  <a:lnTo>
                    <a:pt x="16760" y="152"/>
                  </a:lnTo>
                  <a:lnTo>
                    <a:pt x="16769" y="168"/>
                  </a:lnTo>
                  <a:lnTo>
                    <a:pt x="16777" y="186"/>
                  </a:lnTo>
                  <a:lnTo>
                    <a:pt x="16785" y="204"/>
                  </a:lnTo>
                  <a:lnTo>
                    <a:pt x="16791" y="223"/>
                  </a:lnTo>
                  <a:lnTo>
                    <a:pt x="16795" y="242"/>
                  </a:lnTo>
                  <a:lnTo>
                    <a:pt x="16799" y="262"/>
                  </a:lnTo>
                  <a:lnTo>
                    <a:pt x="16801" y="283"/>
                  </a:lnTo>
                  <a:lnTo>
                    <a:pt x="16804" y="303"/>
                  </a:lnTo>
                  <a:lnTo>
                    <a:pt x="16804" y="325"/>
                  </a:lnTo>
                  <a:lnTo>
                    <a:pt x="16804" y="347"/>
                  </a:lnTo>
                  <a:lnTo>
                    <a:pt x="16801" y="369"/>
                  </a:lnTo>
                  <a:lnTo>
                    <a:pt x="16798" y="391"/>
                  </a:lnTo>
                  <a:lnTo>
                    <a:pt x="16794" y="414"/>
                  </a:lnTo>
                  <a:lnTo>
                    <a:pt x="16788" y="437"/>
                  </a:lnTo>
                  <a:lnTo>
                    <a:pt x="16782" y="462"/>
                  </a:lnTo>
                  <a:lnTo>
                    <a:pt x="15553" y="4302"/>
                  </a:lnTo>
                  <a:lnTo>
                    <a:pt x="15545" y="4327"/>
                  </a:lnTo>
                  <a:lnTo>
                    <a:pt x="15536" y="4350"/>
                  </a:lnTo>
                  <a:lnTo>
                    <a:pt x="15525" y="4373"/>
                  </a:lnTo>
                  <a:lnTo>
                    <a:pt x="15514" y="4395"/>
                  </a:lnTo>
                  <a:lnTo>
                    <a:pt x="15502" y="4417"/>
                  </a:lnTo>
                  <a:lnTo>
                    <a:pt x="15488" y="4439"/>
                  </a:lnTo>
                  <a:lnTo>
                    <a:pt x="15475" y="4461"/>
                  </a:lnTo>
                  <a:lnTo>
                    <a:pt x="15459" y="4481"/>
                  </a:lnTo>
                  <a:lnTo>
                    <a:pt x="15443" y="4502"/>
                  </a:lnTo>
                  <a:lnTo>
                    <a:pt x="15428" y="4522"/>
                  </a:lnTo>
                  <a:lnTo>
                    <a:pt x="15410" y="4541"/>
                  </a:lnTo>
                  <a:lnTo>
                    <a:pt x="15392" y="4560"/>
                  </a:lnTo>
                  <a:lnTo>
                    <a:pt x="15373" y="4578"/>
                  </a:lnTo>
                  <a:lnTo>
                    <a:pt x="15354" y="4596"/>
                  </a:lnTo>
                  <a:lnTo>
                    <a:pt x="15334" y="4612"/>
                  </a:lnTo>
                  <a:lnTo>
                    <a:pt x="15314" y="4629"/>
                  </a:lnTo>
                  <a:lnTo>
                    <a:pt x="15293" y="4644"/>
                  </a:lnTo>
                  <a:lnTo>
                    <a:pt x="15271" y="4658"/>
                  </a:lnTo>
                  <a:lnTo>
                    <a:pt x="15250" y="4672"/>
                  </a:lnTo>
                  <a:lnTo>
                    <a:pt x="15227" y="4685"/>
                  </a:lnTo>
                  <a:lnTo>
                    <a:pt x="15205" y="4697"/>
                  </a:lnTo>
                  <a:lnTo>
                    <a:pt x="15182" y="4708"/>
                  </a:lnTo>
                  <a:lnTo>
                    <a:pt x="15158" y="4718"/>
                  </a:lnTo>
                  <a:lnTo>
                    <a:pt x="15135" y="4728"/>
                  </a:lnTo>
                  <a:lnTo>
                    <a:pt x="15112" y="4736"/>
                  </a:lnTo>
                  <a:lnTo>
                    <a:pt x="15088" y="4744"/>
                  </a:lnTo>
                  <a:lnTo>
                    <a:pt x="15065" y="4750"/>
                  </a:lnTo>
                  <a:lnTo>
                    <a:pt x="15041" y="4754"/>
                  </a:lnTo>
                  <a:lnTo>
                    <a:pt x="15016" y="4758"/>
                  </a:lnTo>
                  <a:lnTo>
                    <a:pt x="14992" y="4761"/>
                  </a:lnTo>
                  <a:lnTo>
                    <a:pt x="14969" y="4764"/>
                  </a:lnTo>
                  <a:lnTo>
                    <a:pt x="14945" y="4764"/>
                  </a:lnTo>
                  <a:lnTo>
                    <a:pt x="336" y="4764"/>
                  </a:lnTo>
                  <a:lnTo>
                    <a:pt x="313" y="4764"/>
                  </a:lnTo>
                  <a:lnTo>
                    <a:pt x="290" y="4761"/>
                  </a:lnTo>
                  <a:lnTo>
                    <a:pt x="267" y="4758"/>
                  </a:lnTo>
                  <a:lnTo>
                    <a:pt x="246" y="4754"/>
                  </a:lnTo>
                  <a:lnTo>
                    <a:pt x="226" y="4750"/>
                  </a:lnTo>
                  <a:lnTo>
                    <a:pt x="206" y="4744"/>
                  </a:lnTo>
                  <a:lnTo>
                    <a:pt x="188" y="4736"/>
                  </a:lnTo>
                  <a:lnTo>
                    <a:pt x="169" y="4728"/>
                  </a:lnTo>
                  <a:lnTo>
                    <a:pt x="152" y="4718"/>
                  </a:lnTo>
                  <a:lnTo>
                    <a:pt x="135" y="4708"/>
                  </a:lnTo>
                  <a:lnTo>
                    <a:pt x="119" y="4697"/>
                  </a:lnTo>
                  <a:lnTo>
                    <a:pt x="104" y="4685"/>
                  </a:lnTo>
                  <a:lnTo>
                    <a:pt x="91" y="4672"/>
                  </a:lnTo>
                  <a:lnTo>
                    <a:pt x="77" y="4658"/>
                  </a:lnTo>
                  <a:lnTo>
                    <a:pt x="66" y="4644"/>
                  </a:lnTo>
                  <a:lnTo>
                    <a:pt x="54" y="4629"/>
                  </a:lnTo>
                  <a:lnTo>
                    <a:pt x="44" y="4612"/>
                  </a:lnTo>
                  <a:lnTo>
                    <a:pt x="35" y="4596"/>
                  </a:lnTo>
                  <a:lnTo>
                    <a:pt x="27" y="4578"/>
                  </a:lnTo>
                  <a:lnTo>
                    <a:pt x="19" y="4560"/>
                  </a:lnTo>
                  <a:lnTo>
                    <a:pt x="13" y="4541"/>
                  </a:lnTo>
                  <a:lnTo>
                    <a:pt x="9" y="4522"/>
                  </a:lnTo>
                  <a:lnTo>
                    <a:pt x="5" y="4502"/>
                  </a:lnTo>
                  <a:lnTo>
                    <a:pt x="3" y="4481"/>
                  </a:lnTo>
                  <a:lnTo>
                    <a:pt x="0" y="4461"/>
                  </a:lnTo>
                  <a:lnTo>
                    <a:pt x="0" y="4439"/>
                  </a:lnTo>
                  <a:lnTo>
                    <a:pt x="0" y="4417"/>
                  </a:lnTo>
                  <a:lnTo>
                    <a:pt x="3" y="4395"/>
                  </a:lnTo>
                  <a:lnTo>
                    <a:pt x="6" y="4373"/>
                  </a:lnTo>
                  <a:lnTo>
                    <a:pt x="10" y="4350"/>
                  </a:lnTo>
                  <a:lnTo>
                    <a:pt x="16" y="4327"/>
                  </a:lnTo>
                  <a:lnTo>
                    <a:pt x="22" y="4302"/>
                  </a:lnTo>
                  <a:lnTo>
                    <a:pt x="1251" y="462"/>
                  </a:lnTo>
                  <a:lnTo>
                    <a:pt x="1259" y="437"/>
                  </a:lnTo>
                  <a:lnTo>
                    <a:pt x="1268" y="414"/>
                  </a:lnTo>
                  <a:lnTo>
                    <a:pt x="1279" y="391"/>
                  </a:lnTo>
                  <a:lnTo>
                    <a:pt x="1290" y="369"/>
                  </a:lnTo>
                  <a:lnTo>
                    <a:pt x="1302" y="347"/>
                  </a:lnTo>
                  <a:lnTo>
                    <a:pt x="1316" y="325"/>
                  </a:lnTo>
                  <a:lnTo>
                    <a:pt x="1329" y="303"/>
                  </a:lnTo>
                  <a:lnTo>
                    <a:pt x="1345" y="283"/>
                  </a:lnTo>
                  <a:lnTo>
                    <a:pt x="1361" y="262"/>
                  </a:lnTo>
                  <a:lnTo>
                    <a:pt x="1376" y="242"/>
                  </a:lnTo>
                  <a:lnTo>
                    <a:pt x="1394" y="223"/>
                  </a:lnTo>
                  <a:lnTo>
                    <a:pt x="1412" y="204"/>
                  </a:lnTo>
                  <a:lnTo>
                    <a:pt x="1431" y="186"/>
                  </a:lnTo>
                  <a:lnTo>
                    <a:pt x="1450" y="168"/>
                  </a:lnTo>
                  <a:lnTo>
                    <a:pt x="1470" y="152"/>
                  </a:lnTo>
                  <a:lnTo>
                    <a:pt x="1490" y="135"/>
                  </a:lnTo>
                  <a:lnTo>
                    <a:pt x="1511" y="120"/>
                  </a:lnTo>
                  <a:lnTo>
                    <a:pt x="1533" y="106"/>
                  </a:lnTo>
                  <a:lnTo>
                    <a:pt x="1554" y="92"/>
                  </a:lnTo>
                  <a:lnTo>
                    <a:pt x="1577" y="79"/>
                  </a:lnTo>
                  <a:lnTo>
                    <a:pt x="1599" y="67"/>
                  </a:lnTo>
                  <a:lnTo>
                    <a:pt x="1622" y="56"/>
                  </a:lnTo>
                  <a:lnTo>
                    <a:pt x="1646" y="46"/>
                  </a:lnTo>
                  <a:lnTo>
                    <a:pt x="1669" y="36"/>
                  </a:lnTo>
                  <a:lnTo>
                    <a:pt x="1692" y="28"/>
                  </a:lnTo>
                  <a:lnTo>
                    <a:pt x="1716" y="20"/>
                  </a:lnTo>
                  <a:lnTo>
                    <a:pt x="1739" y="14"/>
                  </a:lnTo>
                  <a:lnTo>
                    <a:pt x="1763" y="10"/>
                  </a:lnTo>
                  <a:lnTo>
                    <a:pt x="1788" y="6"/>
                  </a:lnTo>
                  <a:lnTo>
                    <a:pt x="1812" y="3"/>
                  </a:lnTo>
                  <a:lnTo>
                    <a:pt x="1835" y="0"/>
                  </a:lnTo>
                  <a:lnTo>
                    <a:pt x="1859" y="0"/>
                  </a:lnTo>
                  <a:close/>
                </a:path>
              </a:pathLst>
            </a:custGeom>
            <a:solidFill>
              <a:srgbClr val="FFFF00"/>
            </a:solidFill>
            <a:ln w="57150">
              <a:solidFill>
                <a:srgbClr val="FF0000"/>
              </a:solidFill>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a:p>
          </p:txBody>
        </p:sp>
        <p:sp>
          <p:nvSpPr>
            <p:cNvPr id="7" name="TextBox 6"/>
            <p:cNvSpPr txBox="1"/>
            <p:nvPr/>
          </p:nvSpPr>
          <p:spPr>
            <a:xfrm>
              <a:off x="6598285" y="4869954"/>
              <a:ext cx="2929301" cy="923330"/>
            </a:xfrm>
            <a:prstGeom prst="rect">
              <a:avLst/>
            </a:prstGeom>
            <a:noFill/>
          </p:spPr>
          <p:txBody>
            <a:bodyPr wrap="square" rtlCol="0">
              <a:spAutoFit/>
            </a:bodyPr>
            <a:lstStyle/>
            <a:p>
              <a:r>
                <a:rPr lang="en-US" sz="5400" cap="all" dirty="0" smtClean="0">
                  <a:latin typeface="League Gothic" panose="00000500000000000000" pitchFamily="50" charset="0"/>
                </a:rPr>
                <a:t>Forewarned</a:t>
              </a:r>
              <a:endParaRPr lang="en-NZ" sz="5400" cap="all" dirty="0">
                <a:latin typeface="League Gothic" panose="00000500000000000000" pitchFamily="50" charset="0"/>
              </a:endParaRPr>
            </a:p>
          </p:txBody>
        </p:sp>
      </p:grpSp>
    </p:spTree>
    <p:extLst>
      <p:ext uri="{BB962C8B-B14F-4D97-AF65-F5344CB8AC3E}">
        <p14:creationId xmlns:p14="http://schemas.microsoft.com/office/powerpoint/2010/main" val="34977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aseline="30000" dirty="0" smtClean="0"/>
              <a:t>16</a:t>
            </a:r>
            <a:r>
              <a:rPr lang="en-US" dirty="0" smtClean="0"/>
              <a:t> </a:t>
            </a:r>
            <a:r>
              <a:rPr lang="en-US" dirty="0"/>
              <a:t>For the Lord himself will descend from heaven with a cry of command, with the voice of an archangel, and with the sound of the trumpet of God. And the dead in Christ will rise first. </a:t>
            </a:r>
            <a:r>
              <a:rPr lang="en-US" baseline="30000" dirty="0"/>
              <a:t>17</a:t>
            </a:r>
            <a:r>
              <a:rPr lang="en-US" dirty="0"/>
              <a:t> Then we who are alive, who are left, will be caught up together with them in the clouds to meet the Lord in the air, and so we will always be with the </a:t>
            </a:r>
            <a:r>
              <a:rPr lang="en-US"/>
              <a:t>Lord</a:t>
            </a:r>
            <a:r>
              <a:rPr lang="en-US" smtClean="0"/>
              <a:t>.</a:t>
            </a:r>
            <a:endParaRPr lang="en-US" dirty="0" smtClean="0"/>
          </a:p>
          <a:p>
            <a:pPr lvl="1"/>
            <a:r>
              <a:rPr lang="en-US" dirty="0" smtClean="0"/>
              <a:t>1 </a:t>
            </a:r>
            <a:r>
              <a:rPr lang="en-US" dirty="0"/>
              <a:t>Thessalonians </a:t>
            </a:r>
            <a:r>
              <a:rPr lang="en-US" dirty="0" smtClean="0"/>
              <a:t>4:15–17</a:t>
            </a:r>
          </a:p>
        </p:txBody>
      </p:sp>
    </p:spTree>
    <p:extLst>
      <p:ext uri="{BB962C8B-B14F-4D97-AF65-F5344CB8AC3E}">
        <p14:creationId xmlns:p14="http://schemas.microsoft.com/office/powerpoint/2010/main" val="37147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aseline="30000" dirty="0" smtClean="0"/>
              <a:t>1</a:t>
            </a:r>
            <a:r>
              <a:rPr lang="en-US" dirty="0" smtClean="0"/>
              <a:t> Now concerning the coming of our Lord Jesus Christ and our being gathered together to Him, we ask you, brothers, </a:t>
            </a:r>
            <a:r>
              <a:rPr lang="en-US" baseline="30000" dirty="0" smtClean="0"/>
              <a:t>2</a:t>
            </a:r>
            <a:r>
              <a:rPr lang="en-US" dirty="0" smtClean="0"/>
              <a:t> not to be quickly shaken in mind or alarmed, either by a spirit or a spoken word, or a letter seeming to be from us, to the effect that the day of the Lord has come.</a:t>
            </a:r>
          </a:p>
          <a:p>
            <a:pPr lvl="1"/>
            <a:r>
              <a:rPr lang="en-US" dirty="0" smtClean="0"/>
              <a:t>2 Thessalonians 2:1–2</a:t>
            </a:r>
          </a:p>
        </p:txBody>
      </p:sp>
    </p:spTree>
    <p:extLst>
      <p:ext uri="{BB962C8B-B14F-4D97-AF65-F5344CB8AC3E}">
        <p14:creationId xmlns:p14="http://schemas.microsoft.com/office/powerpoint/2010/main" val="28177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19200" y="76200"/>
            <a:ext cx="2133600" cy="3154471"/>
          </a:xfrm>
          <a:prstGeom prst="rect">
            <a:avLst/>
          </a:prstGeom>
        </p:spPr>
      </p:pic>
    </p:spTree>
    <p:extLst>
      <p:ext uri="{BB962C8B-B14F-4D97-AF65-F5344CB8AC3E}">
        <p14:creationId xmlns:p14="http://schemas.microsoft.com/office/powerpoint/2010/main" val="2147245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10 August AD 70…</a:t>
            </a:r>
            <a:endParaRPr lang="en-NZ" dirty="0"/>
          </a:p>
        </p:txBody>
      </p:sp>
      <p:sp>
        <p:nvSpPr>
          <p:cNvPr id="3" name="Content Placeholder 2"/>
          <p:cNvSpPr>
            <a:spLocks noGrp="1"/>
          </p:cNvSpPr>
          <p:nvPr>
            <p:ph idx="1"/>
          </p:nvPr>
        </p:nvSpPr>
        <p:spPr/>
        <p:txBody>
          <a:bodyPr/>
          <a:lstStyle/>
          <a:p>
            <a:r>
              <a:rPr lang="en-US" dirty="0" smtClean="0"/>
              <a:t>Church/kingdom established</a:t>
            </a:r>
          </a:p>
          <a:p>
            <a:r>
              <a:rPr lang="en-US" dirty="0" smtClean="0"/>
              <a:t>Final judgment</a:t>
            </a:r>
          </a:p>
          <a:p>
            <a:r>
              <a:rPr lang="en-US" dirty="0" smtClean="0"/>
              <a:t>Resurrection</a:t>
            </a:r>
          </a:p>
          <a:p>
            <a:r>
              <a:rPr lang="en-US" dirty="0" smtClean="0"/>
              <a:t>End of the world</a:t>
            </a:r>
          </a:p>
          <a:p>
            <a:r>
              <a:rPr lang="en-US" dirty="0" smtClean="0"/>
              <a:t>Second coming of Christ</a:t>
            </a:r>
            <a:endParaRPr lang="en-NZ" dirty="0"/>
          </a:p>
        </p:txBody>
      </p:sp>
    </p:spTree>
    <p:extLst>
      <p:ext uri="{BB962C8B-B14F-4D97-AF65-F5344CB8AC3E}">
        <p14:creationId xmlns:p14="http://schemas.microsoft.com/office/powerpoint/2010/main" val="342901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aseline="30000" dirty="0" smtClean="0"/>
              <a:t>26</a:t>
            </a:r>
            <a:r>
              <a:rPr lang="en-US" dirty="0" smtClean="0"/>
              <a:t> For </a:t>
            </a:r>
            <a:r>
              <a:rPr lang="en-US" dirty="0"/>
              <a:t>as often as you eat this bread and drink the cup, you proclaim the Lord’s death until </a:t>
            </a:r>
            <a:r>
              <a:rPr lang="en-US" dirty="0" smtClean="0"/>
              <a:t>He </a:t>
            </a:r>
            <a:r>
              <a:rPr lang="en-US" dirty="0"/>
              <a:t>comes</a:t>
            </a:r>
            <a:r>
              <a:rPr lang="en-US" dirty="0" smtClean="0"/>
              <a:t>.</a:t>
            </a:r>
          </a:p>
          <a:p>
            <a:pPr lvl="1"/>
            <a:r>
              <a:rPr lang="en-US" dirty="0" smtClean="0"/>
              <a:t> </a:t>
            </a:r>
            <a:r>
              <a:rPr lang="en-US" dirty="0"/>
              <a:t>1 Corinthians </a:t>
            </a:r>
            <a:r>
              <a:rPr lang="en-US" dirty="0" smtClean="0"/>
              <a:t>11:26</a:t>
            </a:r>
            <a:endParaRPr lang="en-US" dirty="0"/>
          </a:p>
        </p:txBody>
      </p:sp>
    </p:spTree>
    <p:extLst>
      <p:ext uri="{BB962C8B-B14F-4D97-AF65-F5344CB8AC3E}">
        <p14:creationId xmlns:p14="http://schemas.microsoft.com/office/powerpoint/2010/main" val="59674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judgment on the temple did not require a literal return of Jesus</a:t>
            </a:r>
            <a:endParaRPr lang="en-NZ" dirty="0"/>
          </a:p>
        </p:txBody>
      </p:sp>
    </p:spTree>
    <p:extLst>
      <p:ext uri="{BB962C8B-B14F-4D97-AF65-F5344CB8AC3E}">
        <p14:creationId xmlns:p14="http://schemas.microsoft.com/office/powerpoint/2010/main" val="34774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aseline="30000" dirty="0" smtClean="0"/>
              <a:t>30</a:t>
            </a:r>
            <a:r>
              <a:rPr lang="en-US" dirty="0" smtClean="0"/>
              <a:t> …they </a:t>
            </a:r>
            <a:r>
              <a:rPr lang="en-US" dirty="0"/>
              <a:t>will see the Son of Man coming on the clouds of heaven with power and great glory. </a:t>
            </a:r>
            <a:r>
              <a:rPr lang="en-US" baseline="30000" dirty="0"/>
              <a:t>31</a:t>
            </a:r>
            <a:r>
              <a:rPr lang="en-US" dirty="0"/>
              <a:t> And he will send out his angels with a loud trumpet call, and they will gather his elect from the four winds, from one end of heaven to the other</a:t>
            </a:r>
            <a:r>
              <a:rPr lang="en-US" dirty="0"/>
              <a:t>. </a:t>
            </a:r>
            <a:r>
              <a:rPr lang="en-US" dirty="0" smtClean="0">
                <a:solidFill>
                  <a:schemeClr val="accent6">
                    <a:lumMod val="60000"/>
                    <a:lumOff val="40000"/>
                  </a:schemeClr>
                </a:solidFill>
              </a:rPr>
              <a:t>*</a:t>
            </a:r>
            <a:r>
              <a:rPr lang="en-US" dirty="0" smtClean="0"/>
              <a:t> </a:t>
            </a:r>
            <a:endParaRPr lang="en-US" dirty="0" smtClean="0"/>
          </a:p>
          <a:p>
            <a:pPr lvl="1"/>
            <a:r>
              <a:rPr lang="en-US" dirty="0" smtClean="0"/>
              <a:t>Matthew 24:30–31</a:t>
            </a:r>
            <a:endParaRPr lang="en-US" dirty="0"/>
          </a:p>
        </p:txBody>
      </p:sp>
      <p:sp>
        <p:nvSpPr>
          <p:cNvPr id="3" name="TextBox 2"/>
          <p:cNvSpPr txBox="1"/>
          <p:nvPr/>
        </p:nvSpPr>
        <p:spPr>
          <a:xfrm>
            <a:off x="7391400" y="5530632"/>
            <a:ext cx="3962400" cy="646331"/>
          </a:xfrm>
          <a:prstGeom prst="rect">
            <a:avLst/>
          </a:prstGeom>
          <a:solidFill>
            <a:srgbClr val="000000">
              <a:alpha val="50196"/>
            </a:srgbClr>
          </a:solidFill>
        </p:spPr>
        <p:txBody>
          <a:bodyPr wrap="square" rtlCol="0">
            <a:spAutoFit/>
          </a:bodyPr>
          <a:lstStyle/>
          <a:p>
            <a:r>
              <a:rPr lang="en-US" sz="3600" dirty="0" smtClean="0">
                <a:solidFill>
                  <a:schemeClr val="accent6">
                    <a:lumMod val="60000"/>
                    <a:lumOff val="40000"/>
                  </a:schemeClr>
                </a:solidFill>
                <a:latin typeface="League Gothic" panose="00000500000000000000" pitchFamily="50" charset="0"/>
              </a:rPr>
              <a:t>*</a:t>
            </a:r>
            <a:r>
              <a:rPr lang="en-US" sz="3600" dirty="0" smtClean="0">
                <a:solidFill>
                  <a:schemeClr val="bg1"/>
                </a:solidFill>
                <a:latin typeface="League Gothic" panose="00000500000000000000" pitchFamily="50" charset="0"/>
              </a:rPr>
              <a:t> </a:t>
            </a:r>
            <a:r>
              <a:rPr lang="en-US" sz="3600" dirty="0" smtClean="0">
                <a:solidFill>
                  <a:schemeClr val="bg1"/>
                </a:solidFill>
                <a:latin typeface="League Gothic" panose="00000500000000000000" pitchFamily="50" charset="0"/>
              </a:rPr>
              <a:t>Matthew 26:64; Daniel </a:t>
            </a:r>
            <a:r>
              <a:rPr lang="en-US" sz="3600" dirty="0" smtClean="0">
                <a:solidFill>
                  <a:schemeClr val="bg1"/>
                </a:solidFill>
                <a:latin typeface="League Gothic" panose="00000500000000000000" pitchFamily="50" charset="0"/>
              </a:rPr>
              <a:t>7:13</a:t>
            </a:r>
            <a:endParaRPr lang="en-NZ" sz="3600" dirty="0">
              <a:solidFill>
                <a:schemeClr val="bg1"/>
              </a:solidFill>
              <a:latin typeface="League Gothic" panose="00000500000000000000" pitchFamily="50" charset="0"/>
            </a:endParaRPr>
          </a:p>
        </p:txBody>
      </p:sp>
    </p:spTree>
    <p:extLst>
      <p:ext uri="{BB962C8B-B14F-4D97-AF65-F5344CB8AC3E}">
        <p14:creationId xmlns:p14="http://schemas.microsoft.com/office/powerpoint/2010/main" val="2825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aseline="30000" dirty="0" smtClean="0"/>
              <a:t>7</a:t>
            </a:r>
            <a:r>
              <a:rPr lang="en-US" dirty="0" smtClean="0"/>
              <a:t> </a:t>
            </a:r>
            <a:r>
              <a:rPr lang="en-US" dirty="0"/>
              <a:t>Then the LORD said, “I have surely seen the affliction of my people who are in Egypt and have heard their cry because of their taskmasters. I know their sufferings, </a:t>
            </a:r>
            <a:r>
              <a:rPr lang="en-US" baseline="30000" dirty="0"/>
              <a:t>8</a:t>
            </a:r>
            <a:r>
              <a:rPr lang="en-US" dirty="0"/>
              <a:t> and I have come down to deliver them out of the hand of the </a:t>
            </a:r>
            <a:r>
              <a:rPr lang="en-US" dirty="0" smtClean="0"/>
              <a:t>Egyptians… </a:t>
            </a:r>
          </a:p>
          <a:p>
            <a:pPr lvl="1"/>
            <a:r>
              <a:rPr lang="en-US" dirty="0" smtClean="0"/>
              <a:t>Exodus 3:7–8</a:t>
            </a:r>
            <a:endParaRPr lang="en-US" dirty="0"/>
          </a:p>
        </p:txBody>
      </p:sp>
    </p:spTree>
    <p:extLst>
      <p:ext uri="{BB962C8B-B14F-4D97-AF65-F5344CB8AC3E}">
        <p14:creationId xmlns:p14="http://schemas.microsoft.com/office/powerpoint/2010/main" val="13845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2006</Words>
  <Application>Microsoft Office PowerPoint</Application>
  <PresentationFormat>Widescreen</PresentationFormat>
  <Paragraphs>128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League Gothic</vt:lpstr>
      <vt:lpstr>League Gothic Condensed</vt:lpstr>
      <vt:lpstr>Rockwell</vt:lpstr>
      <vt:lpstr>Rockwell Condensed</vt:lpstr>
      <vt:lpstr>Office Theme</vt:lpstr>
      <vt:lpstr>PowerPoint Presentation</vt:lpstr>
      <vt:lpstr>PowerPoint Presentation</vt:lpstr>
      <vt:lpstr>PowerPoint Presentation</vt:lpstr>
      <vt:lpstr>PowerPoint Presentation</vt:lpstr>
      <vt:lpstr>On 10 August AD 70…</vt:lpstr>
      <vt:lpstr>PowerPoint Presentation</vt:lpstr>
      <vt:lpstr>judgment on the temple did not require a literal return of Jesus</vt:lpstr>
      <vt:lpstr>PowerPoint Presentation</vt:lpstr>
      <vt:lpstr>PowerPoint Presentation</vt:lpstr>
      <vt:lpstr>there is yet to be a literal, bodily resurrection</vt:lpstr>
      <vt:lpstr>PowerPoint Presentation</vt:lpstr>
      <vt:lpstr>PowerPoint Presentation</vt:lpstr>
      <vt:lpstr>PowerPoint Presentation</vt:lpstr>
      <vt:lpstr>PowerPoint Presentation</vt:lpstr>
      <vt:lpstr>the literal end of the world is yet to come</vt:lpstr>
      <vt:lpstr>PowerPoint Presentation</vt:lpstr>
      <vt:lpstr>PowerPoint Presentation</vt:lpstr>
      <vt:lpstr>what’s the real significance of AD 70?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Christ Already Come</dc:title>
  <dc:creator>user</dc:creator>
  <dc:description>Morningside, Sun pm, 30 Jun 2021; S Auckland, Sun am, 6 Oct 2019</dc:description>
  <cp:lastModifiedBy>user</cp:lastModifiedBy>
  <cp:revision>89</cp:revision>
  <dcterms:created xsi:type="dcterms:W3CDTF">2019-10-03T08:17:19Z</dcterms:created>
  <dcterms:modified xsi:type="dcterms:W3CDTF">2021-05-30T04:58:13Z</dcterms:modified>
</cp:coreProperties>
</file>