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71" r:id="rId6"/>
    <p:sldId id="378" r:id="rId7"/>
    <p:sldId id="262" r:id="rId8"/>
    <p:sldId id="379" r:id="rId9"/>
    <p:sldId id="380" r:id="rId10"/>
    <p:sldId id="275" r:id="rId11"/>
    <p:sldId id="264" r:id="rId12"/>
    <p:sldId id="263" r:id="rId13"/>
    <p:sldId id="382" r:id="rId14"/>
    <p:sldId id="381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272" r:id="rId23"/>
    <p:sldId id="270" r:id="rId24"/>
    <p:sldId id="390" r:id="rId25"/>
    <p:sldId id="391" r:id="rId26"/>
    <p:sldId id="392" r:id="rId27"/>
    <p:sldId id="393" r:id="rId28"/>
    <p:sldId id="267" r:id="rId29"/>
    <p:sldId id="265" r:id="rId30"/>
    <p:sldId id="268" r:id="rId31"/>
    <p:sldId id="274" r:id="rId32"/>
    <p:sldId id="269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D79E-86E5-481A-BEFF-8ED5C66F668E}" type="datetimeFigureOut">
              <a:rPr lang="en-NZ" smtClean="0"/>
              <a:t>26/08/2021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7DC1-F827-41AC-B981-87084324E5D9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My Fair Share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story of the two preachers and the cake</a:t>
            </a:r>
          </a:p>
        </p:txBody>
      </p:sp>
      <p:pic>
        <p:nvPicPr>
          <p:cNvPr id="5" name="Content Placeholder 4" descr="g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2432" y="1628800"/>
            <a:ext cx="7139136" cy="47594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52736"/>
            <a:ext cx="7010400" cy="4381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F540F-9B9F-481E-8E20-A4AEE0CE7730}"/>
              </a:ext>
            </a:extLst>
          </p:cNvPr>
          <p:cNvSpPr txBox="1"/>
          <p:nvPr/>
        </p:nvSpPr>
        <p:spPr>
          <a:xfrm>
            <a:off x="2735796" y="5805264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Matthew 20:1-16</a:t>
            </a:r>
            <a:r>
              <a:rPr lang="en-NZ" sz="3600" baseline="30000" dirty="0"/>
              <a:t> </a:t>
            </a:r>
            <a:endParaRPr lang="en-NZ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4497"/>
          <a:stretch/>
        </p:blipFill>
        <p:spPr>
          <a:xfrm>
            <a:off x="1040291" y="1194401"/>
            <a:ext cx="7063417" cy="44691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104456" cy="845404"/>
          </a:xfrm>
        </p:spPr>
        <p:txBody>
          <a:bodyPr/>
          <a:lstStyle/>
          <a:p>
            <a:r>
              <a:rPr lang="en-NZ" dirty="0"/>
              <a:t>Then and…Now</a:t>
            </a:r>
          </a:p>
        </p:txBody>
      </p:sp>
      <p:pic>
        <p:nvPicPr>
          <p:cNvPr id="5" name="Content Placeholder 4" descr="g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4497"/>
          <a:stretch/>
        </p:blipFill>
        <p:spPr>
          <a:xfrm>
            <a:off x="395536" y="1120043"/>
            <a:ext cx="4104456" cy="2596990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644008" y="404664"/>
            <a:ext cx="4104456" cy="602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NZ" dirty="0"/>
              <a:t>Matthew 20:13-15—</a:t>
            </a:r>
            <a:r>
              <a:rPr lang="en-NZ" baseline="30000" dirty="0"/>
              <a:t>13 </a:t>
            </a:r>
            <a:r>
              <a:rPr lang="en-NZ" dirty="0"/>
              <a:t>“But he answered one of them, ‘I am not being unfair to you, friend. Didn’t you agree to work for a denarius? </a:t>
            </a:r>
            <a:r>
              <a:rPr lang="en-NZ" baseline="30000" dirty="0"/>
              <a:t>14 </a:t>
            </a:r>
            <a:r>
              <a:rPr lang="en-NZ" dirty="0"/>
              <a:t>Take your pay and go. I want to give the one who was hired last the same as I gave you. </a:t>
            </a:r>
            <a:r>
              <a:rPr lang="en-NZ" baseline="30000" dirty="0"/>
              <a:t>15 </a:t>
            </a:r>
            <a:r>
              <a:rPr lang="en-NZ" dirty="0"/>
              <a:t>Don’t I have the right to do what I want with my own money? Or are you envious because I am generous?’ </a:t>
            </a:r>
          </a:p>
        </p:txBody>
      </p:sp>
    </p:spTree>
    <p:extLst>
      <p:ext uri="{BB962C8B-B14F-4D97-AF65-F5344CB8AC3E}">
        <p14:creationId xmlns:p14="http://schemas.microsoft.com/office/powerpoint/2010/main" val="33354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104456" cy="845404"/>
          </a:xfrm>
        </p:spPr>
        <p:txBody>
          <a:bodyPr/>
          <a:lstStyle/>
          <a:p>
            <a:r>
              <a:rPr lang="en-NZ" dirty="0"/>
              <a:t>Then and Now</a:t>
            </a:r>
          </a:p>
        </p:txBody>
      </p:sp>
      <p:pic>
        <p:nvPicPr>
          <p:cNvPr id="8" name="Content Placeholder 5" descr="g11.jpg"/>
          <p:cNvPicPr>
            <a:picLocks noChangeAspect="1"/>
          </p:cNvPicPr>
          <p:nvPr/>
        </p:nvPicPr>
        <p:blipFill rotWithShape="1">
          <a:blip r:embed="rId2" cstate="print"/>
          <a:srcRect t="9848"/>
          <a:stretch/>
        </p:blipFill>
        <p:spPr>
          <a:xfrm>
            <a:off x="806854" y="1412776"/>
            <a:ext cx="7530292" cy="44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</p:spTree>
    <p:extLst>
      <p:ext uri="{BB962C8B-B14F-4D97-AF65-F5344CB8AC3E}">
        <p14:creationId xmlns:p14="http://schemas.microsoft.com/office/powerpoint/2010/main" val="65991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>
                <a:solidFill>
                  <a:schemeClr val="bg1"/>
                </a:solidFill>
              </a:rPr>
              <a:t>Here I will never demand my rights.</a:t>
            </a:r>
          </a:p>
          <a:p>
            <a:r>
              <a:rPr lang="en-NZ" dirty="0">
                <a:solidFill>
                  <a:schemeClr val="bg1"/>
                </a:solidFill>
              </a:rPr>
              <a:t>I will not insist on what should be coming to me. </a:t>
            </a:r>
          </a:p>
          <a:p>
            <a:r>
              <a:rPr lang="en-NZ" dirty="0">
                <a:solidFill>
                  <a:schemeClr val="bg1"/>
                </a:solidFill>
              </a:rPr>
              <a:t>I will remain forever silent.</a:t>
            </a:r>
          </a:p>
          <a:p>
            <a:r>
              <a:rPr lang="en-NZ" dirty="0">
                <a:solidFill>
                  <a:schemeClr val="bg1"/>
                </a:solidFill>
              </a:rPr>
              <a:t>I will simply be thankful that I got ‘short-changed.’ </a:t>
            </a:r>
          </a:p>
        </p:txBody>
      </p:sp>
    </p:spTree>
    <p:extLst>
      <p:ext uri="{BB962C8B-B14F-4D97-AF65-F5344CB8AC3E}">
        <p14:creationId xmlns:p14="http://schemas.microsoft.com/office/powerpoint/2010/main" val="416194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/>
              <a:t>Here I will never demand my rights.</a:t>
            </a:r>
          </a:p>
          <a:p>
            <a:r>
              <a:rPr lang="en-NZ" dirty="0">
                <a:solidFill>
                  <a:schemeClr val="bg1"/>
                </a:solidFill>
              </a:rPr>
              <a:t>I will not insist on what should be coming to me. </a:t>
            </a:r>
          </a:p>
          <a:p>
            <a:r>
              <a:rPr lang="en-NZ" dirty="0">
                <a:solidFill>
                  <a:schemeClr val="bg1"/>
                </a:solidFill>
              </a:rPr>
              <a:t>I will remain forever silent.</a:t>
            </a:r>
          </a:p>
          <a:p>
            <a:r>
              <a:rPr lang="en-NZ" dirty="0">
                <a:solidFill>
                  <a:schemeClr val="bg1"/>
                </a:solidFill>
              </a:rPr>
              <a:t>I will simply be thankful that I got ‘short-changed.’ </a:t>
            </a:r>
          </a:p>
        </p:txBody>
      </p:sp>
    </p:spTree>
    <p:extLst>
      <p:ext uri="{BB962C8B-B14F-4D97-AF65-F5344CB8AC3E}">
        <p14:creationId xmlns:p14="http://schemas.microsoft.com/office/powerpoint/2010/main" val="278528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/>
              <a:t>Here I will never demand my rights.</a:t>
            </a:r>
          </a:p>
          <a:p>
            <a:r>
              <a:rPr lang="en-NZ" dirty="0"/>
              <a:t>I will not insist on what should be coming to me. </a:t>
            </a:r>
          </a:p>
          <a:p>
            <a:r>
              <a:rPr lang="en-NZ" dirty="0">
                <a:solidFill>
                  <a:schemeClr val="bg1"/>
                </a:solidFill>
              </a:rPr>
              <a:t>I will remain forever silent.</a:t>
            </a:r>
          </a:p>
          <a:p>
            <a:r>
              <a:rPr lang="en-NZ" dirty="0">
                <a:solidFill>
                  <a:schemeClr val="bg1"/>
                </a:solidFill>
              </a:rPr>
              <a:t>I will simply be thankful that I got ‘short-changed.’ </a:t>
            </a:r>
          </a:p>
        </p:txBody>
      </p:sp>
    </p:spTree>
    <p:extLst>
      <p:ext uri="{BB962C8B-B14F-4D97-AF65-F5344CB8AC3E}">
        <p14:creationId xmlns:p14="http://schemas.microsoft.com/office/powerpoint/2010/main" val="205444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/>
              <a:t>Here I will never demand my rights.</a:t>
            </a:r>
          </a:p>
          <a:p>
            <a:r>
              <a:rPr lang="en-NZ" dirty="0"/>
              <a:t>I will not insist on what should be coming to me. </a:t>
            </a:r>
          </a:p>
          <a:p>
            <a:r>
              <a:rPr lang="en-NZ" dirty="0"/>
              <a:t>I will remain forever silent.</a:t>
            </a:r>
          </a:p>
          <a:p>
            <a:r>
              <a:rPr lang="en-NZ" dirty="0">
                <a:solidFill>
                  <a:schemeClr val="bg1"/>
                </a:solidFill>
              </a:rPr>
              <a:t>I will simply be thankful that I got ‘short-changed.’ </a:t>
            </a:r>
          </a:p>
        </p:txBody>
      </p:sp>
    </p:spTree>
    <p:extLst>
      <p:ext uri="{BB962C8B-B14F-4D97-AF65-F5344CB8AC3E}">
        <p14:creationId xmlns:p14="http://schemas.microsoft.com/office/powerpoint/2010/main" val="49270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03F232-9DB2-40B3-A5AC-B3E58FC2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166938"/>
            <a:ext cx="2270125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g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17838" y="2166938"/>
            <a:ext cx="5453063" cy="34575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Remember Oscar…?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/>
              <a:t>Here I will never demand my rights.</a:t>
            </a:r>
          </a:p>
          <a:p>
            <a:r>
              <a:rPr lang="en-NZ" dirty="0"/>
              <a:t>I will not insist on what should be coming to me. </a:t>
            </a:r>
          </a:p>
          <a:p>
            <a:r>
              <a:rPr lang="en-NZ" dirty="0"/>
              <a:t>I will remain forever silent.</a:t>
            </a:r>
          </a:p>
          <a:p>
            <a:r>
              <a:rPr lang="en-NZ" dirty="0"/>
              <a:t>I will simply be thankful that I got ‘short-changed.’ </a:t>
            </a:r>
          </a:p>
        </p:txBody>
      </p:sp>
    </p:spTree>
    <p:extLst>
      <p:ext uri="{BB962C8B-B14F-4D97-AF65-F5344CB8AC3E}">
        <p14:creationId xmlns:p14="http://schemas.microsoft.com/office/powerpoint/2010/main" val="159810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304256" cy="32750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>
                <a:latin typeface="Britannic Bold" panose="020B0604020202020204" pitchFamily="34" charset="0"/>
              </a:rPr>
              <a:t>Not given what we deserve.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750"/>
            <a:ext cx="8229600" cy="2845602"/>
          </a:xfrm>
        </p:spPr>
        <p:txBody>
          <a:bodyPr>
            <a:normAutofit/>
          </a:bodyPr>
          <a:lstStyle/>
          <a:p>
            <a:r>
              <a:rPr lang="en-NZ" dirty="0"/>
              <a:t>This one area—I am glad that I did not get a fair deal. </a:t>
            </a:r>
          </a:p>
          <a:p>
            <a:r>
              <a:rPr lang="en-NZ" dirty="0"/>
              <a:t>Here I will never demand my rights.</a:t>
            </a:r>
          </a:p>
          <a:p>
            <a:r>
              <a:rPr lang="en-NZ" dirty="0"/>
              <a:t>I will not insist on what should be coming to me. </a:t>
            </a:r>
          </a:p>
          <a:p>
            <a:r>
              <a:rPr lang="en-NZ" dirty="0"/>
              <a:t>I will remain forever silent.</a:t>
            </a:r>
          </a:p>
          <a:p>
            <a:r>
              <a:rPr lang="en-NZ" dirty="0"/>
              <a:t>I will simply be thankful that I got ‘short-changed.’ </a:t>
            </a:r>
          </a:p>
        </p:txBody>
      </p:sp>
      <p:pic>
        <p:nvPicPr>
          <p:cNvPr id="2050" name="Picture 2" descr="Psalms 103:10 | Scripture Pictures by Verse | Amazing Facts">
            <a:extLst>
              <a:ext uri="{FF2B5EF4-FFF2-40B4-BE49-F238E27FC236}">
                <a16:creationId xmlns:a16="http://schemas.microsoft.com/office/drawing/2014/main" id="{72E5287C-9E38-47EC-AB0C-915A70D0D1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/>
          <a:stretch/>
        </p:blipFill>
        <p:spPr bwMode="auto">
          <a:xfrm>
            <a:off x="457200" y="476672"/>
            <a:ext cx="5770984" cy="32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9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4928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Motivated by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25202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NZ" dirty="0"/>
              <a:t>Psalm 103:11</a:t>
            </a:r>
          </a:p>
          <a:p>
            <a:pPr>
              <a:buNone/>
            </a:pPr>
            <a:r>
              <a:rPr lang="en-NZ" dirty="0"/>
              <a:t>11 For as high as the heavens are above the earth, so great is his love for those who fear him; </a:t>
            </a:r>
          </a:p>
        </p:txBody>
      </p:sp>
      <p:pic>
        <p:nvPicPr>
          <p:cNvPr id="7" name="Content Placeholder 6" descr="g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10421" y="2852936"/>
            <a:ext cx="5361464" cy="36003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1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19618" r="15982"/>
          <a:stretch/>
        </p:blipFill>
        <p:spPr>
          <a:xfrm>
            <a:off x="457200" y="3891626"/>
            <a:ext cx="8229600" cy="26917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AB3DF-7DDC-4713-A49A-201E97A501BE}"/>
              </a:ext>
            </a:extLst>
          </p:cNvPr>
          <p:cNvSpPr txBox="1"/>
          <p:nvPr/>
        </p:nvSpPr>
        <p:spPr>
          <a:xfrm>
            <a:off x="539552" y="4575774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East and West—</a:t>
            </a:r>
          </a:p>
          <a:p>
            <a:r>
              <a:rPr lang="en-NZ" sz="4000" dirty="0">
                <a:solidFill>
                  <a:schemeClr val="bg1"/>
                </a:solidFill>
              </a:rPr>
              <a:t>Never the twain shall meet.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786"/>
            <a:ext cx="8219256" cy="2479342"/>
          </a:xfrm>
        </p:spPr>
        <p:txBody>
          <a:bodyPr>
            <a:normAutofit/>
          </a:bodyPr>
          <a:lstStyle/>
          <a:p>
            <a:r>
              <a:rPr lang="en-NZ" dirty="0"/>
              <a:t>Do you believe in Jesus Christ as Lord and Saviour? Then…</a:t>
            </a:r>
          </a:p>
          <a:p>
            <a:r>
              <a:rPr lang="en-NZ" dirty="0">
                <a:solidFill>
                  <a:schemeClr val="bg1"/>
                </a:solidFill>
              </a:rPr>
              <a:t>Your sins are gone!</a:t>
            </a:r>
          </a:p>
          <a:p>
            <a:r>
              <a:rPr lang="en-NZ" dirty="0">
                <a:solidFill>
                  <a:schemeClr val="bg1"/>
                </a:solidFill>
              </a:rPr>
              <a:t>Never to be remembered again. </a:t>
            </a:r>
          </a:p>
        </p:txBody>
      </p:sp>
      <p:pic>
        <p:nvPicPr>
          <p:cNvPr id="7" name="Content Placeholder 6" descr="g1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19618" r="15982"/>
          <a:stretch/>
        </p:blipFill>
        <p:spPr>
          <a:xfrm>
            <a:off x="457200" y="3891626"/>
            <a:ext cx="8229600" cy="26917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AB3DF-7DDC-4713-A49A-201E97A501BE}"/>
              </a:ext>
            </a:extLst>
          </p:cNvPr>
          <p:cNvSpPr txBox="1"/>
          <p:nvPr/>
        </p:nvSpPr>
        <p:spPr>
          <a:xfrm>
            <a:off x="539552" y="4575774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East and West—</a:t>
            </a:r>
          </a:p>
          <a:p>
            <a:r>
              <a:rPr lang="en-NZ" sz="4000" dirty="0">
                <a:solidFill>
                  <a:schemeClr val="bg1"/>
                </a:solidFill>
              </a:rPr>
              <a:t>Never the twain shall meet.</a:t>
            </a:r>
          </a:p>
        </p:txBody>
      </p:sp>
    </p:spTree>
    <p:extLst>
      <p:ext uri="{BB962C8B-B14F-4D97-AF65-F5344CB8AC3E}">
        <p14:creationId xmlns:p14="http://schemas.microsoft.com/office/powerpoint/2010/main" val="203514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786"/>
            <a:ext cx="8219256" cy="2479342"/>
          </a:xfrm>
        </p:spPr>
        <p:txBody>
          <a:bodyPr>
            <a:normAutofit/>
          </a:bodyPr>
          <a:lstStyle/>
          <a:p>
            <a:r>
              <a:rPr lang="en-NZ" dirty="0"/>
              <a:t>Do you believe in Jesus Christ as Lord and Saviour? Then…</a:t>
            </a:r>
          </a:p>
          <a:p>
            <a:r>
              <a:rPr lang="en-NZ" dirty="0"/>
              <a:t>Your sins are gone!</a:t>
            </a:r>
          </a:p>
          <a:p>
            <a:r>
              <a:rPr lang="en-NZ" dirty="0">
                <a:solidFill>
                  <a:schemeClr val="bg1"/>
                </a:solidFill>
              </a:rPr>
              <a:t>Never to be remembered again. </a:t>
            </a:r>
          </a:p>
        </p:txBody>
      </p:sp>
      <p:pic>
        <p:nvPicPr>
          <p:cNvPr id="7" name="Content Placeholder 6" descr="g1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19618" r="15982"/>
          <a:stretch/>
        </p:blipFill>
        <p:spPr>
          <a:xfrm>
            <a:off x="457200" y="3891626"/>
            <a:ext cx="8229600" cy="26917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AB3DF-7DDC-4713-A49A-201E97A501BE}"/>
              </a:ext>
            </a:extLst>
          </p:cNvPr>
          <p:cNvSpPr txBox="1"/>
          <p:nvPr/>
        </p:nvSpPr>
        <p:spPr>
          <a:xfrm>
            <a:off x="539552" y="4575774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East and West—</a:t>
            </a:r>
          </a:p>
          <a:p>
            <a:r>
              <a:rPr lang="en-NZ" sz="4000" dirty="0">
                <a:solidFill>
                  <a:schemeClr val="bg1"/>
                </a:solidFill>
              </a:rPr>
              <a:t>Never the twain shall meet.</a:t>
            </a:r>
          </a:p>
        </p:txBody>
      </p:sp>
    </p:spTree>
    <p:extLst>
      <p:ext uri="{BB962C8B-B14F-4D97-AF65-F5344CB8AC3E}">
        <p14:creationId xmlns:p14="http://schemas.microsoft.com/office/powerpoint/2010/main" val="4036961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786"/>
            <a:ext cx="8219256" cy="2479342"/>
          </a:xfrm>
        </p:spPr>
        <p:txBody>
          <a:bodyPr>
            <a:normAutofit/>
          </a:bodyPr>
          <a:lstStyle/>
          <a:p>
            <a:r>
              <a:rPr lang="en-NZ" dirty="0"/>
              <a:t>Do you believe in Jesus Christ as Lord and Saviour? Then…</a:t>
            </a:r>
          </a:p>
          <a:p>
            <a:r>
              <a:rPr lang="en-NZ" dirty="0"/>
              <a:t>Your sins are gone!</a:t>
            </a:r>
          </a:p>
          <a:p>
            <a:r>
              <a:rPr lang="en-NZ" dirty="0"/>
              <a:t>Never to be remembered again. </a:t>
            </a:r>
          </a:p>
        </p:txBody>
      </p:sp>
      <p:pic>
        <p:nvPicPr>
          <p:cNvPr id="7" name="Content Placeholder 6" descr="g1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19618" r="15982"/>
          <a:stretch/>
        </p:blipFill>
        <p:spPr>
          <a:xfrm>
            <a:off x="457200" y="3891626"/>
            <a:ext cx="8229600" cy="26917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AB3DF-7DDC-4713-A49A-201E97A501BE}"/>
              </a:ext>
            </a:extLst>
          </p:cNvPr>
          <p:cNvSpPr txBox="1"/>
          <p:nvPr/>
        </p:nvSpPr>
        <p:spPr>
          <a:xfrm>
            <a:off x="539552" y="4575774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East and West—</a:t>
            </a:r>
          </a:p>
          <a:p>
            <a:r>
              <a:rPr lang="en-NZ" sz="4000" dirty="0">
                <a:solidFill>
                  <a:schemeClr val="bg1"/>
                </a:solidFill>
              </a:rPr>
              <a:t>Never the twain shall meet.</a:t>
            </a:r>
          </a:p>
        </p:txBody>
      </p:sp>
    </p:spTree>
    <p:extLst>
      <p:ext uri="{BB962C8B-B14F-4D97-AF65-F5344CB8AC3E}">
        <p14:creationId xmlns:p14="http://schemas.microsoft.com/office/powerpoint/2010/main" val="370084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2800" dirty="0"/>
              <a:t>Psalm 103:12—as far as the east is from the west, so far has he removed our transgressions from us.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786"/>
            <a:ext cx="8219256" cy="2479342"/>
          </a:xfrm>
        </p:spPr>
        <p:txBody>
          <a:bodyPr>
            <a:normAutofit/>
          </a:bodyPr>
          <a:lstStyle/>
          <a:p>
            <a:r>
              <a:rPr lang="en-NZ" dirty="0"/>
              <a:t>Do you believe in Jesus Christ as Lord and Saviour? Then…</a:t>
            </a:r>
          </a:p>
          <a:p>
            <a:r>
              <a:rPr lang="en-NZ" dirty="0"/>
              <a:t>Your sins are gone!</a:t>
            </a:r>
          </a:p>
          <a:p>
            <a:r>
              <a:rPr lang="en-NZ" dirty="0"/>
              <a:t>Never to be remembered again. </a:t>
            </a:r>
          </a:p>
        </p:txBody>
      </p:sp>
      <p:pic>
        <p:nvPicPr>
          <p:cNvPr id="7" name="Content Placeholder 6" descr="g10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19618" r="15982"/>
          <a:stretch/>
        </p:blipFill>
        <p:spPr>
          <a:xfrm>
            <a:off x="457200" y="3891626"/>
            <a:ext cx="8229600" cy="26917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AB3DF-7DDC-4713-A49A-201E97A501BE}"/>
              </a:ext>
            </a:extLst>
          </p:cNvPr>
          <p:cNvSpPr txBox="1"/>
          <p:nvPr/>
        </p:nvSpPr>
        <p:spPr>
          <a:xfrm>
            <a:off x="539552" y="4575774"/>
            <a:ext cx="7632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East and West—</a:t>
            </a:r>
          </a:p>
          <a:p>
            <a:r>
              <a:rPr lang="en-NZ" sz="4000" dirty="0">
                <a:solidFill>
                  <a:schemeClr val="bg1"/>
                </a:solidFill>
              </a:rPr>
              <a:t>Never the twain shall meet.</a:t>
            </a:r>
          </a:p>
        </p:txBody>
      </p:sp>
    </p:spTree>
    <p:extLst>
      <p:ext uri="{BB962C8B-B14F-4D97-AF65-F5344CB8AC3E}">
        <p14:creationId xmlns:p14="http://schemas.microsoft.com/office/powerpoint/2010/main" val="82796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08671" y="11227"/>
            <a:ext cx="5126658" cy="683554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4380" y="838828"/>
            <a:ext cx="8075240" cy="51803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7087645" cy="381642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332657"/>
            <a:ext cx="8136904" cy="216023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1 John 1:9—</a:t>
            </a:r>
          </a:p>
          <a:p>
            <a:pPr>
              <a:buNone/>
            </a:pPr>
            <a:r>
              <a:rPr lang="en-NZ" dirty="0"/>
              <a:t>“If we confess our sins, he is faithful and just and will forgive us our sins and purify us from all unrighteousness”.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5" name="Content Placeholder 4" descr="g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996952"/>
            <a:ext cx="5910808" cy="332483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38600" cy="29089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NZ" dirty="0"/>
              <a:t>2 Corinthians 5:21—</a:t>
            </a:r>
          </a:p>
          <a:p>
            <a:pPr>
              <a:buNone/>
            </a:pPr>
            <a:r>
              <a:rPr lang="en-NZ" dirty="0"/>
              <a:t>God made him who had no sin to be sin for us, so that in him we might become the righteousness of God.</a:t>
            </a:r>
          </a:p>
        </p:txBody>
      </p:sp>
      <p:pic>
        <p:nvPicPr>
          <p:cNvPr id="5" name="Content Placeholder 4" descr="g2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8774" y="2991644"/>
            <a:ext cx="5418414" cy="360570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4090466"/>
          </a:xfrm>
        </p:spPr>
        <p:txBody>
          <a:bodyPr>
            <a:normAutofit/>
          </a:bodyPr>
          <a:lstStyle/>
          <a:p>
            <a:r>
              <a:rPr lang="en-NZ" dirty="0"/>
              <a:t>Dead to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97152"/>
            <a:ext cx="8291264" cy="16036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NZ" dirty="0"/>
              <a:t>Romans 6:1-2—What shall we say, then? Shall we go on sinning so that grace may increase? </a:t>
            </a:r>
            <a:r>
              <a:rPr lang="en-NZ" baseline="30000" dirty="0"/>
              <a:t>2 </a:t>
            </a:r>
            <a:r>
              <a:rPr lang="en-NZ" dirty="0"/>
              <a:t>By no means! We are those who have died to sin; how can we live in it any longer?</a:t>
            </a:r>
          </a:p>
        </p:txBody>
      </p:sp>
      <p:pic>
        <p:nvPicPr>
          <p:cNvPr id="3074" name="Picture 2" descr="Dead To Sin. - Romans 6:11, &quot;Likewise reckon ye also ...">
            <a:extLst>
              <a:ext uri="{FF2B5EF4-FFF2-40B4-BE49-F238E27FC236}">
                <a16:creationId xmlns:a16="http://schemas.microsoft.com/office/drawing/2014/main" id="{83D9077B-2A65-44AC-A382-E6E17BF51D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92" y="274638"/>
            <a:ext cx="5965256" cy="43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9" y="1166018"/>
            <a:ext cx="4038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NZ" dirty="0"/>
              <a:t>Romans 6:3-4</a:t>
            </a:r>
          </a:p>
          <a:p>
            <a:pPr>
              <a:buNone/>
            </a:pPr>
            <a:r>
              <a:rPr lang="en-NZ" baseline="30000" dirty="0"/>
              <a:t>3 </a:t>
            </a:r>
            <a:r>
              <a:rPr lang="en-NZ" dirty="0"/>
              <a:t>Or don’t you know that all of us who were baptized into Christ Jesus were baptized into his death? </a:t>
            </a:r>
            <a:r>
              <a:rPr lang="en-NZ" baseline="30000" dirty="0"/>
              <a:t>4 </a:t>
            </a:r>
            <a:r>
              <a:rPr lang="en-NZ" dirty="0"/>
              <a:t>We were therefore buried with him through baptism into death in order that, just as Christ was raised from the dead through the glory of the Father, we too may live a new life.</a:t>
            </a:r>
          </a:p>
        </p:txBody>
      </p:sp>
      <p:pic>
        <p:nvPicPr>
          <p:cNvPr id="5" name="Content Placeholder 4" descr="g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66018"/>
            <a:ext cx="348203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g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-1" b="8413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0C2F2C5-833B-4546-8F90-28C1CE2C34FB}"/>
              </a:ext>
            </a:extLst>
          </p:cNvPr>
          <p:cNvSpPr txBox="1">
            <a:spLocks/>
          </p:cNvSpPr>
          <p:nvPr/>
        </p:nvSpPr>
        <p:spPr>
          <a:xfrm>
            <a:off x="491302" y="5082706"/>
            <a:ext cx="8065434" cy="12645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4200" i="1" dirty="0">
                <a:solidFill>
                  <a:srgbClr val="FFFFFF"/>
                </a:solidFill>
              </a:rPr>
              <a:t>Just deserts…?</a:t>
            </a:r>
            <a:br>
              <a:rPr lang="en-US" sz="4200" i="1" dirty="0">
                <a:solidFill>
                  <a:srgbClr val="FFFFFF"/>
                </a:solidFill>
              </a:rPr>
            </a:br>
            <a:r>
              <a:rPr lang="en-US" sz="4200" i="1" dirty="0">
                <a:solidFill>
                  <a:srgbClr val="FFFFFF"/>
                </a:solidFill>
              </a:rPr>
              <a:t>Increased to 15 years in 2017.</a:t>
            </a:r>
            <a:endParaRPr lang="en-US" sz="4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contrast indeed!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673890" cy="669751"/>
          </a:xfrm>
        </p:spPr>
        <p:txBody>
          <a:bodyPr>
            <a:normAutofit/>
          </a:bodyPr>
          <a:lstStyle/>
          <a:p>
            <a:r>
              <a:rPr lang="en-NZ" dirty="0"/>
              <a:t>Where we are…</a:t>
            </a:r>
          </a:p>
        </p:txBody>
      </p:sp>
      <p:pic>
        <p:nvPicPr>
          <p:cNvPr id="8" name="Content Placeholder 7" descr="g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3519530" cy="26251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contrast indeed!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673890" cy="669751"/>
          </a:xfrm>
        </p:spPr>
        <p:txBody>
          <a:bodyPr>
            <a:normAutofit/>
          </a:bodyPr>
          <a:lstStyle/>
          <a:p>
            <a:r>
              <a:rPr lang="en-NZ" dirty="0"/>
              <a:t>Where we are…</a:t>
            </a:r>
          </a:p>
        </p:txBody>
      </p:sp>
      <p:pic>
        <p:nvPicPr>
          <p:cNvPr id="8" name="Content Placeholder 7" descr="g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3519530" cy="262515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NZ" dirty="0"/>
              <a:t>God’s Starting Point, anyway!</a:t>
            </a:r>
          </a:p>
        </p:txBody>
      </p:sp>
      <p:pic>
        <p:nvPicPr>
          <p:cNvPr id="7" name="Content Placeholder 6" descr="g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4897" y="2808072"/>
            <a:ext cx="4511903" cy="2997192"/>
          </a:xfrm>
        </p:spPr>
      </p:pic>
    </p:spTree>
    <p:extLst>
      <p:ext uri="{BB962C8B-B14F-4D97-AF65-F5344CB8AC3E}">
        <p14:creationId xmlns:p14="http://schemas.microsoft.com/office/powerpoint/2010/main" val="295087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But we are easily distracted</a:t>
            </a:r>
          </a:p>
        </p:txBody>
      </p:sp>
      <p:pic>
        <p:nvPicPr>
          <p:cNvPr id="5" name="Content Placeholder 4" descr="g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5" y="1607808"/>
            <a:ext cx="3617892" cy="43414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But we are easily distracted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6048672"/>
          </a:xfrm>
        </p:spPr>
        <p:txBody>
          <a:bodyPr>
            <a:normAutofit/>
          </a:bodyPr>
          <a:lstStyle/>
          <a:p>
            <a:r>
              <a:rPr lang="en-NZ" dirty="0"/>
              <a:t>No one likes to be short- changed.</a:t>
            </a:r>
          </a:p>
          <a:p>
            <a:endParaRPr lang="en-NZ" dirty="0"/>
          </a:p>
        </p:txBody>
      </p:sp>
      <p:pic>
        <p:nvPicPr>
          <p:cNvPr id="5" name="Content Placeholder 4" descr="g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5" y="1607808"/>
            <a:ext cx="3617892" cy="4341471"/>
          </a:xfrm>
        </p:spPr>
      </p:pic>
    </p:spTree>
    <p:extLst>
      <p:ext uri="{BB962C8B-B14F-4D97-AF65-F5344CB8AC3E}">
        <p14:creationId xmlns:p14="http://schemas.microsoft.com/office/powerpoint/2010/main" val="41933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But we are easily distracted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404664"/>
            <a:ext cx="4330825" cy="64533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pc="-100" dirty="0"/>
              <a:t>No one likes to be short- changed</a:t>
            </a:r>
          </a:p>
          <a:p>
            <a:r>
              <a:rPr lang="en-NZ" spc="-100" dirty="0"/>
              <a:t>“All I want is my fair share” </a:t>
            </a:r>
          </a:p>
          <a:p>
            <a:r>
              <a:rPr lang="en-NZ" spc="-100" dirty="0"/>
              <a:t>We all want the proper change back when we buy something. </a:t>
            </a:r>
          </a:p>
          <a:p>
            <a:r>
              <a:rPr lang="en-NZ" spc="-100" dirty="0"/>
              <a:t>Ever been short-changed?</a:t>
            </a:r>
          </a:p>
          <a:p>
            <a:r>
              <a:rPr lang="en-NZ" spc="-100" dirty="0"/>
              <a:t>Become angry?</a:t>
            </a:r>
          </a:p>
          <a:p>
            <a:r>
              <a:rPr lang="en-NZ" spc="-100" dirty="0"/>
              <a:t>Demand your rights? </a:t>
            </a:r>
          </a:p>
          <a:p>
            <a:r>
              <a:rPr lang="en-NZ" spc="-100" dirty="0"/>
              <a:t>Much focus on: “human rights”</a:t>
            </a:r>
          </a:p>
          <a:p>
            <a:r>
              <a:rPr lang="en-NZ" spc="-100" dirty="0"/>
              <a:t>Emphasis on what’s right for the individual. </a:t>
            </a:r>
          </a:p>
        </p:txBody>
      </p:sp>
      <p:pic>
        <p:nvPicPr>
          <p:cNvPr id="5" name="Content Placeholder 4" descr="g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5" y="1607808"/>
            <a:ext cx="3617892" cy="4341471"/>
          </a:xfrm>
        </p:spPr>
      </p:pic>
    </p:spTree>
    <p:extLst>
      <p:ext uri="{BB962C8B-B14F-4D97-AF65-F5344CB8AC3E}">
        <p14:creationId xmlns:p14="http://schemas.microsoft.com/office/powerpoint/2010/main" val="150606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937</Words>
  <Application>Microsoft Office PowerPoint</Application>
  <PresentationFormat>On-screen Show (4:3)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Britannic Bold</vt:lpstr>
      <vt:lpstr>Calibri</vt:lpstr>
      <vt:lpstr>Office Theme</vt:lpstr>
      <vt:lpstr>My Fair Share</vt:lpstr>
      <vt:lpstr>Remember Oscar…?</vt:lpstr>
      <vt:lpstr>PowerPoint Presentation</vt:lpstr>
      <vt:lpstr>PowerPoint Presentation</vt:lpstr>
      <vt:lpstr>A contrast indeed!</vt:lpstr>
      <vt:lpstr>A contrast indeed!</vt:lpstr>
      <vt:lpstr>But we are easily distracted</vt:lpstr>
      <vt:lpstr>But we are easily distracted</vt:lpstr>
      <vt:lpstr>But we are easily distracted</vt:lpstr>
      <vt:lpstr>The story of the two preachers and the cake</vt:lpstr>
      <vt:lpstr>PowerPoint Presentation</vt:lpstr>
      <vt:lpstr>PowerPoint Presentation</vt:lpstr>
      <vt:lpstr>Then and…Now</vt:lpstr>
      <vt:lpstr>Then and Now</vt:lpstr>
      <vt:lpstr>Not given what we deserve.</vt:lpstr>
      <vt:lpstr>Not given what we deserve.</vt:lpstr>
      <vt:lpstr>Not given what we deserve.</vt:lpstr>
      <vt:lpstr>Not given what we deserve.</vt:lpstr>
      <vt:lpstr>Not given what we deserve.</vt:lpstr>
      <vt:lpstr>Not given what we deserve.</vt:lpstr>
      <vt:lpstr>Not given what we deserve.</vt:lpstr>
      <vt:lpstr>Motivated by love</vt:lpstr>
      <vt:lpstr>PowerPoint Presentation</vt:lpstr>
      <vt:lpstr>PowerPoint Presentation</vt:lpstr>
      <vt:lpstr>PowerPoint Presentation</vt:lpstr>
      <vt:lpstr>PowerPoint Presentation</vt:lpstr>
      <vt:lpstr>Psalm 103:12—as far as the east is from the west, so far has he removed our transgressions from us. </vt:lpstr>
      <vt:lpstr>PowerPoint Presentation</vt:lpstr>
      <vt:lpstr>PowerPoint Presentation</vt:lpstr>
      <vt:lpstr>PowerPoint Presentation</vt:lpstr>
      <vt:lpstr>PowerPoint Presentation</vt:lpstr>
      <vt:lpstr>Dead to sin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Fair Share</dc:title>
  <dc:creator>John</dc:creator>
  <cp:lastModifiedBy>HODGMAN, Geoff (BOSTSC)</cp:lastModifiedBy>
  <cp:revision>11</cp:revision>
  <dcterms:created xsi:type="dcterms:W3CDTF">2015-11-07T18:00:26Z</dcterms:created>
  <dcterms:modified xsi:type="dcterms:W3CDTF">2021-08-26T10:38:00Z</dcterms:modified>
</cp:coreProperties>
</file>