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56" r:id="rId4"/>
    <p:sldId id="258" r:id="rId5"/>
    <p:sldId id="378" r:id="rId6"/>
    <p:sldId id="422" r:id="rId7"/>
    <p:sldId id="257" r:id="rId8"/>
    <p:sldId id="267" r:id="rId9"/>
    <p:sldId id="266" r:id="rId10"/>
    <p:sldId id="265" r:id="rId11"/>
    <p:sldId id="259" r:id="rId12"/>
    <p:sldId id="268" r:id="rId13"/>
    <p:sldId id="424" r:id="rId14"/>
    <p:sldId id="269" r:id="rId15"/>
    <p:sldId id="263" r:id="rId16"/>
    <p:sldId id="423" r:id="rId17"/>
    <p:sldId id="260" r:id="rId18"/>
    <p:sldId id="261" r:id="rId19"/>
    <p:sldId id="42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28/08/2021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85A2D-A7CF-FB47-BF0F-7D0DEAC59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6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94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/>
              <a:t>The Depth of God’s Forgiveness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NZ" sz="4000" b="1" dirty="0"/>
              <a:t>Micah 7:18-19</a:t>
            </a:r>
          </a:p>
          <a:p>
            <a:pPr>
              <a:buNone/>
            </a:pPr>
            <a:r>
              <a:rPr lang="en-NZ" sz="4000" b="1" dirty="0"/>
              <a:t>18</a:t>
            </a:r>
            <a:r>
              <a:rPr lang="en-NZ" sz="4000" dirty="0"/>
              <a:t> Who is a God like you, who pardons sin and forgives the transgression of the remnant of his inheritance? You do not stay angry forever but delight to show mercy.</a:t>
            </a:r>
            <a:r>
              <a:rPr lang="en-NZ" sz="4000" baseline="30000" dirty="0"/>
              <a:t> </a:t>
            </a:r>
            <a:r>
              <a:rPr lang="en-NZ" sz="4000" b="1" dirty="0"/>
              <a:t>19 </a:t>
            </a:r>
            <a:r>
              <a:rPr lang="en-NZ" sz="4000" dirty="0"/>
              <a:t>You will again have compassion on us; you will tread our sins underfoot and hurl all our iniquities into the depths of the sea. 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How we react will determine the outcome...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82373" cy="49831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NZ" dirty="0"/>
              <a:t>Proverbs 17:14 “Starting a</a:t>
            </a:r>
          </a:p>
          <a:p>
            <a:pPr>
              <a:buNone/>
            </a:pPr>
            <a:r>
              <a:rPr lang="en-NZ" dirty="0"/>
              <a:t>quarrel is like</a:t>
            </a:r>
          </a:p>
          <a:p>
            <a:pPr>
              <a:buNone/>
            </a:pPr>
            <a:r>
              <a:rPr lang="en-NZ" dirty="0"/>
              <a:t>breaching a </a:t>
            </a:r>
          </a:p>
          <a:p>
            <a:pPr>
              <a:buNone/>
            </a:pPr>
            <a:r>
              <a:rPr lang="en-NZ" dirty="0"/>
              <a:t>dam; </a:t>
            </a:r>
          </a:p>
          <a:p>
            <a:pPr>
              <a:buNone/>
            </a:pPr>
            <a:r>
              <a:rPr lang="en-NZ" dirty="0"/>
              <a:t>so drop the </a:t>
            </a:r>
          </a:p>
          <a:p>
            <a:pPr>
              <a:buNone/>
            </a:pPr>
            <a:r>
              <a:rPr lang="en-NZ" dirty="0"/>
              <a:t>matter before</a:t>
            </a:r>
          </a:p>
          <a:p>
            <a:pPr>
              <a:buNone/>
            </a:pPr>
            <a:r>
              <a:rPr lang="en-NZ" dirty="0"/>
              <a:t> a dispute </a:t>
            </a:r>
          </a:p>
          <a:p>
            <a:pPr>
              <a:buNone/>
            </a:pPr>
            <a:r>
              <a:rPr lang="en-NZ" dirty="0"/>
              <a:t>breaks out.”</a:t>
            </a:r>
            <a:r>
              <a:rPr lang="en-NZ" sz="1600" dirty="0"/>
              <a:t> (NIV)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5" name="Content Placeholder 4" descr="o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39573" y="2039553"/>
            <a:ext cx="6224339" cy="41044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b="1" dirty="0"/>
              <a:t>Forgiveness is not...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NZ" b="1" dirty="0"/>
              <a:t>Forgiveness is not excusing—</a:t>
            </a:r>
          </a:p>
          <a:p>
            <a:r>
              <a:rPr lang="en-NZ" b="1" dirty="0"/>
              <a:t>Forgiveness is not denying that the one who has caused the hurt is responsible for their actions. 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8194" name="Picture 2" descr="Caregiver Stress: Are You in Denial? - DailyCaring">
            <a:extLst>
              <a:ext uri="{FF2B5EF4-FFF2-40B4-BE49-F238E27FC236}">
                <a16:creationId xmlns:a16="http://schemas.microsoft.com/office/drawing/2014/main" id="{46C47599-138B-4482-8F68-C77B0B40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2391"/>
            <a:ext cx="7020272" cy="36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b="1" dirty="0"/>
              <a:t>Forgiveness is not...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NZ" b="1" dirty="0"/>
              <a:t>Forgiveness is not avoidance—</a:t>
            </a:r>
          </a:p>
          <a:p>
            <a:r>
              <a:rPr lang="en-NZ" b="1" dirty="0"/>
              <a:t>Forgiveness is not making light of something we find hurtful by saying, “It doesn’t matter.”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941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/>
              <a:t>Forgiveness is not Simply trying to forget...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"Forgiveness means that we are not going to allow the experiences of the past to dominate our future."</a:t>
            </a:r>
            <a:endParaRPr lang="en-NZ" dirty="0"/>
          </a:p>
        </p:txBody>
      </p:sp>
      <p:pic>
        <p:nvPicPr>
          <p:cNvPr id="6146" name="Picture 2" descr="We're making progress… - Almost Zero">
            <a:extLst>
              <a:ext uri="{FF2B5EF4-FFF2-40B4-BE49-F238E27FC236}">
                <a16:creationId xmlns:a16="http://schemas.microsoft.com/office/drawing/2014/main" id="{8B4348C6-25E8-44A8-9CC6-B51138E0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73" y="277336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Pre-Select your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136" y="260648"/>
            <a:ext cx="2890664" cy="5865515"/>
          </a:xfrm>
        </p:spPr>
        <p:txBody>
          <a:bodyPr/>
          <a:lstStyle/>
          <a:p>
            <a:pPr>
              <a:buNone/>
            </a:pPr>
            <a:r>
              <a:rPr lang="en-NZ" dirty="0"/>
              <a:t>1 Peter 3:9</a:t>
            </a:r>
          </a:p>
          <a:p>
            <a:pPr>
              <a:buNone/>
            </a:pPr>
            <a:r>
              <a:rPr lang="en-NZ" dirty="0"/>
              <a:t>Do not repay evil with evil or insult with insult, but with blessing, because to this you were called so that you may inherit a blessing.</a:t>
            </a:r>
          </a:p>
        </p:txBody>
      </p:sp>
      <p:pic>
        <p:nvPicPr>
          <p:cNvPr id="7" name="Content Placeholder 6" descr="o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4439" y="2276873"/>
            <a:ext cx="5738064" cy="38884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3754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Pre-Select your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178954" cy="5082853"/>
          </a:xfrm>
        </p:spPr>
        <p:txBody>
          <a:bodyPr>
            <a:noAutofit/>
          </a:bodyPr>
          <a:lstStyle/>
          <a:p>
            <a:pPr algn="l"/>
            <a:r>
              <a:rPr lang="en-US" sz="3000" b="0" i="0" dirty="0">
                <a:solidFill>
                  <a:srgbClr val="000000"/>
                </a:solidFill>
                <a:effectLst/>
                <a:latin typeface="system-ui"/>
              </a:rPr>
              <a:t>Matthew 6:14-15</a:t>
            </a:r>
          </a:p>
          <a:p>
            <a:pPr algn="l"/>
            <a:r>
              <a:rPr lang="en-US" sz="3000" b="1" i="0" baseline="30000" dirty="0">
                <a:solidFill>
                  <a:srgbClr val="000000"/>
                </a:solidFill>
                <a:effectLst/>
                <a:latin typeface="system-ui"/>
              </a:rPr>
              <a:t>14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system-ui"/>
              </a:rPr>
              <a:t>For if you forgive others for their transgressions, your heavenly Father will also forgive you. 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system-ui"/>
              </a:rPr>
              <a:t>But if you do not forgive others, then your Father will not forgive your transgressions.</a:t>
            </a:r>
          </a:p>
        </p:txBody>
      </p:sp>
      <p:pic>
        <p:nvPicPr>
          <p:cNvPr id="5122" name="Picture 2" descr="I Forgive You Quotes &amp; Sayings | I Forgive You Picture Quotes">
            <a:extLst>
              <a:ext uri="{FF2B5EF4-FFF2-40B4-BE49-F238E27FC236}">
                <a16:creationId xmlns:a16="http://schemas.microsoft.com/office/drawing/2014/main" id="{FF8FCDA0-37BA-4B7B-BC69-B16E623EFA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8" y="1628800"/>
            <a:ext cx="3911556" cy="2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7 Please Forgive Me Messages That Work - Wisheses">
            <a:extLst>
              <a:ext uri="{FF2B5EF4-FFF2-40B4-BE49-F238E27FC236}">
                <a16:creationId xmlns:a16="http://schemas.microsoft.com/office/drawing/2014/main" id="{BCCB5888-799C-4A43-8146-2C4E8910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3" y="4657750"/>
            <a:ext cx="3911556" cy="22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1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You will probably find in people what you’re digging for...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>
              <a:buNone/>
            </a:pPr>
            <a:r>
              <a:rPr lang="en-NZ" sz="3200" dirty="0"/>
              <a:t>Proverbs 11:27 “He who seeks good finds goodwill, </a:t>
            </a:r>
          </a:p>
          <a:p>
            <a:pPr>
              <a:buNone/>
            </a:pPr>
            <a:r>
              <a:rPr lang="en-NZ" sz="3200" dirty="0"/>
              <a:t>but evil comes to him who searches for it.</a:t>
            </a:r>
            <a:r>
              <a:rPr lang="en-NZ" sz="3200" baseline="30000" dirty="0"/>
              <a:t>”</a:t>
            </a:r>
            <a:r>
              <a:rPr lang="en-NZ" sz="3200" dirty="0"/>
              <a:t> </a:t>
            </a:r>
            <a:r>
              <a:rPr lang="en-NZ" sz="1400" dirty="0"/>
              <a:t>(NIV)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5" name="Content Placeholder 4" descr="o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2632" r="5547"/>
          <a:stretch/>
        </p:blipFill>
        <p:spPr>
          <a:xfrm>
            <a:off x="3695266" y="2348881"/>
            <a:ext cx="5048026" cy="423448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3600" dirty="0"/>
              <a:t>First place to go—Psalm 46:1 (NIV)</a:t>
            </a:r>
            <a:br>
              <a:rPr lang="en-NZ" sz="3600" dirty="0"/>
            </a:br>
            <a:r>
              <a:rPr lang="en-NZ" sz="3600" dirty="0"/>
              <a:t>“God is our refuge and strength, an ever-present help in trouble. </a:t>
            </a:r>
          </a:p>
        </p:txBody>
      </p:sp>
      <p:pic>
        <p:nvPicPr>
          <p:cNvPr id="4" name="Content Placeholder 3" descr="o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62202"/>
            <a:ext cx="7200800" cy="48796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A66F-FF0F-4EF1-91F1-13FF44F7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ex-ceed: The Imperative of Baptism In the Regenerative Journey">
            <a:extLst>
              <a:ext uri="{FF2B5EF4-FFF2-40B4-BE49-F238E27FC236}">
                <a16:creationId xmlns:a16="http://schemas.microsoft.com/office/drawing/2014/main" id="{62703758-106F-444D-8A6E-8EC78BE709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2"/>
          <a:stretch/>
        </p:blipFill>
        <p:spPr bwMode="auto">
          <a:xfrm>
            <a:off x="502096" y="0"/>
            <a:ext cx="81398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3E45-3F36-4C95-8FB4-11455FF4F237}"/>
              </a:ext>
            </a:extLst>
          </p:cNvPr>
          <p:cNvSpPr txBox="1"/>
          <p:nvPr/>
        </p:nvSpPr>
        <p:spPr>
          <a:xfrm>
            <a:off x="867189" y="674400"/>
            <a:ext cx="3797576" cy="550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3200" b="0" i="0" dirty="0">
                <a:solidFill>
                  <a:schemeClr val="bg1"/>
                </a:solidFill>
                <a:effectLst/>
                <a:latin typeface="system-ui"/>
              </a:rPr>
              <a:t>Mark 16:15-16—</a:t>
            </a:r>
          </a:p>
          <a:p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15 </a:t>
            </a:r>
            <a:r>
              <a:rPr lang="en-NZ" sz="3200" b="0" i="0" dirty="0">
                <a:solidFill>
                  <a:schemeClr val="bg1"/>
                </a:solidFill>
                <a:effectLst/>
                <a:latin typeface="system-ui"/>
              </a:rPr>
              <a:t>And He said to them, “Go into all the world and preach the gospel to all creation. </a:t>
            </a:r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NZ" sz="3200" b="0" i="0" dirty="0">
                <a:solidFill>
                  <a:schemeClr val="bg1"/>
                </a:solidFill>
                <a:effectLst/>
                <a:latin typeface="system-ui"/>
              </a:rPr>
              <a:t>He who has believed and has been baptized shall be saved; but he who has disbelieved shall be condemned.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(NASB95)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7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93445-74E7-754F-914D-B37A6AED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6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4000" dirty="0"/>
              <a:t>Overlook an Offense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For the </a:t>
            </a:r>
          </a:p>
          <a:p>
            <a:r>
              <a:rPr lang="en-NZ" sz="4000" dirty="0">
                <a:solidFill>
                  <a:schemeClr val="tx1"/>
                </a:solidFill>
              </a:rPr>
              <a:t>Sake of Glory.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47A902-0AB6-4461-8AB0-6AB80762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428000"/>
            <a:ext cx="4607719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dirty="0">
                <a:solidFill>
                  <a:schemeClr val="bg1"/>
                </a:solidFill>
              </a:rPr>
              <a:t>Proverbs  19:11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5744B8-B6C5-4E50-894B-A16A51E12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5996" y="3834287"/>
            <a:ext cx="4427984" cy="287308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A person's wisdom yields patience; it is to one's glory to overlook an offense. </a:t>
            </a:r>
            <a:r>
              <a:rPr lang="en-US" sz="1400" dirty="0">
                <a:solidFill>
                  <a:schemeClr val="bg1"/>
                </a:solidFill>
              </a:rPr>
              <a:t>(NIV)</a:t>
            </a:r>
          </a:p>
        </p:txBody>
      </p:sp>
      <p:pic>
        <p:nvPicPr>
          <p:cNvPr id="1026" name="Picture 2" descr="Why Patience Is a Virtue in Leaders | IndustryWeek">
            <a:extLst>
              <a:ext uri="{FF2B5EF4-FFF2-40B4-BE49-F238E27FC236}">
                <a16:creationId xmlns:a16="http://schemas.microsoft.com/office/drawing/2014/main" id="{3FC9592D-C998-4B59-BBB4-3DF7EE146D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b="16953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1A5D4-CAD9-4DB6-9828-AC17B79B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990205"/>
            <a:ext cx="7889082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300" dirty="0">
                <a:solidFill>
                  <a:schemeClr val="bg1"/>
                </a:solidFill>
              </a:rPr>
              <a:t>Proverbs 19:11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30C003-899D-4F57-93AA-4608AEFD2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16" y="5190534"/>
            <a:ext cx="7889082" cy="14366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Good sense makes one slow to anger, and it is his glory to overlook an offense. </a:t>
            </a:r>
            <a:r>
              <a:rPr lang="en-US" sz="2200" dirty="0">
                <a:solidFill>
                  <a:schemeClr val="bg1"/>
                </a:solidFill>
              </a:rPr>
              <a:t>(ESV)</a:t>
            </a:r>
          </a:p>
        </p:txBody>
      </p:sp>
      <p:pic>
        <p:nvPicPr>
          <p:cNvPr id="3074" name="Picture 2" descr="5 Benefits of Abstinence That You Probably Havent ...">
            <a:extLst>
              <a:ext uri="{FF2B5EF4-FFF2-40B4-BE49-F238E27FC236}">
                <a16:creationId xmlns:a16="http://schemas.microsoft.com/office/drawing/2014/main" id="{EB571CA3-5727-4671-A05A-5E6A276088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41000"/>
          <a:stretch/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45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99A0A-4680-4E51-AC61-68A3B811ACC7}"/>
              </a:ext>
            </a:extLst>
          </p:cNvPr>
          <p:cNvSpPr txBox="1"/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Proverbs 12:16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0+ Top Fool Quotes And Sayings">
            <a:extLst>
              <a:ext uri="{FF2B5EF4-FFF2-40B4-BE49-F238E27FC236}">
                <a16:creationId xmlns:a16="http://schemas.microsoft.com/office/drawing/2014/main" id="{72C64CDA-2921-4D97-B107-C0B18BC943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 bwMode="auto">
          <a:xfrm>
            <a:off x="248675" y="2576592"/>
            <a:ext cx="4091938" cy="3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5 Self Sabotaging Habits to Stop Immediately by Mike ...">
            <a:extLst>
              <a:ext uri="{FF2B5EF4-FFF2-40B4-BE49-F238E27FC236}">
                <a16:creationId xmlns:a16="http://schemas.microsoft.com/office/drawing/2014/main" id="{3D774671-9547-4084-8073-C70D1D93F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5606"/>
          <a:stretch/>
        </p:blipFill>
        <p:spPr bwMode="auto">
          <a:xfrm>
            <a:off x="4979056" y="2426818"/>
            <a:ext cx="380143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James 1:19-20</a:t>
            </a:r>
            <a:br>
              <a:rPr lang="en-US" sz="33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844" y="1268760"/>
            <a:ext cx="3861691" cy="484759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baseline="30000" dirty="0">
                <a:solidFill>
                  <a:schemeClr val="bg1"/>
                </a:solidFill>
              </a:rPr>
              <a:t>19</a:t>
            </a:r>
            <a:r>
              <a:rPr lang="en-US" sz="3200" dirty="0">
                <a:solidFill>
                  <a:schemeClr val="bg1"/>
                </a:solidFill>
              </a:rPr>
              <a:t>My dear brothers, take note of this: Everyone should be quick to listen, slow to speak and slow to become angry, </a:t>
            </a:r>
            <a:r>
              <a:rPr lang="en-US" sz="3200" b="1" baseline="30000" dirty="0">
                <a:solidFill>
                  <a:schemeClr val="bg1"/>
                </a:solidFill>
              </a:rPr>
              <a:t>20</a:t>
            </a:r>
            <a:r>
              <a:rPr lang="en-US" sz="3200" dirty="0">
                <a:solidFill>
                  <a:schemeClr val="bg1"/>
                </a:solidFill>
              </a:rPr>
              <a:t>for man's anger does not bring about the righteous life that God desires. </a:t>
            </a:r>
            <a:r>
              <a:rPr lang="en-US" sz="1700" dirty="0">
                <a:solidFill>
                  <a:schemeClr val="bg1"/>
                </a:solidFill>
              </a:rPr>
              <a:t>(NIV)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C512BC-FD22-466E-B266-9BBDA110A8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5765" b="33203"/>
          <a:stretch/>
        </p:blipFill>
        <p:spPr bwMode="auto">
          <a:xfrm>
            <a:off x="4283969" y="9"/>
            <a:ext cx="4860032" cy="52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b="1" dirty="0"/>
              <a:t>David, </a:t>
            </a:r>
            <a:r>
              <a:rPr lang="en-NZ" sz="2800" b="1" dirty="0" err="1"/>
              <a:t>Nabal</a:t>
            </a:r>
            <a:r>
              <a:rPr lang="en-NZ" sz="2800" b="1" dirty="0"/>
              <a:t> and Abigail (1Samuel 25).</a:t>
            </a:r>
            <a:br>
              <a:rPr lang="en-NZ" sz="2800" b="1" dirty="0"/>
            </a:br>
            <a:r>
              <a:rPr lang="en-NZ" sz="2800" b="1" dirty="0"/>
              <a:t>The Incident at Carmel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NZ" dirty="0"/>
              <a:t>David is on the run from King Saul (1Sam.21f).</a:t>
            </a:r>
          </a:p>
          <a:p>
            <a:pPr>
              <a:buNone/>
            </a:pPr>
            <a:r>
              <a:rPr lang="en-NZ" dirty="0"/>
              <a:t>600 men (1Sam.23:13).</a:t>
            </a:r>
          </a:p>
          <a:p>
            <a:pPr>
              <a:buNone/>
            </a:pPr>
            <a:r>
              <a:rPr lang="en-NZ" dirty="0" err="1"/>
              <a:t>Nabal</a:t>
            </a:r>
            <a:r>
              <a:rPr lang="en-NZ" dirty="0"/>
              <a:t>—a </a:t>
            </a:r>
            <a:r>
              <a:rPr lang="en-NZ" dirty="0" err="1"/>
              <a:t>Calebite</a:t>
            </a:r>
            <a:r>
              <a:rPr lang="en-NZ" dirty="0"/>
              <a:t>, was surly and mean.</a:t>
            </a:r>
          </a:p>
          <a:p>
            <a:pPr>
              <a:buNone/>
            </a:pPr>
            <a:r>
              <a:rPr lang="en-NZ" dirty="0"/>
              <a:t>Abigail—Intelligent and beautiful.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5" name="Content Placeholder 4" descr="o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599668"/>
            <a:ext cx="4104455" cy="60346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424" y="274638"/>
            <a:ext cx="298376" cy="1143000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824440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dirty="0"/>
              <a:t>1 Samuel 25:30-32</a:t>
            </a:r>
          </a:p>
          <a:p>
            <a:pPr>
              <a:buNone/>
            </a:pPr>
            <a:r>
              <a:rPr lang="en-NZ" b="1" dirty="0"/>
              <a:t>30</a:t>
            </a:r>
            <a:r>
              <a:rPr lang="en-NZ" dirty="0"/>
              <a:t> When the LORD has done for my master every good thing he promised concerning him and has appointed him leader over Israel, </a:t>
            </a:r>
            <a:r>
              <a:rPr lang="en-NZ" b="1" dirty="0"/>
              <a:t>31</a:t>
            </a:r>
            <a:r>
              <a:rPr lang="en-NZ" dirty="0"/>
              <a:t> my master will not have on his conscience the staggering burden of needless bloodshed or of having avenged himself. </a:t>
            </a:r>
          </a:p>
          <a:p>
            <a:pPr>
              <a:buNone/>
            </a:pPr>
            <a:r>
              <a:rPr lang="en-NZ" dirty="0"/>
              <a:t>And when the LORD</a:t>
            </a:r>
          </a:p>
          <a:p>
            <a:pPr>
              <a:buNone/>
            </a:pPr>
            <a:r>
              <a:rPr lang="en-NZ" dirty="0"/>
              <a:t> has brought my </a:t>
            </a:r>
          </a:p>
          <a:p>
            <a:pPr>
              <a:buNone/>
            </a:pPr>
            <a:r>
              <a:rPr lang="en-NZ" dirty="0"/>
              <a:t>master success, </a:t>
            </a:r>
          </a:p>
          <a:p>
            <a:pPr>
              <a:buNone/>
            </a:pPr>
            <a:r>
              <a:rPr lang="en-NZ" dirty="0"/>
              <a:t>remember your </a:t>
            </a:r>
          </a:p>
          <a:p>
            <a:pPr>
              <a:buNone/>
            </a:pPr>
            <a:r>
              <a:rPr lang="en-NZ" dirty="0"/>
              <a:t>servant."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5" name="Content Placeholder 4" descr="o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99131" y="2852937"/>
            <a:ext cx="5888527" cy="40050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579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system-ui</vt:lpstr>
      <vt:lpstr>Office Theme</vt:lpstr>
      <vt:lpstr>PowerPoint Presentation</vt:lpstr>
      <vt:lpstr>PowerPoint Presentation</vt:lpstr>
      <vt:lpstr>Overlook an Offense</vt:lpstr>
      <vt:lpstr>Proverbs  19:11 </vt:lpstr>
      <vt:lpstr>Proverbs 19:11 </vt:lpstr>
      <vt:lpstr>PowerPoint Presentation</vt:lpstr>
      <vt:lpstr>James 1:19-20 </vt:lpstr>
      <vt:lpstr>David, Nabal and Abigail (1Samuel 25). The Incident at Carmel</vt:lpstr>
      <vt:lpstr>PowerPoint Presentation</vt:lpstr>
      <vt:lpstr>The Depth of God’s Forgiveness</vt:lpstr>
      <vt:lpstr>How we react will determine the outcome...</vt:lpstr>
      <vt:lpstr>Forgiveness is not...</vt:lpstr>
      <vt:lpstr>Forgiveness is not...</vt:lpstr>
      <vt:lpstr>Forgiveness is not Simply trying to forget... </vt:lpstr>
      <vt:lpstr>Pre-Select your Response</vt:lpstr>
      <vt:lpstr>Pre-Select your Response</vt:lpstr>
      <vt:lpstr>You will probably find in people what you’re digging for...</vt:lpstr>
      <vt:lpstr>First place to go—Psalm 46:1 (NIV) “God is our refuge and strength, an ever-present help in trouble.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HODGMAN, Geoff (BOSTSC)</cp:lastModifiedBy>
  <cp:revision>13</cp:revision>
  <dcterms:created xsi:type="dcterms:W3CDTF">2015-02-07T08:10:55Z</dcterms:created>
  <dcterms:modified xsi:type="dcterms:W3CDTF">2021-08-28T11:02:41Z</dcterms:modified>
</cp:coreProperties>
</file>