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7" r:id="rId2"/>
    <p:sldId id="584" r:id="rId3"/>
    <p:sldId id="585" r:id="rId4"/>
    <p:sldId id="604" r:id="rId5"/>
    <p:sldId id="606" r:id="rId6"/>
    <p:sldId id="605" r:id="rId7"/>
    <p:sldId id="607" r:id="rId8"/>
    <p:sldId id="587" r:id="rId9"/>
    <p:sldId id="608" r:id="rId10"/>
    <p:sldId id="590" r:id="rId11"/>
    <p:sldId id="609" r:id="rId12"/>
    <p:sldId id="610" r:id="rId13"/>
    <p:sldId id="591" r:id="rId14"/>
    <p:sldId id="598" r:id="rId15"/>
    <p:sldId id="599" r:id="rId16"/>
    <p:sldId id="600" r:id="rId17"/>
    <p:sldId id="603" r:id="rId18"/>
    <p:sldId id="601" r:id="rId19"/>
    <p:sldId id="602" r:id="rId20"/>
    <p:sldId id="588" r:id="rId21"/>
    <p:sldId id="58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660"/>
  </p:normalViewPr>
  <p:slideViewPr>
    <p:cSldViewPr>
      <p:cViewPr varScale="1">
        <p:scale>
          <a:sx n="64" d="100"/>
          <a:sy n="64" d="100"/>
        </p:scale>
        <p:origin x="162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6/06/2021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6/06/2021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6/06/2021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6/06/2021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6/06/2021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6/06/2021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6/06/2021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6/06/2021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6/06/2021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6/06/2021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6/06/2021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6B9C2-9E22-4D71-99F8-CC98191E9B9D}" type="datetimeFigureOut">
              <a:rPr lang="en-NZ" smtClean="0"/>
              <a:pPr/>
              <a:t>6/06/2021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5A3B99-EB2F-4BAB-AB64-F6E13F957339}"/>
              </a:ext>
            </a:extLst>
          </p:cNvPr>
          <p:cNvSpPr txBox="1">
            <a:spLocks/>
          </p:cNvSpPr>
          <p:nvPr/>
        </p:nvSpPr>
        <p:spPr>
          <a:xfrm>
            <a:off x="0" y="278296"/>
            <a:ext cx="9144000" cy="65797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Series: Promises</a:t>
            </a:r>
          </a:p>
          <a:p>
            <a:r>
              <a:rPr lang="en-US" sz="3600" dirty="0"/>
              <a:t>Part 1. 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NZ" sz="3600" dirty="0"/>
              <a:t>John Staiger</a:t>
            </a:r>
          </a:p>
          <a:p>
            <a:endParaRPr lang="en-NZ" sz="800" dirty="0"/>
          </a:p>
          <a:p>
            <a:r>
              <a:rPr lang="en-NZ" sz="3600" dirty="0"/>
              <a:t>Morningside Church of Christ </a:t>
            </a:r>
          </a:p>
          <a:p>
            <a:endParaRPr lang="en-NZ" sz="800" dirty="0"/>
          </a:p>
          <a:p>
            <a:r>
              <a:rPr lang="en-NZ" sz="3600" dirty="0"/>
              <a:t>Sunday 6 June 2021</a:t>
            </a:r>
          </a:p>
          <a:p>
            <a:endParaRPr lang="en-NZ" sz="800" dirty="0"/>
          </a:p>
          <a:p>
            <a:r>
              <a:rPr lang="en-NZ" sz="3600" dirty="0"/>
              <a:t>AM Sermon</a:t>
            </a:r>
          </a:p>
          <a:p>
            <a:endParaRPr lang="en-NZ" sz="800" dirty="0"/>
          </a:p>
          <a:p>
            <a:r>
              <a:rPr lang="en-NZ" sz="3600" dirty="0"/>
              <a:t>Broadcast on Facebook Live from </a:t>
            </a:r>
          </a:p>
          <a:p>
            <a:pPr marL="0" indent="0">
              <a:buNone/>
            </a:pPr>
            <a:r>
              <a:rPr lang="en-NZ" sz="3600" dirty="0"/>
              <a:t>42 Leslie Ave, Sandringham, Auckland, NZ.</a:t>
            </a:r>
          </a:p>
        </p:txBody>
      </p:sp>
    </p:spTree>
    <p:extLst>
      <p:ext uri="{BB962C8B-B14F-4D97-AF65-F5344CB8AC3E}">
        <p14:creationId xmlns:p14="http://schemas.microsoft.com/office/powerpoint/2010/main" val="61351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tand firm in the Lord - Christian news, views and interviews">
            <a:extLst>
              <a:ext uri="{FF2B5EF4-FFF2-40B4-BE49-F238E27FC236}">
                <a16:creationId xmlns:a16="http://schemas.microsoft.com/office/drawing/2014/main" id="{042C6D3D-8148-4E73-98F8-0ED100C6EA4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4" t="14789" r="344" b="28257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9969DE-3EBC-426A-88BB-4F1F8478F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9512" y="3752850"/>
            <a:ext cx="5760640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b="0" i="0" dirty="0">
                <a:effectLst/>
              </a:rPr>
              <a:t>Jude 24—</a:t>
            </a:r>
          </a:p>
          <a:p>
            <a:pPr indent="-228600">
              <a:lnSpc>
                <a:spcPct val="90000"/>
              </a:lnSpc>
            </a:pPr>
            <a:r>
              <a:rPr lang="en-US" b="1" i="0" baseline="30000" dirty="0">
                <a:effectLst/>
              </a:rPr>
              <a:t>24</a:t>
            </a:r>
            <a:r>
              <a:rPr lang="en-US" b="0" i="0" dirty="0">
                <a:effectLst/>
              </a:rPr>
              <a:t>Now to Him who is able to keep you from stumbling, and to make you stand in the presence of His glory blameless with great joy, </a:t>
            </a:r>
            <a:r>
              <a:rPr lang="en-US" sz="1600" b="0" i="0" dirty="0">
                <a:effectLst/>
              </a:rPr>
              <a:t>(NASB95)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AD8D41C-5A76-4FC9-8FC6-A89E1B9691A9}"/>
              </a:ext>
            </a:extLst>
          </p:cNvPr>
          <p:cNvSpPr txBox="1">
            <a:spLocks/>
          </p:cNvSpPr>
          <p:nvPr/>
        </p:nvSpPr>
        <p:spPr>
          <a:xfrm>
            <a:off x="5742666" y="3855397"/>
            <a:ext cx="2965236" cy="28445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Can I stand?</a:t>
            </a:r>
          </a:p>
        </p:txBody>
      </p:sp>
    </p:spTree>
    <p:extLst>
      <p:ext uri="{BB962C8B-B14F-4D97-AF65-F5344CB8AC3E}">
        <p14:creationId xmlns:p14="http://schemas.microsoft.com/office/powerpoint/2010/main" val="1524646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tand firm in the Lord - Christian news, views and interviews">
            <a:extLst>
              <a:ext uri="{FF2B5EF4-FFF2-40B4-BE49-F238E27FC236}">
                <a16:creationId xmlns:a16="http://schemas.microsoft.com/office/drawing/2014/main" id="{042C6D3D-8148-4E73-98F8-0ED100C6EA4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4" t="14789" r="344" b="28257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9969DE-3EBC-426A-88BB-4F1F8478F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9512" y="3752850"/>
            <a:ext cx="5760640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b="0" i="0" dirty="0">
                <a:effectLst/>
              </a:rPr>
              <a:t>Jude 24—</a:t>
            </a:r>
          </a:p>
          <a:p>
            <a:pPr indent="-228600">
              <a:lnSpc>
                <a:spcPct val="90000"/>
              </a:lnSpc>
            </a:pPr>
            <a:r>
              <a:rPr lang="en-US" b="1" i="0" baseline="30000" dirty="0">
                <a:effectLst/>
              </a:rPr>
              <a:t>24</a:t>
            </a:r>
            <a:r>
              <a:rPr lang="en-US" b="0" i="0" dirty="0">
                <a:effectLst/>
              </a:rPr>
              <a:t>Now to Him who is able to keep you from stumbling, and to make you stand in the presence of His glory blameless with great joy, </a:t>
            </a:r>
            <a:r>
              <a:rPr lang="en-US" sz="1600" b="0" i="0" dirty="0">
                <a:effectLst/>
              </a:rPr>
              <a:t>(NASB95)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AD8D41C-5A76-4FC9-8FC6-A89E1B9691A9}"/>
              </a:ext>
            </a:extLst>
          </p:cNvPr>
          <p:cNvSpPr txBox="1">
            <a:spLocks/>
          </p:cNvSpPr>
          <p:nvPr/>
        </p:nvSpPr>
        <p:spPr>
          <a:xfrm>
            <a:off x="5742666" y="3855397"/>
            <a:ext cx="2965236" cy="28445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Can I stand?</a:t>
            </a:r>
          </a:p>
          <a:p>
            <a:r>
              <a:rPr lang="en-NZ" dirty="0"/>
              <a:t>Jesus makes standing possible.</a:t>
            </a:r>
          </a:p>
        </p:txBody>
      </p:sp>
    </p:spTree>
    <p:extLst>
      <p:ext uri="{BB962C8B-B14F-4D97-AF65-F5344CB8AC3E}">
        <p14:creationId xmlns:p14="http://schemas.microsoft.com/office/powerpoint/2010/main" val="4252429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tand firm in the Lord - Christian news, views and interviews">
            <a:extLst>
              <a:ext uri="{FF2B5EF4-FFF2-40B4-BE49-F238E27FC236}">
                <a16:creationId xmlns:a16="http://schemas.microsoft.com/office/drawing/2014/main" id="{042C6D3D-8148-4E73-98F8-0ED100C6EA4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4" t="14789" r="344" b="28257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9969DE-3EBC-426A-88BB-4F1F8478F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9512" y="3752850"/>
            <a:ext cx="5760640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b="0" i="0" dirty="0">
                <a:effectLst/>
              </a:rPr>
              <a:t>Jude 24—</a:t>
            </a:r>
          </a:p>
          <a:p>
            <a:pPr indent="-228600">
              <a:lnSpc>
                <a:spcPct val="90000"/>
              </a:lnSpc>
            </a:pPr>
            <a:r>
              <a:rPr lang="en-US" b="1" i="0" baseline="30000" dirty="0">
                <a:effectLst/>
              </a:rPr>
              <a:t>24</a:t>
            </a:r>
            <a:r>
              <a:rPr lang="en-US" b="0" i="0" dirty="0">
                <a:effectLst/>
              </a:rPr>
              <a:t>Now to Him who is able to keep you from stumbling, and to make you stand in the presence of His glory blameless with great joy, </a:t>
            </a:r>
            <a:r>
              <a:rPr lang="en-US" sz="1600" b="0" i="0" dirty="0">
                <a:effectLst/>
              </a:rPr>
              <a:t>(NASB95)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AD8D41C-5A76-4FC9-8FC6-A89E1B9691A9}"/>
              </a:ext>
            </a:extLst>
          </p:cNvPr>
          <p:cNvSpPr txBox="1">
            <a:spLocks/>
          </p:cNvSpPr>
          <p:nvPr/>
        </p:nvSpPr>
        <p:spPr>
          <a:xfrm>
            <a:off x="5742666" y="3855397"/>
            <a:ext cx="2965236" cy="28445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Can I stand?</a:t>
            </a:r>
          </a:p>
          <a:p>
            <a:r>
              <a:rPr lang="en-NZ" dirty="0"/>
              <a:t>Jesus makes standing possible.</a:t>
            </a:r>
          </a:p>
          <a:p>
            <a:r>
              <a:rPr lang="en-NZ"/>
              <a:t>…against </a:t>
            </a:r>
            <a:r>
              <a:rPr lang="en-NZ" dirty="0"/>
              <a:t>the devil.</a:t>
            </a:r>
          </a:p>
        </p:txBody>
      </p:sp>
    </p:spTree>
    <p:extLst>
      <p:ext uri="{BB962C8B-B14F-4D97-AF65-F5344CB8AC3E}">
        <p14:creationId xmlns:p14="http://schemas.microsoft.com/office/powerpoint/2010/main" val="3832114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20 Scriptures That Are Hard to Digest at Times">
            <a:extLst>
              <a:ext uri="{FF2B5EF4-FFF2-40B4-BE49-F238E27FC236}">
                <a16:creationId xmlns:a16="http://schemas.microsoft.com/office/drawing/2014/main" id="{8845B830-229C-4CC6-8E6C-95C08E0EB83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54" b="1481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0E0FB-35B7-4BCD-AF61-2595908CFC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4" y="3861048"/>
            <a:ext cx="5614060" cy="2844502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>
              <a:lnSpc>
                <a:spcPct val="90000"/>
              </a:lnSpc>
            </a:pPr>
            <a:r>
              <a:rPr lang="en-US" dirty="0"/>
              <a:t>1 John 5:14-15—</a:t>
            </a:r>
          </a:p>
          <a:p>
            <a:pPr indent="-228600">
              <a:lnSpc>
                <a:spcPct val="90000"/>
              </a:lnSpc>
            </a:pPr>
            <a:r>
              <a:rPr lang="en-US" b="1" baseline="30000" dirty="0"/>
              <a:t>14</a:t>
            </a:r>
            <a:r>
              <a:rPr lang="en-US" dirty="0"/>
              <a:t>This is the confidence which we have before Him, that, if we ask anything according to His will, He hears us. </a:t>
            </a:r>
            <a:r>
              <a:rPr lang="en-US" b="1" baseline="30000" dirty="0"/>
              <a:t>15</a:t>
            </a:r>
            <a:r>
              <a:rPr lang="en-US" dirty="0"/>
              <a:t>And if we know that He hears us </a:t>
            </a:r>
            <a:r>
              <a:rPr lang="en-US" i="1" dirty="0"/>
              <a:t>in</a:t>
            </a:r>
            <a:r>
              <a:rPr lang="en-US" dirty="0"/>
              <a:t> whatever we ask, we know that we have the requests which we have asked from Him. </a:t>
            </a:r>
            <a:r>
              <a:rPr lang="en-US" sz="1600" dirty="0"/>
              <a:t>(NASB95)</a:t>
            </a:r>
          </a:p>
          <a:p>
            <a:pPr indent="-228600">
              <a:lnSpc>
                <a:spcPct val="90000"/>
              </a:lnSpc>
            </a:pPr>
            <a:endParaRPr lang="en-US" sz="160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A6CB6E8-0575-40A4-B7FD-DA453820B996}"/>
              </a:ext>
            </a:extLst>
          </p:cNvPr>
          <p:cNvSpPr txBox="1">
            <a:spLocks/>
          </p:cNvSpPr>
          <p:nvPr/>
        </p:nvSpPr>
        <p:spPr>
          <a:xfrm>
            <a:off x="5742666" y="3855397"/>
            <a:ext cx="2965236" cy="28445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dirty="0"/>
          </a:p>
        </p:txBody>
      </p:sp>
      <p:pic>
        <p:nvPicPr>
          <p:cNvPr id="3082" name="Picture 10" descr="ask and you will receive | Bibical Verses and Prayers ...">
            <a:extLst>
              <a:ext uri="{FF2B5EF4-FFF2-40B4-BE49-F238E27FC236}">
                <a16:creationId xmlns:a16="http://schemas.microsoft.com/office/drawing/2014/main" id="{34DE897D-92F3-42A5-9CA7-125783095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483" y="3838306"/>
            <a:ext cx="2275601" cy="28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610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20 Scriptures That Are Hard to Digest at Times">
            <a:extLst>
              <a:ext uri="{FF2B5EF4-FFF2-40B4-BE49-F238E27FC236}">
                <a16:creationId xmlns:a16="http://schemas.microsoft.com/office/drawing/2014/main" id="{8845B830-229C-4CC6-8E6C-95C08E0EB83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54" b="1481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0E0FB-35B7-4BCD-AF61-2595908CFC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4" y="3861048"/>
            <a:ext cx="5614060" cy="2844502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>
              <a:lnSpc>
                <a:spcPct val="90000"/>
              </a:lnSpc>
            </a:pPr>
            <a:r>
              <a:rPr lang="en-US" dirty="0"/>
              <a:t>1 John 5:14-15—</a:t>
            </a:r>
          </a:p>
          <a:p>
            <a:pPr indent="-228600">
              <a:lnSpc>
                <a:spcPct val="90000"/>
              </a:lnSpc>
            </a:pPr>
            <a:r>
              <a:rPr lang="en-US" b="1" baseline="30000" dirty="0"/>
              <a:t>14</a:t>
            </a:r>
            <a:r>
              <a:rPr lang="en-US" dirty="0"/>
              <a:t>This is the confidence which we have before Him, that, if we ask anything according to His will, He hears us. </a:t>
            </a:r>
            <a:r>
              <a:rPr lang="en-US" b="1" baseline="30000" dirty="0"/>
              <a:t>15</a:t>
            </a:r>
            <a:r>
              <a:rPr lang="en-US" dirty="0"/>
              <a:t>And if we know that He hears us </a:t>
            </a:r>
            <a:r>
              <a:rPr lang="en-US" i="1" dirty="0"/>
              <a:t>in</a:t>
            </a:r>
            <a:r>
              <a:rPr lang="en-US" dirty="0"/>
              <a:t> whatever we ask, we know that we have the requests which we have asked from Him. </a:t>
            </a:r>
            <a:r>
              <a:rPr lang="en-US" sz="1600" dirty="0"/>
              <a:t>(NASB95)</a:t>
            </a:r>
          </a:p>
          <a:p>
            <a:pPr indent="-228600">
              <a:lnSpc>
                <a:spcPct val="90000"/>
              </a:lnSpc>
            </a:pPr>
            <a:endParaRPr lang="en-US" sz="160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A6CB6E8-0575-40A4-B7FD-DA453820B996}"/>
              </a:ext>
            </a:extLst>
          </p:cNvPr>
          <p:cNvSpPr txBox="1">
            <a:spLocks/>
          </p:cNvSpPr>
          <p:nvPr/>
        </p:nvSpPr>
        <p:spPr>
          <a:xfrm>
            <a:off x="5742666" y="3855397"/>
            <a:ext cx="2965236" cy="28445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Approach with boldness.</a:t>
            </a:r>
          </a:p>
        </p:txBody>
      </p:sp>
    </p:spTree>
    <p:extLst>
      <p:ext uri="{BB962C8B-B14F-4D97-AF65-F5344CB8AC3E}">
        <p14:creationId xmlns:p14="http://schemas.microsoft.com/office/powerpoint/2010/main" val="2891355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20 Scriptures That Are Hard to Digest at Times">
            <a:extLst>
              <a:ext uri="{FF2B5EF4-FFF2-40B4-BE49-F238E27FC236}">
                <a16:creationId xmlns:a16="http://schemas.microsoft.com/office/drawing/2014/main" id="{8845B830-229C-4CC6-8E6C-95C08E0EB83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54" b="1481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0E0FB-35B7-4BCD-AF61-2595908CFC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4" y="3861048"/>
            <a:ext cx="5614060" cy="2844502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>
              <a:lnSpc>
                <a:spcPct val="90000"/>
              </a:lnSpc>
            </a:pPr>
            <a:r>
              <a:rPr lang="en-US" dirty="0"/>
              <a:t>1 John 5:14-15—</a:t>
            </a:r>
          </a:p>
          <a:p>
            <a:pPr indent="-228600">
              <a:lnSpc>
                <a:spcPct val="90000"/>
              </a:lnSpc>
            </a:pPr>
            <a:r>
              <a:rPr lang="en-US" b="1" baseline="30000" dirty="0"/>
              <a:t>14</a:t>
            </a:r>
            <a:r>
              <a:rPr lang="en-US" dirty="0"/>
              <a:t>This is the confidence which we have before Him, that, if we ask anything according to His will, He hears us. </a:t>
            </a:r>
            <a:r>
              <a:rPr lang="en-US" b="1" baseline="30000" dirty="0"/>
              <a:t>15</a:t>
            </a:r>
            <a:r>
              <a:rPr lang="en-US" dirty="0"/>
              <a:t>And if we know that He hears us </a:t>
            </a:r>
            <a:r>
              <a:rPr lang="en-US" i="1" dirty="0"/>
              <a:t>in</a:t>
            </a:r>
            <a:r>
              <a:rPr lang="en-US" dirty="0"/>
              <a:t> whatever we ask, we know that we have the requests which we have asked from Him. </a:t>
            </a:r>
            <a:r>
              <a:rPr lang="en-US" sz="1600" dirty="0"/>
              <a:t>(NASB95)</a:t>
            </a:r>
          </a:p>
          <a:p>
            <a:pPr indent="-228600">
              <a:lnSpc>
                <a:spcPct val="90000"/>
              </a:lnSpc>
            </a:pPr>
            <a:endParaRPr lang="en-US" sz="160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A6CB6E8-0575-40A4-B7FD-DA453820B996}"/>
              </a:ext>
            </a:extLst>
          </p:cNvPr>
          <p:cNvSpPr txBox="1">
            <a:spLocks/>
          </p:cNvSpPr>
          <p:nvPr/>
        </p:nvSpPr>
        <p:spPr>
          <a:xfrm>
            <a:off x="5742666" y="3855397"/>
            <a:ext cx="2965236" cy="28445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Guaranteed success: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41144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20 Scriptures That Are Hard to Digest at Times">
            <a:extLst>
              <a:ext uri="{FF2B5EF4-FFF2-40B4-BE49-F238E27FC236}">
                <a16:creationId xmlns:a16="http://schemas.microsoft.com/office/drawing/2014/main" id="{8845B830-229C-4CC6-8E6C-95C08E0EB83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54" b="1481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0E0FB-35B7-4BCD-AF61-2595908CFC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4" y="3861048"/>
            <a:ext cx="5614060" cy="2844502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>
              <a:lnSpc>
                <a:spcPct val="90000"/>
              </a:lnSpc>
            </a:pPr>
            <a:r>
              <a:rPr lang="en-US" dirty="0"/>
              <a:t>1 John 5:14-15—</a:t>
            </a:r>
          </a:p>
          <a:p>
            <a:pPr indent="-228600">
              <a:lnSpc>
                <a:spcPct val="90000"/>
              </a:lnSpc>
            </a:pPr>
            <a:r>
              <a:rPr lang="en-US" b="1" baseline="30000" dirty="0"/>
              <a:t>14</a:t>
            </a:r>
            <a:r>
              <a:rPr lang="en-US" dirty="0"/>
              <a:t>This is the confidence which we have before Him, that, if we ask anything according to His will, He hears us. </a:t>
            </a:r>
            <a:r>
              <a:rPr lang="en-US" b="1" baseline="30000" dirty="0"/>
              <a:t>15</a:t>
            </a:r>
            <a:r>
              <a:rPr lang="en-US" dirty="0"/>
              <a:t>And if we know that He hears us </a:t>
            </a:r>
            <a:r>
              <a:rPr lang="en-US" i="1" dirty="0"/>
              <a:t>in</a:t>
            </a:r>
            <a:r>
              <a:rPr lang="en-US" dirty="0"/>
              <a:t> whatever we ask, we know that we have the requests which we have asked from Him. </a:t>
            </a:r>
            <a:r>
              <a:rPr lang="en-US" sz="1600" dirty="0"/>
              <a:t>(NASB95)</a:t>
            </a:r>
          </a:p>
          <a:p>
            <a:pPr indent="-228600">
              <a:lnSpc>
                <a:spcPct val="90000"/>
              </a:lnSpc>
            </a:pPr>
            <a:endParaRPr lang="en-US" sz="160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A6CB6E8-0575-40A4-B7FD-DA453820B996}"/>
              </a:ext>
            </a:extLst>
          </p:cNvPr>
          <p:cNvSpPr txBox="1">
            <a:spLocks/>
          </p:cNvSpPr>
          <p:nvPr/>
        </p:nvSpPr>
        <p:spPr>
          <a:xfrm>
            <a:off x="5742666" y="3855397"/>
            <a:ext cx="2965236" cy="28445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Guaranteed success:</a:t>
            </a:r>
          </a:p>
          <a:p>
            <a:pPr marL="0" indent="0" algn="ctr">
              <a:buNone/>
            </a:pPr>
            <a:endParaRPr lang="en-NZ" sz="800" dirty="0"/>
          </a:p>
          <a:p>
            <a:endParaRPr lang="en-NZ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887C782A-115E-4E8E-AED8-9AE59C0B3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365104"/>
            <a:ext cx="1331640" cy="62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48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20 Scriptures That Are Hard to Digest at Times">
            <a:extLst>
              <a:ext uri="{FF2B5EF4-FFF2-40B4-BE49-F238E27FC236}">
                <a16:creationId xmlns:a16="http://schemas.microsoft.com/office/drawing/2014/main" id="{8845B830-229C-4CC6-8E6C-95C08E0EB83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54" b="1481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0E0FB-35B7-4BCD-AF61-2595908CFC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4" y="3861048"/>
            <a:ext cx="5614060" cy="2844502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>
              <a:lnSpc>
                <a:spcPct val="90000"/>
              </a:lnSpc>
            </a:pPr>
            <a:r>
              <a:rPr lang="en-US" dirty="0"/>
              <a:t>1 John 5:14-15—</a:t>
            </a:r>
          </a:p>
          <a:p>
            <a:pPr indent="-228600">
              <a:lnSpc>
                <a:spcPct val="90000"/>
              </a:lnSpc>
            </a:pPr>
            <a:r>
              <a:rPr lang="en-US" b="1" baseline="30000" dirty="0"/>
              <a:t>14</a:t>
            </a:r>
            <a:r>
              <a:rPr lang="en-US" dirty="0"/>
              <a:t>This is the confidence which we have before Him, that, if we ask anything according to His will, He hears us. </a:t>
            </a:r>
            <a:r>
              <a:rPr lang="en-US" b="1" baseline="30000" dirty="0"/>
              <a:t>15</a:t>
            </a:r>
            <a:r>
              <a:rPr lang="en-US" dirty="0"/>
              <a:t>And if we know that He hears us </a:t>
            </a:r>
            <a:r>
              <a:rPr lang="en-US" i="1" dirty="0"/>
              <a:t>in</a:t>
            </a:r>
            <a:r>
              <a:rPr lang="en-US" dirty="0"/>
              <a:t> whatever we ask, we know that we have the requests which we have asked from Him. </a:t>
            </a:r>
            <a:r>
              <a:rPr lang="en-US" sz="1600" dirty="0"/>
              <a:t>(NASB95)</a:t>
            </a:r>
          </a:p>
          <a:p>
            <a:pPr indent="-228600">
              <a:lnSpc>
                <a:spcPct val="90000"/>
              </a:lnSpc>
            </a:pPr>
            <a:endParaRPr lang="en-US" sz="160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A6CB6E8-0575-40A4-B7FD-DA453820B996}"/>
              </a:ext>
            </a:extLst>
          </p:cNvPr>
          <p:cNvSpPr txBox="1">
            <a:spLocks/>
          </p:cNvSpPr>
          <p:nvPr/>
        </p:nvSpPr>
        <p:spPr>
          <a:xfrm>
            <a:off x="5742666" y="3855397"/>
            <a:ext cx="2965236" cy="28445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Guaranteed success:</a:t>
            </a:r>
          </a:p>
          <a:p>
            <a:pPr marL="0" indent="0" algn="ctr">
              <a:buNone/>
            </a:pPr>
            <a:endParaRPr lang="en-NZ" sz="800" dirty="0"/>
          </a:p>
          <a:p>
            <a:pPr marL="0" indent="0" algn="ctr">
              <a:buNone/>
            </a:pPr>
            <a:r>
              <a:rPr lang="en-NZ" sz="4800" dirty="0">
                <a:latin typeface="Brush Script MT" panose="03060802040406070304" pitchFamily="66" charset="0"/>
              </a:rPr>
              <a:t>“Thy will be done!”</a:t>
            </a:r>
          </a:p>
          <a:p>
            <a:endParaRPr lang="en-NZ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887C782A-115E-4E8E-AED8-9AE59C0B3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365104"/>
            <a:ext cx="1331640" cy="62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050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ourglass and open Bible in 2020 | Open bible, Hourglass ...">
            <a:extLst>
              <a:ext uri="{FF2B5EF4-FFF2-40B4-BE49-F238E27FC236}">
                <a16:creationId xmlns:a16="http://schemas.microsoft.com/office/drawing/2014/main" id="{D0128F07-DE94-4B4A-B864-E3DE2B8FBB1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909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6"/>
            <a:ext cx="324923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24C6BA-1A53-42A9-A140-00ED7037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582" y="640081"/>
            <a:ext cx="2823620" cy="525469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b="0" i="0" dirty="0">
                <a:effectLst/>
              </a:rPr>
              <a:t>2 Peter 3:9—</a:t>
            </a:r>
          </a:p>
          <a:p>
            <a:pPr indent="-228600">
              <a:lnSpc>
                <a:spcPct val="90000"/>
              </a:lnSpc>
            </a:pPr>
            <a:r>
              <a:rPr lang="en-US" b="1" i="0" baseline="30000" dirty="0">
                <a:effectLst/>
              </a:rPr>
              <a:t>9</a:t>
            </a:r>
            <a:r>
              <a:rPr lang="en-US" b="0" i="0" dirty="0">
                <a:effectLst/>
              </a:rPr>
              <a:t>The Lord is not slow about His promise, as some count slowness, but is patient toward you, not wishing for any to perish but for all to come to repentance. </a:t>
            </a:r>
            <a:r>
              <a:rPr lang="en-US" sz="1600" b="0" i="0" dirty="0">
                <a:effectLst/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2737058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ourglass and open Bible in 2020 | Open bible, Hourglass ...">
            <a:extLst>
              <a:ext uri="{FF2B5EF4-FFF2-40B4-BE49-F238E27FC236}">
                <a16:creationId xmlns:a16="http://schemas.microsoft.com/office/drawing/2014/main" id="{D0128F07-DE94-4B4A-B864-E3DE2B8FBB1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909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6"/>
            <a:ext cx="324923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24C6BA-1A53-42A9-A140-00ED7037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582" y="640081"/>
            <a:ext cx="2823620" cy="525469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b="0" i="0" dirty="0">
                <a:effectLst/>
              </a:rPr>
              <a:t>God’s promises stand:</a:t>
            </a:r>
          </a:p>
          <a:p>
            <a:pPr indent="-228600">
              <a:lnSpc>
                <a:spcPct val="90000"/>
              </a:lnSpc>
            </a:pPr>
            <a:endParaRPr lang="en-US" sz="800" dirty="0"/>
          </a:p>
          <a:p>
            <a:pPr indent="-228600">
              <a:lnSpc>
                <a:spcPct val="90000"/>
              </a:lnSpc>
            </a:pPr>
            <a:r>
              <a:rPr lang="en-US" b="0" i="0" dirty="0">
                <a:effectLst/>
              </a:rPr>
              <a:t>In Christ.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Today is the day of salvation.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Time is finite.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Die expecting an eternal inheritance.</a:t>
            </a:r>
          </a:p>
          <a:p>
            <a:pPr indent="-228600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59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2772F-E7E5-4EAC-A5E1-65C639889D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Promises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F848F2-231B-427B-AECE-3A65010090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Part 1.</a:t>
            </a:r>
          </a:p>
        </p:txBody>
      </p:sp>
    </p:spTree>
    <p:extLst>
      <p:ext uri="{BB962C8B-B14F-4D97-AF65-F5344CB8AC3E}">
        <p14:creationId xmlns:p14="http://schemas.microsoft.com/office/powerpoint/2010/main" val="4262551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Yes And No 2 Photograph by Perry Webster">
            <a:extLst>
              <a:ext uri="{FF2B5EF4-FFF2-40B4-BE49-F238E27FC236}">
                <a16:creationId xmlns:a16="http://schemas.microsoft.com/office/drawing/2014/main" id="{C08C35D6-C1E1-4ACC-A935-9C85B816ED7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1" b="20017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D898C9-EBAD-4F75-AA20-F1D1B5401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30763" y="3710613"/>
            <a:ext cx="5614060" cy="3147377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indent="-228600">
              <a:lnSpc>
                <a:spcPct val="90000"/>
              </a:lnSpc>
            </a:pPr>
            <a:r>
              <a:rPr lang="en-US" dirty="0"/>
              <a:t>2 Corinthians 1:19-20—</a:t>
            </a:r>
          </a:p>
          <a:p>
            <a:pPr indent="-228600">
              <a:lnSpc>
                <a:spcPct val="90000"/>
              </a:lnSpc>
            </a:pPr>
            <a:r>
              <a:rPr lang="en-US" b="1" baseline="30000" dirty="0"/>
              <a:t>19</a:t>
            </a:r>
            <a:r>
              <a:rPr lang="en-US" dirty="0"/>
              <a:t>For the Son of God, Christ Jesus, who was preached among you by us—by me and Silvanus and Timothy—was not yes and no, but is yes in Him. </a:t>
            </a:r>
            <a:r>
              <a:rPr lang="en-US" b="1" baseline="30000" dirty="0"/>
              <a:t>20</a:t>
            </a:r>
            <a:r>
              <a:rPr lang="en-US" dirty="0"/>
              <a:t>For as many as are the promises of God, in Him they are yes; therefore also through Him is our Amen to the glory of God through us. </a:t>
            </a:r>
            <a:r>
              <a:rPr lang="en-US" sz="1600" dirty="0"/>
              <a:t>(NASB95)</a:t>
            </a:r>
          </a:p>
          <a:p>
            <a:pPr indent="-228600">
              <a:lnSpc>
                <a:spcPct val="90000"/>
              </a:lnSpc>
            </a:pPr>
            <a:endParaRPr lang="en-US" sz="160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B44C1BF-DA72-4BD2-80D8-50E70537AAB2}"/>
              </a:ext>
            </a:extLst>
          </p:cNvPr>
          <p:cNvSpPr txBox="1">
            <a:spLocks/>
          </p:cNvSpPr>
          <p:nvPr/>
        </p:nvSpPr>
        <p:spPr>
          <a:xfrm>
            <a:off x="5614080" y="3710612"/>
            <a:ext cx="3072720" cy="27427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dirty="0"/>
          </a:p>
          <a:p>
            <a:endParaRPr lang="en-NZ" dirty="0"/>
          </a:p>
          <a:p>
            <a:r>
              <a:rPr lang="en-NZ" dirty="0"/>
              <a:t>Always “YES!”</a:t>
            </a:r>
          </a:p>
        </p:txBody>
      </p:sp>
    </p:spTree>
    <p:extLst>
      <p:ext uri="{BB962C8B-B14F-4D97-AF65-F5344CB8AC3E}">
        <p14:creationId xmlns:p14="http://schemas.microsoft.com/office/powerpoint/2010/main" val="1022332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ptism clipart water baptism, Baptism water baptism ...">
            <a:extLst>
              <a:ext uri="{FF2B5EF4-FFF2-40B4-BE49-F238E27FC236}">
                <a16:creationId xmlns:a16="http://schemas.microsoft.com/office/drawing/2014/main" id="{DC1AB105-8464-49BA-A516-D3E534378F5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8513"/>
            <a:ext cx="7067128" cy="397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5F6667B-D9E9-42D9-9E40-13C8F7853E34}"/>
              </a:ext>
            </a:extLst>
          </p:cNvPr>
          <p:cNvSpPr txBox="1">
            <a:spLocks/>
          </p:cNvSpPr>
          <p:nvPr/>
        </p:nvSpPr>
        <p:spPr>
          <a:xfrm>
            <a:off x="4932040" y="332656"/>
            <a:ext cx="3960440" cy="3744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solidFill>
                  <a:schemeClr val="bg1"/>
                </a:solidFill>
                <a:latin typeface="system-ui"/>
              </a:rPr>
              <a:t>Romans 6:4—</a:t>
            </a:r>
          </a:p>
          <a:p>
            <a:r>
              <a:rPr lang="en-NZ" b="1" baseline="30000" dirty="0">
                <a:solidFill>
                  <a:schemeClr val="bg1"/>
                </a:solidFill>
                <a:latin typeface="system-ui"/>
              </a:rPr>
              <a:t>4 </a:t>
            </a:r>
            <a:r>
              <a:rPr lang="en-NZ" dirty="0">
                <a:solidFill>
                  <a:schemeClr val="bg1"/>
                </a:solidFill>
                <a:latin typeface="system-ui"/>
              </a:rPr>
              <a:t>We were therefore buried with him through baptism into death in order that, just as Christ was raised from the dead through the glory of the Father, we too may live a new life.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7167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K Pastor: God's General Promises and Specific Applications">
            <a:extLst>
              <a:ext uri="{FF2B5EF4-FFF2-40B4-BE49-F238E27FC236}">
                <a16:creationId xmlns:a16="http://schemas.microsoft.com/office/drawing/2014/main" id="{75932B00-AB2D-4083-9361-A7AB51A3E76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20" y="609793"/>
            <a:ext cx="7355160" cy="551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893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9C2F6-8F3E-4542-A53B-1CF22C3EE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100" dirty="0"/>
              <a:t>Beware the empty promises.</a:t>
            </a:r>
          </a:p>
        </p:txBody>
      </p:sp>
      <p:pic>
        <p:nvPicPr>
          <p:cNvPr id="9218" name="Picture 2" descr="Promises, Promises! Yea and Amen! « Words of Worth">
            <a:extLst>
              <a:ext uri="{FF2B5EF4-FFF2-40B4-BE49-F238E27FC236}">
                <a16:creationId xmlns:a16="http://schemas.microsoft.com/office/drawing/2014/main" id="{AD0AF3C5-F7E0-4F63-B6E0-46D4BB85B6D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0" b="13108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01D97-0ECC-45CE-9D4F-20BFAB4503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67986" y="3752850"/>
            <a:ext cx="5614060" cy="27724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/>
              <a:t>A Christian’s word is his bond.</a:t>
            </a:r>
          </a:p>
          <a:p>
            <a:pPr indent="-228600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Because God’s word is His bond!</a:t>
            </a:r>
          </a:p>
        </p:txBody>
      </p:sp>
    </p:spTree>
    <p:extLst>
      <p:ext uri="{BB962C8B-B14F-4D97-AF65-F5344CB8AC3E}">
        <p14:creationId xmlns:p14="http://schemas.microsoft.com/office/powerpoint/2010/main" val="494048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9C2F6-8F3E-4542-A53B-1CF22C3EE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100" dirty="0"/>
              <a:t>Beware the empty promises.</a:t>
            </a:r>
          </a:p>
        </p:txBody>
      </p:sp>
      <p:pic>
        <p:nvPicPr>
          <p:cNvPr id="9218" name="Picture 2" descr="Promises, Promises! Yea and Amen! « Words of Worth">
            <a:extLst>
              <a:ext uri="{FF2B5EF4-FFF2-40B4-BE49-F238E27FC236}">
                <a16:creationId xmlns:a16="http://schemas.microsoft.com/office/drawing/2014/main" id="{AD0AF3C5-F7E0-4F63-B6E0-46D4BB85B6D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0" b="13108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01D97-0ECC-45CE-9D4F-20BFAB4503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67986" y="3752850"/>
            <a:ext cx="5614060" cy="27724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/>
              <a:t>A Christian’s word is his bond.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Because God’s word is His bond!</a:t>
            </a:r>
          </a:p>
        </p:txBody>
      </p:sp>
    </p:spTree>
    <p:extLst>
      <p:ext uri="{BB962C8B-B14F-4D97-AF65-F5344CB8AC3E}">
        <p14:creationId xmlns:p14="http://schemas.microsoft.com/office/powerpoint/2010/main" val="409004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9C2F6-8F3E-4542-A53B-1CF22C3EE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100" dirty="0"/>
              <a:t>Beware the empty promises.</a:t>
            </a:r>
          </a:p>
        </p:txBody>
      </p:sp>
      <p:pic>
        <p:nvPicPr>
          <p:cNvPr id="9218" name="Picture 2" descr="Promises, Promises! Yea and Amen! « Words of Worth">
            <a:extLst>
              <a:ext uri="{FF2B5EF4-FFF2-40B4-BE49-F238E27FC236}">
                <a16:creationId xmlns:a16="http://schemas.microsoft.com/office/drawing/2014/main" id="{AD0AF3C5-F7E0-4F63-B6E0-46D4BB85B6D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0" b="13108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01D97-0ECC-45CE-9D4F-20BFAB4503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67986" y="3752850"/>
            <a:ext cx="5614060" cy="27724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NZ" dirty="0">
                <a:solidFill>
                  <a:srgbClr val="000000"/>
                </a:solidFill>
                <a:latin typeface="system-ui"/>
              </a:rPr>
              <a:t>Man may disappoint us, but…</a:t>
            </a:r>
          </a:p>
          <a:p>
            <a:pPr indent="-228600">
              <a:lnSpc>
                <a:spcPct val="90000"/>
              </a:lnSpc>
            </a:pPr>
            <a:r>
              <a:rPr lang="en-NZ" dirty="0">
                <a:solidFill>
                  <a:schemeClr val="bg1"/>
                </a:solidFill>
                <a:latin typeface="system-ui"/>
              </a:rPr>
              <a:t>I</a:t>
            </a:r>
            <a:r>
              <a:rPr lang="en-NZ" i="0" dirty="0">
                <a:solidFill>
                  <a:schemeClr val="bg1"/>
                </a:solidFill>
                <a:effectLst/>
                <a:latin typeface="system-ui"/>
              </a:rPr>
              <a:t>t is impossible for God to lie (Heb.6:18).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58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9C2F6-8F3E-4542-A53B-1CF22C3EE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100" dirty="0"/>
              <a:t>Beware the empty promises.</a:t>
            </a:r>
          </a:p>
        </p:txBody>
      </p:sp>
      <p:pic>
        <p:nvPicPr>
          <p:cNvPr id="9218" name="Picture 2" descr="Promises, Promises! Yea and Amen! « Words of Worth">
            <a:extLst>
              <a:ext uri="{FF2B5EF4-FFF2-40B4-BE49-F238E27FC236}">
                <a16:creationId xmlns:a16="http://schemas.microsoft.com/office/drawing/2014/main" id="{AD0AF3C5-F7E0-4F63-B6E0-46D4BB85B6D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0" b="13108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01D97-0ECC-45CE-9D4F-20BFAB4503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67986" y="3752850"/>
            <a:ext cx="5614060" cy="27724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NZ" dirty="0">
                <a:solidFill>
                  <a:srgbClr val="000000"/>
                </a:solidFill>
                <a:latin typeface="system-ui"/>
              </a:rPr>
              <a:t>Man may disappoint us, but…</a:t>
            </a:r>
          </a:p>
          <a:p>
            <a:pPr indent="-228600">
              <a:lnSpc>
                <a:spcPct val="90000"/>
              </a:lnSpc>
            </a:pPr>
            <a:r>
              <a:rPr lang="en-NZ" dirty="0">
                <a:solidFill>
                  <a:srgbClr val="000000"/>
                </a:solidFill>
                <a:latin typeface="system-ui"/>
              </a:rPr>
              <a:t>I</a:t>
            </a:r>
            <a:r>
              <a:rPr lang="en-NZ" i="0" dirty="0">
                <a:solidFill>
                  <a:srgbClr val="000000"/>
                </a:solidFill>
                <a:effectLst/>
                <a:latin typeface="system-ui"/>
              </a:rPr>
              <a:t>t is impossible for God to lie (Heb.6:18).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858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20D729-681D-449B-A28C-7EDF8EF19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698" y="476672"/>
            <a:ext cx="2738599" cy="5747147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NZ" sz="2400" b="0" i="0" dirty="0">
                <a:solidFill>
                  <a:srgbClr val="000000"/>
                </a:solidFill>
                <a:effectLst/>
                <a:latin typeface="system-ui"/>
              </a:rPr>
              <a:t>John 14:1-2</a:t>
            </a:r>
          </a:p>
          <a:p>
            <a:pPr algn="l"/>
            <a:r>
              <a:rPr lang="en-NZ" sz="2400" b="0" i="0" dirty="0">
                <a:solidFill>
                  <a:srgbClr val="000000"/>
                </a:solidFill>
                <a:effectLst/>
                <a:latin typeface="system-ui"/>
              </a:rPr>
              <a:t>“Do not let your heart be troubled; believe in God, believe also in Me. </a:t>
            </a:r>
            <a:r>
              <a:rPr lang="en-NZ" sz="2400" b="1" i="0" baseline="30000" dirty="0">
                <a:solidFill>
                  <a:srgbClr val="000000"/>
                </a:solidFill>
                <a:effectLst/>
                <a:latin typeface="system-ui"/>
              </a:rPr>
              <a:t>2</a:t>
            </a:r>
            <a:r>
              <a:rPr lang="en-NZ" sz="2400" b="0" i="0" dirty="0">
                <a:solidFill>
                  <a:srgbClr val="000000"/>
                </a:solidFill>
                <a:effectLst/>
                <a:latin typeface="system-ui"/>
              </a:rPr>
              <a:t>In My Father’s house are many dwelling places; if it were not so, I would have told you; for I go to prepare a place for you.</a:t>
            </a:r>
            <a:r>
              <a:rPr lang="en-NZ" sz="16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1600" b="0" i="0" dirty="0">
                <a:effectLst/>
              </a:rPr>
              <a:t>(NASB95)</a:t>
            </a:r>
            <a:endParaRPr lang="en-US" sz="1600" dirty="0"/>
          </a:p>
        </p:txBody>
      </p:sp>
      <p:pic>
        <p:nvPicPr>
          <p:cNvPr id="10242" name="Picture 2" descr="Heaven can't wait">
            <a:extLst>
              <a:ext uri="{FF2B5EF4-FFF2-40B4-BE49-F238E27FC236}">
                <a16:creationId xmlns:a16="http://schemas.microsoft.com/office/drawing/2014/main" id="{8AF2C2A1-CA4F-4FEA-BA1B-42F5F0C92FC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1" r="23169"/>
          <a:stretch/>
        </p:blipFill>
        <p:spPr bwMode="auto">
          <a:xfrm>
            <a:off x="3479292" y="10"/>
            <a:ext cx="5664708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953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20D729-681D-449B-A28C-7EDF8EF19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698" y="476672"/>
            <a:ext cx="2738599" cy="574714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NZ" sz="2400" b="0" i="0" dirty="0">
                <a:solidFill>
                  <a:srgbClr val="000000"/>
                </a:solidFill>
                <a:effectLst/>
                <a:latin typeface="system-ui"/>
              </a:rPr>
              <a:t>Heaven is </a:t>
            </a:r>
          </a:p>
          <a:p>
            <a:pPr marL="0" indent="0" algn="ctr">
              <a:buNone/>
            </a:pPr>
            <a:r>
              <a:rPr lang="en-NZ" sz="2400" dirty="0">
                <a:solidFill>
                  <a:srgbClr val="000000"/>
                </a:solidFill>
                <a:latin typeface="system-ui"/>
              </a:rPr>
              <a:t>THE PROMISE.</a:t>
            </a:r>
          </a:p>
          <a:p>
            <a:pPr algn="l"/>
            <a:endParaRPr lang="en-NZ" sz="24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NZ" sz="2400" dirty="0">
                <a:solidFill>
                  <a:srgbClr val="000000"/>
                </a:solidFill>
                <a:latin typeface="system-ui"/>
              </a:rPr>
              <a:t>It is toward Heaven that I have set my compass.</a:t>
            </a:r>
            <a:endParaRPr lang="en-NZ" sz="24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10242" name="Picture 2" descr="Heaven can't wait">
            <a:extLst>
              <a:ext uri="{FF2B5EF4-FFF2-40B4-BE49-F238E27FC236}">
                <a16:creationId xmlns:a16="http://schemas.microsoft.com/office/drawing/2014/main" id="{8AF2C2A1-CA4F-4FEA-BA1B-42F5F0C92FC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1" r="23169"/>
          <a:stretch/>
        </p:blipFill>
        <p:spPr bwMode="auto">
          <a:xfrm>
            <a:off x="3479292" y="10"/>
            <a:ext cx="5664708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lose-up of hand holding compass - StockFreedom - Premium ...">
            <a:extLst>
              <a:ext uri="{FF2B5EF4-FFF2-40B4-BE49-F238E27FC236}">
                <a16:creationId xmlns:a16="http://schemas.microsoft.com/office/drawing/2014/main" id="{0E30036A-B49A-4C2A-B821-5E13C147A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26" y="4036499"/>
            <a:ext cx="1711399" cy="234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570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5613</TotalTime>
  <Words>820</Words>
  <Application>Microsoft Office PowerPoint</Application>
  <PresentationFormat>On-screen Show (4:3)</PresentationFormat>
  <Paragraphs>76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Brush Script MT</vt:lpstr>
      <vt:lpstr>Calibri</vt:lpstr>
      <vt:lpstr>system-ui</vt:lpstr>
      <vt:lpstr>Office Theme</vt:lpstr>
      <vt:lpstr>PowerPoint Presentation</vt:lpstr>
      <vt:lpstr>Promises</vt:lpstr>
      <vt:lpstr>PowerPoint Presentation</vt:lpstr>
      <vt:lpstr>Beware the empty promises.</vt:lpstr>
      <vt:lpstr>Beware the empty promises.</vt:lpstr>
      <vt:lpstr>Beware the empty promises.</vt:lpstr>
      <vt:lpstr>Beware the empty promises.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Overlook</dc:title>
  <dc:creator>John</dc:creator>
  <cp:lastModifiedBy>Morningside Church of Christ</cp:lastModifiedBy>
  <cp:revision>194</cp:revision>
  <dcterms:created xsi:type="dcterms:W3CDTF">2015-02-07T08:10:55Z</dcterms:created>
  <dcterms:modified xsi:type="dcterms:W3CDTF">2021-06-05T22:45:56Z</dcterms:modified>
</cp:coreProperties>
</file>