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584" r:id="rId3"/>
    <p:sldId id="607" r:id="rId4"/>
    <p:sldId id="608" r:id="rId5"/>
    <p:sldId id="588" r:id="rId6"/>
    <p:sldId id="609" r:id="rId7"/>
    <p:sldId id="610" r:id="rId8"/>
    <p:sldId id="611" r:id="rId9"/>
    <p:sldId id="612" r:id="rId10"/>
    <p:sldId id="613" r:id="rId11"/>
    <p:sldId id="587" r:id="rId12"/>
    <p:sldId id="614" r:id="rId13"/>
    <p:sldId id="615" r:id="rId14"/>
    <p:sldId id="616" r:id="rId15"/>
    <p:sldId id="617" r:id="rId16"/>
    <p:sldId id="618" r:id="rId17"/>
    <p:sldId id="619" r:id="rId18"/>
    <p:sldId id="589" r:id="rId19"/>
    <p:sldId id="590" r:id="rId20"/>
    <p:sldId id="591" r:id="rId21"/>
    <p:sldId id="621" r:id="rId22"/>
    <p:sldId id="620" r:id="rId23"/>
    <p:sldId id="597" r:id="rId24"/>
    <p:sldId id="606" r:id="rId25"/>
    <p:sldId id="5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08" d="100"/>
          <a:sy n="108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Promises</a:t>
            </a:r>
          </a:p>
          <a:p>
            <a:r>
              <a:rPr lang="en-US" sz="3600" dirty="0"/>
              <a:t>Part 2. “What of the Future?”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13 June 2021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</a:t>
            </a:r>
          </a:p>
          <a:p>
            <a:pPr marL="0" indent="0">
              <a:buNone/>
            </a:pPr>
            <a:r>
              <a:rPr lang="en-NZ" sz="3600" dirty="0"/>
              <a:t>42 Leslie Ave, Sandringham, Auckland,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FEA-9F36-4F76-A7F2-2FF8EE7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Future—Lots of thoughts and Questions: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1CBF7A2-9F39-4CA1-A8DF-E31EC565A2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5651719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B2E01B-9E69-4314-8516-9FCBB135BBF1}"/>
              </a:ext>
            </a:extLst>
          </p:cNvPr>
          <p:cNvSpPr txBox="1">
            <a:spLocks/>
          </p:cNvSpPr>
          <p:nvPr/>
        </p:nvSpPr>
        <p:spPr>
          <a:xfrm>
            <a:off x="4572000" y="2564904"/>
            <a:ext cx="4114800" cy="3861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Dream big for Jesus!</a:t>
            </a:r>
          </a:p>
          <a:p>
            <a:r>
              <a:rPr lang="en-NZ" dirty="0">
                <a:solidFill>
                  <a:schemeClr val="bg1"/>
                </a:solidFill>
              </a:rPr>
              <a:t>God wants the best for your life in the Son.</a:t>
            </a:r>
          </a:p>
          <a:p>
            <a:r>
              <a:rPr lang="en-NZ" dirty="0">
                <a:solidFill>
                  <a:schemeClr val="bg1"/>
                </a:solidFill>
              </a:rPr>
              <a:t>What does that mean?</a:t>
            </a:r>
          </a:p>
          <a:p>
            <a:r>
              <a:rPr lang="en-NZ" dirty="0">
                <a:solidFill>
                  <a:schemeClr val="bg1"/>
                </a:solidFill>
              </a:rPr>
              <a:t>I have no idea—Praise the Lord!</a:t>
            </a:r>
          </a:p>
          <a:p>
            <a:r>
              <a:rPr lang="en-NZ" dirty="0">
                <a:solidFill>
                  <a:schemeClr val="bg1"/>
                </a:solidFill>
              </a:rPr>
              <a:t>But God knows.</a:t>
            </a:r>
          </a:p>
          <a:p>
            <a:r>
              <a:rPr lang="en-NZ" dirty="0">
                <a:solidFill>
                  <a:schemeClr val="bg1"/>
                </a:solidFill>
              </a:rPr>
              <a:t>Ask…seek…knock (Mt.7:7).</a:t>
            </a:r>
          </a:p>
        </p:txBody>
      </p:sp>
    </p:spTree>
    <p:extLst>
      <p:ext uri="{BB962C8B-B14F-4D97-AF65-F5344CB8AC3E}">
        <p14:creationId xmlns:p14="http://schemas.microsoft.com/office/powerpoint/2010/main" val="325803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220283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  <a:p>
            <a:r>
              <a:rPr lang="en-NZ" dirty="0">
                <a:solidFill>
                  <a:schemeClr val="bg1"/>
                </a:solidFill>
              </a:rPr>
              <a:t>The world is a big place.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273858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  <a:p>
            <a:r>
              <a:rPr lang="en-NZ" dirty="0">
                <a:solidFill>
                  <a:schemeClr val="bg1"/>
                </a:solidFill>
              </a:rPr>
              <a:t>The world is a big place.</a:t>
            </a:r>
          </a:p>
          <a:p>
            <a:r>
              <a:rPr lang="en-NZ" dirty="0">
                <a:solidFill>
                  <a:schemeClr val="bg1"/>
                </a:solidFill>
              </a:rPr>
              <a:t>Lots of places and people.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240655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  <a:p>
            <a:r>
              <a:rPr lang="en-NZ" dirty="0">
                <a:solidFill>
                  <a:schemeClr val="bg1"/>
                </a:solidFill>
              </a:rPr>
              <a:t>The world is a big place.</a:t>
            </a:r>
          </a:p>
          <a:p>
            <a:r>
              <a:rPr lang="en-NZ" dirty="0">
                <a:solidFill>
                  <a:schemeClr val="bg1"/>
                </a:solidFill>
              </a:rPr>
              <a:t>Lots of places and people.</a:t>
            </a:r>
          </a:p>
          <a:p>
            <a:r>
              <a:rPr lang="en-NZ" dirty="0">
                <a:solidFill>
                  <a:schemeClr val="bg1"/>
                </a:solidFill>
              </a:rPr>
              <a:t>Go!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377574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  <a:p>
            <a:r>
              <a:rPr lang="en-NZ" dirty="0">
                <a:solidFill>
                  <a:schemeClr val="bg1"/>
                </a:solidFill>
              </a:rPr>
              <a:t>The world is a big place.</a:t>
            </a:r>
          </a:p>
          <a:p>
            <a:r>
              <a:rPr lang="en-NZ" dirty="0">
                <a:solidFill>
                  <a:schemeClr val="bg1"/>
                </a:solidFill>
              </a:rPr>
              <a:t>Lots of places and people.</a:t>
            </a:r>
          </a:p>
          <a:p>
            <a:r>
              <a:rPr lang="en-NZ" dirty="0">
                <a:solidFill>
                  <a:schemeClr val="bg1"/>
                </a:solidFill>
              </a:rPr>
              <a:t>Go!</a:t>
            </a:r>
          </a:p>
          <a:p>
            <a:r>
              <a:rPr lang="en-NZ" dirty="0">
                <a:solidFill>
                  <a:schemeClr val="bg1"/>
                </a:solidFill>
              </a:rPr>
              <a:t>But—Take the Name of Jesus with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410118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  <a:p>
            <a:r>
              <a:rPr lang="en-NZ" dirty="0">
                <a:solidFill>
                  <a:schemeClr val="bg1"/>
                </a:solidFill>
              </a:rPr>
              <a:t>The world is a big place.</a:t>
            </a:r>
          </a:p>
          <a:p>
            <a:r>
              <a:rPr lang="en-NZ" dirty="0">
                <a:solidFill>
                  <a:schemeClr val="bg1"/>
                </a:solidFill>
              </a:rPr>
              <a:t>Lots of places and people.</a:t>
            </a:r>
          </a:p>
          <a:p>
            <a:r>
              <a:rPr lang="en-NZ" dirty="0">
                <a:solidFill>
                  <a:schemeClr val="bg1"/>
                </a:solidFill>
              </a:rPr>
              <a:t>Go!</a:t>
            </a:r>
          </a:p>
          <a:p>
            <a:r>
              <a:rPr lang="en-NZ" dirty="0">
                <a:solidFill>
                  <a:schemeClr val="bg1"/>
                </a:solidFill>
              </a:rPr>
              <a:t>But—Take the Name of Jesus with you.</a:t>
            </a:r>
          </a:p>
          <a:p>
            <a:r>
              <a:rPr lang="en-NZ" dirty="0">
                <a:solidFill>
                  <a:schemeClr val="bg1"/>
                </a:solidFill>
              </a:rPr>
              <a:t>Let God lead you to souls.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271730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sky and door">
            <a:extLst>
              <a:ext uri="{FF2B5EF4-FFF2-40B4-BE49-F238E27FC236}">
                <a16:creationId xmlns:a16="http://schemas.microsoft.com/office/drawing/2014/main" id="{486D6E88-9577-4B34-85C1-BFA7ABF0F8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F8AB-0C62-4C4B-9EFD-DE59024BCF2A}"/>
              </a:ext>
            </a:extLst>
          </p:cNvPr>
          <p:cNvSpPr txBox="1">
            <a:spLocks/>
          </p:cNvSpPr>
          <p:nvPr/>
        </p:nvSpPr>
        <p:spPr>
          <a:xfrm>
            <a:off x="4341690" y="1089142"/>
            <a:ext cx="4536504" cy="4525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But beware the doors to nowhere.</a:t>
            </a:r>
          </a:p>
          <a:p>
            <a:r>
              <a:rPr lang="en-NZ" dirty="0">
                <a:solidFill>
                  <a:schemeClr val="bg1"/>
                </a:solidFill>
              </a:rPr>
              <a:t>The world is a big place.</a:t>
            </a:r>
          </a:p>
          <a:p>
            <a:r>
              <a:rPr lang="en-NZ" dirty="0">
                <a:solidFill>
                  <a:schemeClr val="bg1"/>
                </a:solidFill>
              </a:rPr>
              <a:t>Lots of places and people.</a:t>
            </a:r>
          </a:p>
          <a:p>
            <a:r>
              <a:rPr lang="en-NZ" dirty="0">
                <a:solidFill>
                  <a:schemeClr val="bg1"/>
                </a:solidFill>
              </a:rPr>
              <a:t>Go!</a:t>
            </a:r>
          </a:p>
          <a:p>
            <a:r>
              <a:rPr lang="en-NZ" dirty="0">
                <a:solidFill>
                  <a:schemeClr val="bg1"/>
                </a:solidFill>
              </a:rPr>
              <a:t>But—Take the Name of Jesus with you.</a:t>
            </a:r>
          </a:p>
          <a:p>
            <a:r>
              <a:rPr lang="en-NZ" dirty="0">
                <a:solidFill>
                  <a:schemeClr val="bg1"/>
                </a:solidFill>
              </a:rPr>
              <a:t>Let God lead you to souls.</a:t>
            </a:r>
          </a:p>
          <a:p>
            <a:r>
              <a:rPr lang="en-NZ" dirty="0">
                <a:solidFill>
                  <a:schemeClr val="bg1"/>
                </a:solidFill>
              </a:rPr>
              <a:t>You will literally change the world.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BEB56-9BF0-4AD8-9D2D-FC3DB6442C12}"/>
              </a:ext>
            </a:extLst>
          </p:cNvPr>
          <p:cNvSpPr txBox="1">
            <a:spLocks/>
          </p:cNvSpPr>
          <p:nvPr/>
        </p:nvSpPr>
        <p:spPr>
          <a:xfrm>
            <a:off x="1979712" y="-53858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Future—Dreams for Sale</a:t>
            </a:r>
          </a:p>
        </p:txBody>
      </p:sp>
    </p:spTree>
    <p:extLst>
      <p:ext uri="{BB962C8B-B14F-4D97-AF65-F5344CB8AC3E}">
        <p14:creationId xmlns:p14="http://schemas.microsoft.com/office/powerpoint/2010/main" val="398362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sky, ocean, nature, twilight and lake">
            <a:extLst>
              <a:ext uri="{FF2B5EF4-FFF2-40B4-BE49-F238E27FC236}">
                <a16:creationId xmlns:a16="http://schemas.microsoft.com/office/drawing/2014/main" id="{759F724B-EEFB-4B17-A4FE-9809B9C20D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r="-16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0101FF-4BAD-4172-B040-33BA8E9CF817}"/>
              </a:ext>
            </a:extLst>
          </p:cNvPr>
          <p:cNvSpPr txBox="1">
            <a:spLocks/>
          </p:cNvSpPr>
          <p:nvPr/>
        </p:nvSpPr>
        <p:spPr>
          <a:xfrm>
            <a:off x="4211960" y="620688"/>
            <a:ext cx="4258816" cy="40324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It only looks like this on the inside.</a:t>
            </a:r>
          </a:p>
          <a:p>
            <a:r>
              <a:rPr lang="en-NZ" dirty="0">
                <a:solidFill>
                  <a:schemeClr val="bg1"/>
                </a:solidFill>
              </a:rPr>
              <a:t>Phil.4:11 “…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I have learned to be content in whatever circumstances I am.”</a:t>
            </a:r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Paul “Learned contentment.”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06A2EE-6F41-446D-8299-4C02AFD81316}"/>
              </a:ext>
            </a:extLst>
          </p:cNvPr>
          <p:cNvSpPr txBox="1">
            <a:spLocks/>
          </p:cNvSpPr>
          <p:nvPr/>
        </p:nvSpPr>
        <p:spPr>
          <a:xfrm>
            <a:off x="2195736" y="5715000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</a:rPr>
              <a:t>Future—Contentment </a:t>
            </a:r>
          </a:p>
        </p:txBody>
      </p:sp>
    </p:spTree>
    <p:extLst>
      <p:ext uri="{BB962C8B-B14F-4D97-AF65-F5344CB8AC3E}">
        <p14:creationId xmlns:p14="http://schemas.microsoft.com/office/powerpoint/2010/main" val="334548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4817-4CF7-43CA-8455-C3D8C8FF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Future contentment starts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7BA65-B7E6-4CEE-8A1F-01ABB0EB08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dirty="0"/>
              <a:t>Phil.4:13—</a:t>
            </a:r>
          </a:p>
          <a:p>
            <a:r>
              <a:rPr lang="en-NZ" dirty="0">
                <a:solidFill>
                  <a:schemeClr val="bg1"/>
                </a:solidFill>
              </a:rPr>
              <a:t>“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I can do all things through Him who strengthens me.”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ALL THINGS pertaining to contentment in present ministry.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NOT horrible situations that we refuse to change.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098" name="Picture 2" descr="May be an image of text">
            <a:extLst>
              <a:ext uri="{FF2B5EF4-FFF2-40B4-BE49-F238E27FC236}">
                <a16:creationId xmlns:a16="http://schemas.microsoft.com/office/drawing/2014/main" id="{6BF9B886-005E-4623-8D15-E0A26AF5F7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ED9F3-8331-4F26-80C8-CF0F691F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832"/>
            <a:ext cx="9158286" cy="6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6B24F0-9E56-4C31-8984-0156CBF3BA6F}"/>
              </a:ext>
            </a:extLst>
          </p:cNvPr>
          <p:cNvSpPr txBox="1">
            <a:spLocks/>
          </p:cNvSpPr>
          <p:nvPr/>
        </p:nvSpPr>
        <p:spPr>
          <a:xfrm>
            <a:off x="251520" y="392832"/>
            <a:ext cx="3528392" cy="39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</a:rPr>
              <a:t>Promises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Part 2.</a:t>
            </a:r>
          </a:p>
          <a:p>
            <a:br>
              <a:rPr lang="en-NZ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“What of the Future?”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5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9B39-3F62-4DA4-A4ED-402AE74F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May be an image of 1 person, hair and text that says &quot;STOP with the people pleasing Is this okay? Should I? What about my image? What will they think? Are you happy? itlook? t look? How will&quot;">
            <a:extLst>
              <a:ext uri="{FF2B5EF4-FFF2-40B4-BE49-F238E27FC236}">
                <a16:creationId xmlns:a16="http://schemas.microsoft.com/office/drawing/2014/main" id="{666DEB95-E6A6-4AAE-8F89-A86FA71A35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7"/>
            <a:ext cx="6200295" cy="41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903FB41-DDB1-4349-A163-1E364C8536E8}"/>
              </a:ext>
            </a:extLst>
          </p:cNvPr>
          <p:cNvSpPr txBox="1">
            <a:spLocks/>
          </p:cNvSpPr>
          <p:nvPr/>
        </p:nvSpPr>
        <p:spPr>
          <a:xfrm>
            <a:off x="6657495" y="274636"/>
            <a:ext cx="2029305" cy="41748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NZ" dirty="0">
              <a:solidFill>
                <a:schemeClr val="bg1"/>
              </a:solidFill>
              <a:latin typeface="system-ui"/>
            </a:endParaRP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Today is the tomorrow you worried about yesterday.</a:t>
            </a:r>
          </a:p>
        </p:txBody>
      </p:sp>
    </p:spTree>
    <p:extLst>
      <p:ext uri="{BB962C8B-B14F-4D97-AF65-F5344CB8AC3E}">
        <p14:creationId xmlns:p14="http://schemas.microsoft.com/office/powerpoint/2010/main" val="93970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9B39-3F62-4DA4-A4ED-402AE74F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May be an image of 1 person, hair and text that says &quot;STOP with the people pleasing Is this okay? Should I? What about my image? What will they think? Are you happy? itlook? t look? How will&quot;">
            <a:extLst>
              <a:ext uri="{FF2B5EF4-FFF2-40B4-BE49-F238E27FC236}">
                <a16:creationId xmlns:a16="http://schemas.microsoft.com/office/drawing/2014/main" id="{666DEB95-E6A6-4AAE-8F89-A86FA71A35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7"/>
            <a:ext cx="6200295" cy="41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903FB41-DDB1-4349-A163-1E364C8536E8}"/>
              </a:ext>
            </a:extLst>
          </p:cNvPr>
          <p:cNvSpPr txBox="1">
            <a:spLocks/>
          </p:cNvSpPr>
          <p:nvPr/>
        </p:nvSpPr>
        <p:spPr>
          <a:xfrm>
            <a:off x="6657495" y="274636"/>
            <a:ext cx="2029305" cy="41748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NZ" dirty="0">
              <a:solidFill>
                <a:schemeClr val="bg1"/>
              </a:solidFill>
              <a:latin typeface="system-ui"/>
            </a:endParaRP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Don’t waste today: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Seek true riches (Luke 16:11)</a:t>
            </a:r>
          </a:p>
        </p:txBody>
      </p:sp>
    </p:spTree>
    <p:extLst>
      <p:ext uri="{BB962C8B-B14F-4D97-AF65-F5344CB8AC3E}">
        <p14:creationId xmlns:p14="http://schemas.microsoft.com/office/powerpoint/2010/main" val="126624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9B39-3F62-4DA4-A4ED-402AE74F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AC12D-2BC3-4FB7-9350-3DBF4A488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797153"/>
            <a:ext cx="8229600" cy="17862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Hebrews 13:5—</a:t>
            </a: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5</a:t>
            </a:r>
            <a:r>
              <a:rPr lang="en-NZ" b="0" i="1" dirty="0">
                <a:solidFill>
                  <a:schemeClr val="bg1"/>
                </a:solidFill>
                <a:effectLst/>
                <a:latin typeface="system-ui"/>
              </a:rPr>
              <a:t>Make sure that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 your character is free from the love of money, being content with what you have; for He Himself has said, “I 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will never desert you, nor will I ever forsake you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,” </a:t>
            </a:r>
            <a:r>
              <a:rPr lang="en-NZ" sz="16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5122" name="Picture 2" descr="May be an image of 1 person, hair and text that says &quot;STOP with the people pleasing Is this okay? Should I? What about my image? What will they think? Are you happy? itlook? t look? How will&quot;">
            <a:extLst>
              <a:ext uri="{FF2B5EF4-FFF2-40B4-BE49-F238E27FC236}">
                <a16:creationId xmlns:a16="http://schemas.microsoft.com/office/drawing/2014/main" id="{666DEB95-E6A6-4AAE-8F89-A86FA71A35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7"/>
            <a:ext cx="6200295" cy="41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903FB41-DDB1-4349-A163-1E364C8536E8}"/>
              </a:ext>
            </a:extLst>
          </p:cNvPr>
          <p:cNvSpPr txBox="1">
            <a:spLocks/>
          </p:cNvSpPr>
          <p:nvPr/>
        </p:nvSpPr>
        <p:spPr>
          <a:xfrm>
            <a:off x="6657495" y="274636"/>
            <a:ext cx="2029305" cy="41748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>
              <a:solidFill>
                <a:schemeClr val="bg1"/>
              </a:solidFill>
              <a:latin typeface="system-ui"/>
            </a:endParaRP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Don’t waste today: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Seek true riches (Luke 16:11)</a:t>
            </a:r>
          </a:p>
        </p:txBody>
      </p:sp>
    </p:spTree>
    <p:extLst>
      <p:ext uri="{BB962C8B-B14F-4D97-AF65-F5344CB8AC3E}">
        <p14:creationId xmlns:p14="http://schemas.microsoft.com/office/powerpoint/2010/main" val="157948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3EE4-C845-4146-AC3E-AFBEECDB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Future—Before your very eyes.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1A946-A882-441C-BD70-FA519FBAAD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Where to start?</a:t>
            </a:r>
          </a:p>
          <a:p>
            <a:r>
              <a:rPr lang="en-NZ" dirty="0"/>
              <a:t>Invest in the next generation. </a:t>
            </a:r>
          </a:p>
          <a:p>
            <a:r>
              <a:rPr lang="en-NZ" dirty="0"/>
              <a:t>Know their names.</a:t>
            </a:r>
          </a:p>
          <a:p>
            <a:r>
              <a:rPr lang="en-NZ" dirty="0"/>
              <a:t>Pray for them.</a:t>
            </a:r>
          </a:p>
          <a:p>
            <a:r>
              <a:rPr lang="en-NZ" dirty="0"/>
              <a:t>Be there for them.</a:t>
            </a:r>
          </a:p>
          <a:p>
            <a:r>
              <a:rPr lang="en-NZ" dirty="0"/>
              <a:t>Live lives worthy of copying.</a:t>
            </a:r>
          </a:p>
          <a:p>
            <a:r>
              <a:rPr lang="en-NZ" dirty="0"/>
              <a:t>Live in hope!</a:t>
            </a:r>
          </a:p>
        </p:txBody>
      </p:sp>
      <p:pic>
        <p:nvPicPr>
          <p:cNvPr id="11266" name="Picture 2" descr="May be an image of 1 person">
            <a:extLst>
              <a:ext uri="{FF2B5EF4-FFF2-40B4-BE49-F238E27FC236}">
                <a16:creationId xmlns:a16="http://schemas.microsoft.com/office/drawing/2014/main" id="{7F4861E9-261F-43F9-8433-350C3A2CA6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870"/>
            <a:ext cx="4038600" cy="26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2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61DE-3E21-4450-9602-1FD4CD85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Speaking Promise into the Future</a:t>
            </a:r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id="{B034DE4A-31D2-4659-A839-D00DF6499E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323" r="3951" b="-323"/>
          <a:stretch/>
        </p:blipFill>
        <p:spPr bwMode="auto">
          <a:xfrm>
            <a:off x="27424" y="1334814"/>
            <a:ext cx="9116576" cy="55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1964BD-EDC6-4954-9E35-4D377CB00DF8}"/>
              </a:ext>
            </a:extLst>
          </p:cNvPr>
          <p:cNvSpPr txBox="1">
            <a:spLocks/>
          </p:cNvSpPr>
          <p:nvPr/>
        </p:nvSpPr>
        <p:spPr>
          <a:xfrm>
            <a:off x="179512" y="1988841"/>
            <a:ext cx="4896544" cy="2952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Legacy of faithfulness.</a:t>
            </a:r>
          </a:p>
          <a:p>
            <a:r>
              <a:rPr lang="en-NZ" dirty="0">
                <a:solidFill>
                  <a:schemeClr val="bg1"/>
                </a:solidFill>
              </a:rPr>
              <a:t>“By faith Abel…better sacrifice… 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though he is dead, he still speaks (Heb.11:4).</a:t>
            </a:r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Your voice can be heard into the future, also.</a:t>
            </a:r>
          </a:p>
        </p:txBody>
      </p:sp>
    </p:spTree>
    <p:extLst>
      <p:ext uri="{BB962C8B-B14F-4D97-AF65-F5344CB8AC3E}">
        <p14:creationId xmlns:p14="http://schemas.microsoft.com/office/powerpoint/2010/main" val="2587558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m clipart water baptism, Baptism water baptism ...">
            <a:extLst>
              <a:ext uri="{FF2B5EF4-FFF2-40B4-BE49-F238E27FC236}">
                <a16:creationId xmlns:a16="http://schemas.microsoft.com/office/drawing/2014/main" id="{DC1AB105-8464-49BA-A516-D3E534378F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513"/>
            <a:ext cx="7067128" cy="39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F6667B-D9E9-42D9-9E40-13C8F7853E34}"/>
              </a:ext>
            </a:extLst>
          </p:cNvPr>
          <p:cNvSpPr txBox="1">
            <a:spLocks/>
          </p:cNvSpPr>
          <p:nvPr/>
        </p:nvSpPr>
        <p:spPr>
          <a:xfrm>
            <a:off x="4932040" y="332656"/>
            <a:ext cx="3960440" cy="37444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  <a:latin typeface="system-ui"/>
              </a:rPr>
              <a:t>Romans 6:4—</a:t>
            </a:r>
          </a:p>
          <a:p>
            <a:r>
              <a:rPr lang="en-NZ" b="1" baseline="30000" dirty="0">
                <a:solidFill>
                  <a:schemeClr val="bg1"/>
                </a:solidFill>
                <a:latin typeface="system-ui"/>
              </a:rPr>
              <a:t>4 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We were therefore buried with him through baptism into death in order that, just as Christ was raised from the dead through the glory of the Father, we too may live a new life.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716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9A2E0F-1A8F-40EB-9F1E-4BED69E1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14"/>
            <a:ext cx="9144000" cy="60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5FACAC-9C3D-49C7-B96F-2E646E46C934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4752528" cy="36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latin typeface="system-ui"/>
              </a:rPr>
              <a:t>Jeremiah 29:11—</a:t>
            </a:r>
          </a:p>
          <a:p>
            <a:r>
              <a:rPr lang="en-NZ" b="1" baseline="30000" dirty="0">
                <a:latin typeface="system-ui"/>
              </a:rPr>
              <a:t>11</a:t>
            </a:r>
            <a:r>
              <a:rPr lang="en-NZ" dirty="0">
                <a:latin typeface="system-ui"/>
              </a:rPr>
              <a:t>For I know the plans that I have for you,’ declares the </a:t>
            </a:r>
            <a:r>
              <a:rPr lang="en-NZ" cap="small" dirty="0">
                <a:latin typeface="system-ui"/>
              </a:rPr>
              <a:t>Lord</a:t>
            </a:r>
            <a:r>
              <a:rPr lang="en-NZ" dirty="0">
                <a:latin typeface="system-ui"/>
              </a:rPr>
              <a:t>, ‘plans for welfare and not for calamity to give you a future and a hope” </a:t>
            </a:r>
            <a:r>
              <a:rPr lang="en-NZ" sz="1400" dirty="0"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54185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9A2E0F-1A8F-40EB-9F1E-4BED69E1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14"/>
            <a:ext cx="9144000" cy="60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5FACAC-9C3D-49C7-B96F-2E646E46C934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4752528" cy="36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latin typeface="system-ui"/>
              </a:rPr>
              <a:t>Jeremiah 29:13—</a:t>
            </a:r>
          </a:p>
          <a:p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You will seek Me and find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Me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when you search for Me with all your heart.</a:t>
            </a:r>
            <a:r>
              <a:rPr lang="en-NZ" dirty="0">
                <a:latin typeface="system-ui"/>
              </a:rPr>
              <a:t> </a:t>
            </a:r>
            <a:r>
              <a:rPr lang="en-NZ" sz="1400" dirty="0"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60085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FEA-9F36-4F76-A7F2-2FF8EE7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Future—Lots of thoughts and Questions: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1CBF7A2-9F39-4CA1-A8DF-E31EC565A2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5651719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B2E01B-9E69-4314-8516-9FCBB135BBF1}"/>
              </a:ext>
            </a:extLst>
          </p:cNvPr>
          <p:cNvSpPr txBox="1">
            <a:spLocks/>
          </p:cNvSpPr>
          <p:nvPr/>
        </p:nvSpPr>
        <p:spPr>
          <a:xfrm>
            <a:off x="4572000" y="2564904"/>
            <a:ext cx="4114800" cy="3861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Dream big for Jesus!</a:t>
            </a:r>
          </a:p>
        </p:txBody>
      </p:sp>
    </p:spTree>
    <p:extLst>
      <p:ext uri="{BB962C8B-B14F-4D97-AF65-F5344CB8AC3E}">
        <p14:creationId xmlns:p14="http://schemas.microsoft.com/office/powerpoint/2010/main" val="26178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FEA-9F36-4F76-A7F2-2FF8EE7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Future—Lots of thoughts and Questions: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1CBF7A2-9F39-4CA1-A8DF-E31EC565A2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5651719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B2E01B-9E69-4314-8516-9FCBB135BBF1}"/>
              </a:ext>
            </a:extLst>
          </p:cNvPr>
          <p:cNvSpPr txBox="1">
            <a:spLocks/>
          </p:cNvSpPr>
          <p:nvPr/>
        </p:nvSpPr>
        <p:spPr>
          <a:xfrm>
            <a:off x="4572000" y="2564904"/>
            <a:ext cx="4114800" cy="3861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Dream big for Jesus!</a:t>
            </a:r>
          </a:p>
          <a:p>
            <a:r>
              <a:rPr lang="en-NZ" dirty="0">
                <a:solidFill>
                  <a:schemeClr val="bg1"/>
                </a:solidFill>
              </a:rPr>
              <a:t>God wants the best for your life in the Son.</a:t>
            </a:r>
          </a:p>
        </p:txBody>
      </p:sp>
    </p:spTree>
    <p:extLst>
      <p:ext uri="{BB962C8B-B14F-4D97-AF65-F5344CB8AC3E}">
        <p14:creationId xmlns:p14="http://schemas.microsoft.com/office/powerpoint/2010/main" val="133910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FEA-9F36-4F76-A7F2-2FF8EE7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Future—Lots of thoughts and Questions: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1CBF7A2-9F39-4CA1-A8DF-E31EC565A2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5651719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B2E01B-9E69-4314-8516-9FCBB135BBF1}"/>
              </a:ext>
            </a:extLst>
          </p:cNvPr>
          <p:cNvSpPr txBox="1">
            <a:spLocks/>
          </p:cNvSpPr>
          <p:nvPr/>
        </p:nvSpPr>
        <p:spPr>
          <a:xfrm>
            <a:off x="4572000" y="2564904"/>
            <a:ext cx="4114800" cy="3861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Dream big for Jesus!</a:t>
            </a:r>
          </a:p>
          <a:p>
            <a:r>
              <a:rPr lang="en-NZ" dirty="0">
                <a:solidFill>
                  <a:schemeClr val="bg1"/>
                </a:solidFill>
              </a:rPr>
              <a:t>God wants the best for your life in the Son.</a:t>
            </a:r>
          </a:p>
          <a:p>
            <a:r>
              <a:rPr lang="en-NZ" dirty="0">
                <a:solidFill>
                  <a:schemeClr val="bg1"/>
                </a:solidFill>
              </a:rPr>
              <a:t>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294393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FEA-9F36-4F76-A7F2-2FF8EE7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Future—Lots of thoughts and Questions: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1CBF7A2-9F39-4CA1-A8DF-E31EC565A2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5651719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B2E01B-9E69-4314-8516-9FCBB135BBF1}"/>
              </a:ext>
            </a:extLst>
          </p:cNvPr>
          <p:cNvSpPr txBox="1">
            <a:spLocks/>
          </p:cNvSpPr>
          <p:nvPr/>
        </p:nvSpPr>
        <p:spPr>
          <a:xfrm>
            <a:off x="4572000" y="2564904"/>
            <a:ext cx="4114800" cy="3861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Dream big for Jesus!</a:t>
            </a:r>
          </a:p>
          <a:p>
            <a:r>
              <a:rPr lang="en-NZ" dirty="0">
                <a:solidFill>
                  <a:schemeClr val="bg1"/>
                </a:solidFill>
              </a:rPr>
              <a:t>God wants the best for your life in the Son.</a:t>
            </a:r>
          </a:p>
          <a:p>
            <a:r>
              <a:rPr lang="en-NZ" dirty="0">
                <a:solidFill>
                  <a:schemeClr val="bg1"/>
                </a:solidFill>
              </a:rPr>
              <a:t>What does that mean?</a:t>
            </a:r>
          </a:p>
          <a:p>
            <a:r>
              <a:rPr lang="en-NZ" dirty="0">
                <a:solidFill>
                  <a:schemeClr val="bg1"/>
                </a:solidFill>
              </a:rPr>
              <a:t>I have no idea—Praise the Lord!</a:t>
            </a:r>
          </a:p>
        </p:txBody>
      </p:sp>
    </p:spTree>
    <p:extLst>
      <p:ext uri="{BB962C8B-B14F-4D97-AF65-F5344CB8AC3E}">
        <p14:creationId xmlns:p14="http://schemas.microsoft.com/office/powerpoint/2010/main" val="17113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FEA-9F36-4F76-A7F2-2FF8EE7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Future—Lots of thoughts and Questions: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1CBF7A2-9F39-4CA1-A8DF-E31EC565A2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5651719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B2E01B-9E69-4314-8516-9FCBB135BBF1}"/>
              </a:ext>
            </a:extLst>
          </p:cNvPr>
          <p:cNvSpPr txBox="1">
            <a:spLocks/>
          </p:cNvSpPr>
          <p:nvPr/>
        </p:nvSpPr>
        <p:spPr>
          <a:xfrm>
            <a:off x="4572000" y="2564904"/>
            <a:ext cx="4114800" cy="3861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Dream big for Jesus!</a:t>
            </a:r>
          </a:p>
          <a:p>
            <a:r>
              <a:rPr lang="en-NZ" dirty="0">
                <a:solidFill>
                  <a:schemeClr val="bg1"/>
                </a:solidFill>
              </a:rPr>
              <a:t>God wants the best for your life in the Son.</a:t>
            </a:r>
          </a:p>
          <a:p>
            <a:r>
              <a:rPr lang="en-NZ" dirty="0">
                <a:solidFill>
                  <a:schemeClr val="bg1"/>
                </a:solidFill>
              </a:rPr>
              <a:t>What does that mean?</a:t>
            </a:r>
          </a:p>
          <a:p>
            <a:r>
              <a:rPr lang="en-NZ" dirty="0">
                <a:solidFill>
                  <a:schemeClr val="bg1"/>
                </a:solidFill>
              </a:rPr>
              <a:t>I have no idea—Praise the Lord!</a:t>
            </a:r>
          </a:p>
          <a:p>
            <a:r>
              <a:rPr lang="en-NZ" dirty="0">
                <a:solidFill>
                  <a:schemeClr val="bg1"/>
                </a:solidFill>
              </a:rPr>
              <a:t>But God knows.</a:t>
            </a:r>
          </a:p>
        </p:txBody>
      </p:sp>
    </p:spTree>
    <p:extLst>
      <p:ext uri="{BB962C8B-B14F-4D97-AF65-F5344CB8AC3E}">
        <p14:creationId xmlns:p14="http://schemas.microsoft.com/office/powerpoint/2010/main" val="277831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792</Words>
  <Application>Microsoft Office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Future—Lots of thoughts and Questions:</vt:lpstr>
      <vt:lpstr>Future—Lots of thoughts and Questions:</vt:lpstr>
      <vt:lpstr>Future—Lots of thoughts and Questions:</vt:lpstr>
      <vt:lpstr>Future—Lots of thoughts and Questions:</vt:lpstr>
      <vt:lpstr>Future—Lots of thoughts and Questions:</vt:lpstr>
      <vt:lpstr>Future—Lots of thoughts and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contentment starts now</vt:lpstr>
      <vt:lpstr>PowerPoint Presentation</vt:lpstr>
      <vt:lpstr>PowerPoint Presentation</vt:lpstr>
      <vt:lpstr>PowerPoint Presentation</vt:lpstr>
      <vt:lpstr>Future—Before your very eyes.</vt:lpstr>
      <vt:lpstr>Speaking Promise into the Future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HODGMAN, Geoff (BOSTSC)</cp:lastModifiedBy>
  <cp:revision>220</cp:revision>
  <dcterms:created xsi:type="dcterms:W3CDTF">2015-02-07T08:10:55Z</dcterms:created>
  <dcterms:modified xsi:type="dcterms:W3CDTF">2021-08-24T01:10:22Z</dcterms:modified>
</cp:coreProperties>
</file>