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56" r:id="rId3"/>
    <p:sldId id="555" r:id="rId4"/>
    <p:sldId id="557" r:id="rId5"/>
    <p:sldId id="558" r:id="rId6"/>
    <p:sldId id="559" r:id="rId7"/>
    <p:sldId id="556" r:id="rId8"/>
    <p:sldId id="561" r:id="rId9"/>
    <p:sldId id="560" r:id="rId10"/>
    <p:sldId id="562" r:id="rId11"/>
    <p:sldId id="563" r:id="rId12"/>
    <p:sldId id="564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79" r:id="rId28"/>
    <p:sldId id="581" r:id="rId29"/>
    <p:sldId id="583" r:id="rId30"/>
    <p:sldId id="582" r:id="rId31"/>
    <p:sldId id="5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82" d="100"/>
          <a:sy n="82" d="100"/>
        </p:scale>
        <p:origin x="6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30/05/2021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Asking the wrong Question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315109-1C75-4B4F-BDB4-396B6003EA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1305" r="7677" b="-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It is loaded with potential frustrations: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NZ" dirty="0"/>
              <a:t>Problem: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NZ" sz="2800" dirty="0"/>
              <a:t>What happens when God calls you beyond your known range of talents?</a:t>
            </a:r>
          </a:p>
        </p:txBody>
      </p:sp>
    </p:spTree>
    <p:extLst>
      <p:ext uri="{BB962C8B-B14F-4D97-AF65-F5344CB8AC3E}">
        <p14:creationId xmlns:p14="http://schemas.microsoft.com/office/powerpoint/2010/main" val="339001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Asking the wrong Question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315109-1C75-4B4F-BDB4-396B6003EA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1305" r="7677" b="-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It is loaded with potential frustrations: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NZ" dirty="0"/>
              <a:t>Problem: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NZ" sz="2800" b="1" u="sng" dirty="0"/>
              <a:t>Things change</a:t>
            </a:r>
            <a:r>
              <a:rPr lang="en-NZ" sz="2800" dirty="0"/>
              <a:t>:</a:t>
            </a:r>
          </a:p>
          <a:p>
            <a:pPr marL="457200" indent="-457200">
              <a:lnSpc>
                <a:spcPct val="90000"/>
              </a:lnSpc>
            </a:pPr>
            <a:r>
              <a:rPr lang="en-NZ" dirty="0"/>
              <a:t>Sickness.</a:t>
            </a:r>
          </a:p>
          <a:p>
            <a:pPr marL="457200" indent="-457200">
              <a:lnSpc>
                <a:spcPct val="90000"/>
              </a:lnSpc>
            </a:pPr>
            <a:r>
              <a:rPr lang="en-NZ" dirty="0"/>
              <a:t>War.</a:t>
            </a:r>
          </a:p>
          <a:p>
            <a:pPr marL="457200" indent="-457200">
              <a:lnSpc>
                <a:spcPct val="90000"/>
              </a:lnSpc>
            </a:pPr>
            <a:r>
              <a:rPr lang="en-NZ" dirty="0"/>
              <a:t>Accident.</a:t>
            </a:r>
          </a:p>
          <a:p>
            <a:pPr marL="457200" indent="-457200">
              <a:lnSpc>
                <a:spcPct val="90000"/>
              </a:lnSpc>
            </a:pPr>
            <a:r>
              <a:rPr lang="en-NZ" dirty="0"/>
              <a:t>Disappointment.</a:t>
            </a:r>
          </a:p>
          <a:p>
            <a:pPr marL="457200" indent="-457200">
              <a:lnSpc>
                <a:spcPct val="90000"/>
              </a:lnSpc>
            </a:pPr>
            <a:r>
              <a:rPr lang="en-NZ" dirty="0"/>
              <a:t>Disillusionment.</a:t>
            </a:r>
          </a:p>
          <a:p>
            <a:pPr marL="457200" indent="-457200">
              <a:lnSpc>
                <a:spcPct val="90000"/>
              </a:lnSpc>
            </a:pPr>
            <a:r>
              <a:rPr lang="en-NZ" dirty="0"/>
              <a:t>Failure.</a:t>
            </a:r>
          </a:p>
          <a:p>
            <a:pPr marL="457200" indent="-457200">
              <a:lnSpc>
                <a:spcPct val="90000"/>
              </a:lnSpc>
            </a:pPr>
            <a:r>
              <a:rPr lang="en-NZ" dirty="0"/>
              <a:t>Faith crisis.</a:t>
            </a:r>
          </a:p>
        </p:txBody>
      </p:sp>
    </p:spTree>
    <p:extLst>
      <p:ext uri="{BB962C8B-B14F-4D97-AF65-F5344CB8AC3E}">
        <p14:creationId xmlns:p14="http://schemas.microsoft.com/office/powerpoint/2010/main" val="69669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Asking the wrong Question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315109-1C75-4B4F-BDB4-396B6003EA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1305" r="7677" b="-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It is loaded with potential frustrations: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NZ" dirty="0"/>
              <a:t>Problem: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NZ" sz="2800" b="1" u="sng" dirty="0"/>
              <a:t>You change</a:t>
            </a:r>
            <a:r>
              <a:rPr lang="en-NZ" sz="2800" dirty="0"/>
              <a:t>:</a:t>
            </a:r>
          </a:p>
          <a:p>
            <a:pPr marL="857250" lvl="1" indent="-457200">
              <a:lnSpc>
                <a:spcPct val="90000"/>
              </a:lnSpc>
            </a:pPr>
            <a:r>
              <a:rPr lang="en-NZ" sz="2800" dirty="0"/>
              <a:t>Marriage.</a:t>
            </a:r>
          </a:p>
          <a:p>
            <a:pPr marL="857250" lvl="1" indent="-457200">
              <a:lnSpc>
                <a:spcPct val="90000"/>
              </a:lnSpc>
            </a:pPr>
            <a:r>
              <a:rPr lang="en-NZ" sz="2800" dirty="0"/>
              <a:t>Kids.</a:t>
            </a:r>
          </a:p>
          <a:p>
            <a:pPr marL="857250" lvl="1" indent="-457200">
              <a:lnSpc>
                <a:spcPct val="90000"/>
              </a:lnSpc>
            </a:pPr>
            <a:r>
              <a:rPr lang="en-NZ" sz="2800" dirty="0"/>
              <a:t>New country.</a:t>
            </a:r>
          </a:p>
          <a:p>
            <a:pPr marL="857250" lvl="1" indent="-457200">
              <a:lnSpc>
                <a:spcPct val="90000"/>
              </a:lnSpc>
            </a:pPr>
            <a:r>
              <a:rPr lang="en-NZ" sz="2800" dirty="0"/>
              <a:t>New friends.</a:t>
            </a:r>
          </a:p>
          <a:p>
            <a:pPr marL="857250" lvl="1" indent="-457200">
              <a:lnSpc>
                <a:spcPct val="90000"/>
              </a:lnSpc>
            </a:pPr>
            <a:r>
              <a:rPr lang="en-NZ" sz="2800" dirty="0"/>
              <a:t>New interests.</a:t>
            </a:r>
          </a:p>
        </p:txBody>
      </p:sp>
    </p:spTree>
    <p:extLst>
      <p:ext uri="{BB962C8B-B14F-4D97-AF65-F5344CB8AC3E}">
        <p14:creationId xmlns:p14="http://schemas.microsoft.com/office/powerpoint/2010/main" val="212624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One day Amos the farmer had his life turned upside down…</a:t>
            </a:r>
          </a:p>
        </p:txBody>
      </p:sp>
    </p:spTree>
    <p:extLst>
      <p:ext uri="{BB962C8B-B14F-4D97-AF65-F5344CB8AC3E}">
        <p14:creationId xmlns:p14="http://schemas.microsoft.com/office/powerpoint/2010/main" val="238613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One day Amos the farmer had his life turned upside down.</a:t>
            </a:r>
          </a:p>
          <a:p>
            <a:pPr>
              <a:lnSpc>
                <a:spcPct val="90000"/>
              </a:lnSpc>
            </a:pPr>
            <a:r>
              <a:rPr lang="en-NZ" dirty="0"/>
              <a:t>God called him to be a prophet…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40857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One day Amos the farmer had his life turned upside down.</a:t>
            </a:r>
          </a:p>
          <a:p>
            <a:pPr>
              <a:lnSpc>
                <a:spcPct val="90000"/>
              </a:lnSpc>
            </a:pPr>
            <a:r>
              <a:rPr lang="en-NZ" dirty="0"/>
              <a:t>God called him to be a prophet.</a:t>
            </a:r>
          </a:p>
          <a:p>
            <a:pPr>
              <a:lnSpc>
                <a:spcPct val="90000"/>
              </a:lnSpc>
            </a:pPr>
            <a:r>
              <a:rPr lang="en-NZ" sz="2800" dirty="0"/>
              <a:t>It was in the early part of 8</a:t>
            </a:r>
            <a:r>
              <a:rPr lang="en-NZ" sz="2800" baseline="30000" dirty="0"/>
              <a:t>th</a:t>
            </a:r>
            <a:r>
              <a:rPr lang="en-NZ" sz="2800" dirty="0"/>
              <a:t> century BC…</a:t>
            </a:r>
          </a:p>
        </p:txBody>
      </p:sp>
    </p:spTree>
    <p:extLst>
      <p:ext uri="{BB962C8B-B14F-4D97-AF65-F5344CB8AC3E}">
        <p14:creationId xmlns:p14="http://schemas.microsoft.com/office/powerpoint/2010/main" val="357314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One day Amos the farmer had his life turned upside down.</a:t>
            </a:r>
          </a:p>
          <a:p>
            <a:pPr>
              <a:lnSpc>
                <a:spcPct val="90000"/>
              </a:lnSpc>
            </a:pPr>
            <a:r>
              <a:rPr lang="en-NZ" dirty="0"/>
              <a:t>God called him to be a prophet.</a:t>
            </a:r>
          </a:p>
          <a:p>
            <a:pPr>
              <a:lnSpc>
                <a:spcPct val="90000"/>
              </a:lnSpc>
            </a:pPr>
            <a:r>
              <a:rPr lang="en-NZ" sz="2800" dirty="0"/>
              <a:t>It was in the early part of 8</a:t>
            </a:r>
            <a:r>
              <a:rPr lang="en-NZ" sz="2800" baseline="30000" dirty="0"/>
              <a:t>th</a:t>
            </a:r>
            <a:r>
              <a:rPr lang="en-NZ" sz="2800" dirty="0"/>
              <a:t> century BC.</a:t>
            </a:r>
          </a:p>
          <a:p>
            <a:pPr>
              <a:lnSpc>
                <a:spcPct val="90000"/>
              </a:lnSpc>
            </a:pPr>
            <a:r>
              <a:rPr lang="en-NZ" dirty="0"/>
              <a:t>Israel was a very prosperous place…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09358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One day Amos the farmer had his life turned upside down.</a:t>
            </a:r>
          </a:p>
          <a:p>
            <a:pPr>
              <a:lnSpc>
                <a:spcPct val="90000"/>
              </a:lnSpc>
            </a:pPr>
            <a:r>
              <a:rPr lang="en-NZ" dirty="0"/>
              <a:t>God called him to be a prophet.</a:t>
            </a:r>
          </a:p>
          <a:p>
            <a:pPr>
              <a:lnSpc>
                <a:spcPct val="90000"/>
              </a:lnSpc>
            </a:pPr>
            <a:r>
              <a:rPr lang="en-NZ" sz="2800" dirty="0"/>
              <a:t>It was in the early part of 8</a:t>
            </a:r>
            <a:r>
              <a:rPr lang="en-NZ" sz="2800" baseline="30000" dirty="0"/>
              <a:t>th</a:t>
            </a:r>
            <a:r>
              <a:rPr lang="en-NZ" sz="2800" dirty="0"/>
              <a:t> century BC.</a:t>
            </a:r>
          </a:p>
          <a:p>
            <a:pPr>
              <a:lnSpc>
                <a:spcPct val="90000"/>
              </a:lnSpc>
            </a:pPr>
            <a:r>
              <a:rPr lang="en-NZ" dirty="0"/>
              <a:t>Israel was a very prosperous place.</a:t>
            </a:r>
          </a:p>
          <a:p>
            <a:pPr>
              <a:lnSpc>
                <a:spcPct val="90000"/>
              </a:lnSpc>
            </a:pPr>
            <a:r>
              <a:rPr lang="en-NZ" sz="2800" dirty="0"/>
              <a:t>Amos’ mission…</a:t>
            </a:r>
          </a:p>
        </p:txBody>
      </p:sp>
    </p:spTree>
    <p:extLst>
      <p:ext uri="{BB962C8B-B14F-4D97-AF65-F5344CB8AC3E}">
        <p14:creationId xmlns:p14="http://schemas.microsoft.com/office/powerpoint/2010/main" val="119699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One day Amos the farmer had his life turned upside down.</a:t>
            </a:r>
          </a:p>
          <a:p>
            <a:pPr>
              <a:lnSpc>
                <a:spcPct val="90000"/>
              </a:lnSpc>
            </a:pPr>
            <a:r>
              <a:rPr lang="en-NZ" dirty="0"/>
              <a:t>God called him to be a prophet.</a:t>
            </a:r>
          </a:p>
          <a:p>
            <a:pPr>
              <a:lnSpc>
                <a:spcPct val="90000"/>
              </a:lnSpc>
            </a:pPr>
            <a:r>
              <a:rPr lang="en-NZ" sz="2800" dirty="0"/>
              <a:t>It was in the early part of 8</a:t>
            </a:r>
            <a:r>
              <a:rPr lang="en-NZ" sz="2800" baseline="30000" dirty="0"/>
              <a:t>th</a:t>
            </a:r>
            <a:r>
              <a:rPr lang="en-NZ" sz="2800" dirty="0"/>
              <a:t> century BC.</a:t>
            </a:r>
          </a:p>
          <a:p>
            <a:pPr>
              <a:lnSpc>
                <a:spcPct val="90000"/>
              </a:lnSpc>
            </a:pPr>
            <a:r>
              <a:rPr lang="en-NZ" dirty="0"/>
              <a:t>Israel was a very prosperous place.</a:t>
            </a:r>
          </a:p>
          <a:p>
            <a:pPr>
              <a:lnSpc>
                <a:spcPct val="90000"/>
              </a:lnSpc>
            </a:pPr>
            <a:r>
              <a:rPr lang="en-NZ" sz="2800" dirty="0"/>
              <a:t>Amos’ mission:</a:t>
            </a:r>
          </a:p>
          <a:p>
            <a:pPr>
              <a:lnSpc>
                <a:spcPct val="90000"/>
              </a:lnSpc>
            </a:pPr>
            <a:r>
              <a:rPr lang="en-NZ" dirty="0"/>
              <a:t>Preach wrath and doom!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86701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In Bethel he meets the local priest, Amaziah…</a:t>
            </a:r>
          </a:p>
          <a:p>
            <a:pPr>
              <a:lnSpc>
                <a:spcPct val="90000"/>
              </a:lnSpc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88211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White puzzle with one red piece">
            <a:extLst>
              <a:ext uri="{FF2B5EF4-FFF2-40B4-BE49-F238E27FC236}">
                <a16:creationId xmlns:a16="http://schemas.microsoft.com/office/drawing/2014/main" id="{C233A5F6-5BAD-4068-AF12-B36FDAE57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3302" r="1169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3777522"/>
            <a:ext cx="7696200" cy="2819829"/>
          </a:xfrm>
        </p:spPr>
        <p:txBody>
          <a:bodyPr>
            <a:noAutofit/>
          </a:bodyPr>
          <a:lstStyle/>
          <a:p>
            <a:pPr algn="l"/>
            <a:r>
              <a:rPr lang="en-NZ" sz="5400" dirty="0">
                <a:solidFill>
                  <a:schemeClr val="tx1"/>
                </a:solidFill>
              </a:rPr>
              <a:t>Part 3.</a:t>
            </a:r>
          </a:p>
          <a:p>
            <a:pPr algn="l"/>
            <a:r>
              <a:rPr lang="en-NZ" sz="5400" dirty="0">
                <a:solidFill>
                  <a:schemeClr val="tx1"/>
                </a:solidFill>
              </a:rPr>
              <a:t>What is my Purpose—Specifically?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93927-6286-475F-9CFA-A87143C58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Purpose</a:t>
            </a:r>
            <a:endParaRPr lang="en-NZ" sz="9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In Bethel he meets the local priest, Amaziah.</a:t>
            </a:r>
          </a:p>
          <a:p>
            <a:pPr>
              <a:lnSpc>
                <a:spcPct val="90000"/>
              </a:lnSpc>
            </a:pPr>
            <a:r>
              <a:rPr lang="en-NZ" dirty="0"/>
              <a:t>He is:</a:t>
            </a:r>
          </a:p>
          <a:p>
            <a:pPr lvl="1">
              <a:lnSpc>
                <a:spcPct val="90000"/>
              </a:lnSpc>
            </a:pPr>
            <a:r>
              <a:rPr lang="en-NZ" sz="2800" dirty="0"/>
              <a:t>Reported to the king,</a:t>
            </a:r>
          </a:p>
          <a:p>
            <a:pPr>
              <a:lnSpc>
                <a:spcPct val="90000"/>
              </a:lnSpc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25170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In Bethel he meets the local priest, Amaziah.</a:t>
            </a:r>
          </a:p>
          <a:p>
            <a:pPr>
              <a:lnSpc>
                <a:spcPct val="90000"/>
              </a:lnSpc>
            </a:pPr>
            <a:r>
              <a:rPr lang="en-NZ" dirty="0"/>
              <a:t>He is:</a:t>
            </a:r>
          </a:p>
          <a:p>
            <a:pPr lvl="1">
              <a:lnSpc>
                <a:spcPct val="90000"/>
              </a:lnSpc>
            </a:pPr>
            <a:r>
              <a:rPr lang="en-NZ" sz="2800" dirty="0"/>
              <a:t>Reported to the king,</a:t>
            </a:r>
          </a:p>
          <a:p>
            <a:pPr lvl="1">
              <a:lnSpc>
                <a:spcPct val="90000"/>
              </a:lnSpc>
            </a:pPr>
            <a:r>
              <a:rPr lang="en-NZ" sz="2800" dirty="0"/>
              <a:t>Accused of peddling his preaching for profit,</a:t>
            </a:r>
          </a:p>
          <a:p>
            <a:pPr>
              <a:lnSpc>
                <a:spcPct val="90000"/>
              </a:lnSpc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52586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In Bethel he meets the local priest, Amaziah.</a:t>
            </a:r>
          </a:p>
          <a:p>
            <a:pPr>
              <a:lnSpc>
                <a:spcPct val="90000"/>
              </a:lnSpc>
            </a:pPr>
            <a:r>
              <a:rPr lang="en-NZ" dirty="0"/>
              <a:t>He is:</a:t>
            </a:r>
          </a:p>
          <a:p>
            <a:pPr lvl="1">
              <a:lnSpc>
                <a:spcPct val="90000"/>
              </a:lnSpc>
            </a:pPr>
            <a:r>
              <a:rPr lang="en-NZ" sz="2800" dirty="0"/>
              <a:t>Reported to the king,</a:t>
            </a:r>
          </a:p>
          <a:p>
            <a:pPr lvl="1">
              <a:lnSpc>
                <a:spcPct val="90000"/>
              </a:lnSpc>
            </a:pPr>
            <a:r>
              <a:rPr lang="en-NZ" sz="2800" dirty="0"/>
              <a:t>Accused of peddling his preaching for profit,</a:t>
            </a:r>
          </a:p>
          <a:p>
            <a:pPr lvl="1">
              <a:lnSpc>
                <a:spcPct val="90000"/>
              </a:lnSpc>
            </a:pPr>
            <a:r>
              <a:rPr lang="en-NZ" sz="2800" dirty="0"/>
              <a:t>Told to go back to where he came from.</a:t>
            </a:r>
          </a:p>
          <a:p>
            <a:pPr>
              <a:lnSpc>
                <a:spcPct val="90000"/>
              </a:lnSpc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06444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/>
              <a:t>Amos’ response…?</a:t>
            </a:r>
          </a:p>
        </p:txBody>
      </p:sp>
    </p:spTree>
    <p:extLst>
      <p:ext uri="{BB962C8B-B14F-4D97-AF65-F5344CB8AC3E}">
        <p14:creationId xmlns:p14="http://schemas.microsoft.com/office/powerpoint/2010/main" val="12424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Amos 7:14-15—</a:t>
            </a:r>
          </a:p>
          <a:p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“</a:t>
            </a: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I am not a prophet, nor am I the son of a prophet; for I am a herdsman and a grower of sycamore figs. But the LORD took me from following the flock and the LORD said to me, ‘Go prophesy to My people Israel.’”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1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G</a:t>
            </a: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oing about his farm duties.</a:t>
            </a:r>
          </a:p>
          <a:p>
            <a:pPr marL="0" indent="0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Called to do a job that he believed was reserved for anyone else but himself.</a:t>
            </a:r>
          </a:p>
          <a:p>
            <a:pPr marL="0" indent="0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He was not a ‘Prophet.’ </a:t>
            </a:r>
          </a:p>
          <a:p>
            <a:pPr marL="0" indent="0">
              <a:buNone/>
            </a:pPr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N</a:t>
            </a: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ever thought of enrolling himself in a Prophet Training School. </a:t>
            </a:r>
          </a:p>
          <a:p>
            <a:pPr marL="0" indent="0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Agreed to God’s call.</a:t>
            </a:r>
          </a:p>
          <a:p>
            <a:pPr marL="0" indent="0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God put His Spirit upon him.</a:t>
            </a:r>
          </a:p>
          <a:p>
            <a:pPr marL="0" indent="0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He went forth and prophesied…</a:t>
            </a:r>
          </a:p>
        </p:txBody>
      </p:sp>
    </p:spTree>
    <p:extLst>
      <p:ext uri="{BB962C8B-B14F-4D97-AF65-F5344CB8AC3E}">
        <p14:creationId xmlns:p14="http://schemas.microsoft.com/office/powerpoint/2010/main" val="277798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5B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I was busy minding my own business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9EF867-C527-49AA-B61C-A97A00C4B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B1A9899-2917-4EB7-892A-10734C92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NZ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>
              <a:buNone/>
            </a:pPr>
            <a:endParaRPr lang="en-NZ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I have my doubts, given the grave nature of the messages that he proclaimed, that Amos had one single moment of joy.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8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84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God knows what He is doing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A4A119-045A-48F4-AEA8-0FF279ECCC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r="-2" b="15849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CD2A26F-DE7B-4C0C-A0E0-64303F34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NZ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Jesus’ purpose was to reconcile us to God.</a:t>
            </a: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(Make us friends.)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4F835-F624-4F7B-BE38-E4AC4B1446F3}"/>
              </a:ext>
            </a:extLst>
          </p:cNvPr>
          <p:cNvSpPr txBox="1"/>
          <p:nvPr/>
        </p:nvSpPr>
        <p:spPr>
          <a:xfrm>
            <a:off x="5686922" y="2852936"/>
            <a:ext cx="33608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dirty="0">
                <a:solidFill>
                  <a:schemeClr val="bg1"/>
                </a:solidFill>
                <a:latin typeface="system-ui"/>
              </a:rPr>
              <a:t>Luke 19:10—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For the Son of Man has come to seek </a:t>
            </a:r>
            <a:r>
              <a:rPr lang="en-NZ" sz="2800" i="0" dirty="0">
                <a:solidFill>
                  <a:schemeClr val="bg1"/>
                </a:solidFill>
                <a:effectLst/>
                <a:latin typeface="system-ui"/>
              </a:rPr>
              <a:t>and to save that 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which was lost.” </a:t>
            </a:r>
            <a:r>
              <a:rPr lang="en-NZ" sz="12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B49420-B5DA-4195-B9D9-42415B9C5B4F}"/>
              </a:ext>
            </a:extLst>
          </p:cNvPr>
          <p:cNvSpPr txBox="1"/>
          <p:nvPr/>
        </p:nvSpPr>
        <p:spPr>
          <a:xfrm>
            <a:off x="1488368" y="1268760"/>
            <a:ext cx="2808312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Jesus came to save, so we can go to share…!</a:t>
            </a:r>
          </a:p>
        </p:txBody>
      </p:sp>
    </p:spTree>
    <p:extLst>
      <p:ext uri="{BB962C8B-B14F-4D97-AF65-F5344CB8AC3E}">
        <p14:creationId xmlns:p14="http://schemas.microsoft.com/office/powerpoint/2010/main" val="125940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84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God knows what He is doing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A4A119-045A-48F4-AEA8-0FF279ECCC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r="-2" b="15849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CD2A26F-DE7B-4C0C-A0E0-64303F34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NZ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Jesus’ purpose was to reconcile us to God</a:t>
            </a: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  <a:latin typeface="Segoe UI Historic" panose="020B0502040204020203" pitchFamily="34" charset="0"/>
              </a:rPr>
              <a:t>(Make us friends.)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4F835-F624-4F7B-BE38-E4AC4B1446F3}"/>
              </a:ext>
            </a:extLst>
          </p:cNvPr>
          <p:cNvSpPr txBox="1"/>
          <p:nvPr/>
        </p:nvSpPr>
        <p:spPr>
          <a:xfrm>
            <a:off x="5686922" y="2852936"/>
            <a:ext cx="33608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John 3:16—</a:t>
            </a:r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“For God so loved the world, that He gave His only begotten Son, that whoever believes in Him shall not perish, but have eternal life. </a:t>
            </a:r>
            <a:r>
              <a:rPr lang="en-NZ" sz="12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B49420-B5DA-4195-B9D9-42415B9C5B4F}"/>
              </a:ext>
            </a:extLst>
          </p:cNvPr>
          <p:cNvSpPr txBox="1"/>
          <p:nvPr/>
        </p:nvSpPr>
        <p:spPr>
          <a:xfrm>
            <a:off x="1488368" y="1268760"/>
            <a:ext cx="2808312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Jesus came to save, so we can go to share…!</a:t>
            </a:r>
          </a:p>
        </p:txBody>
      </p:sp>
    </p:spTree>
    <p:extLst>
      <p:ext uri="{BB962C8B-B14F-4D97-AF65-F5344CB8AC3E}">
        <p14:creationId xmlns:p14="http://schemas.microsoft.com/office/powerpoint/2010/main" val="360226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84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9" y="4767072"/>
            <a:ext cx="5275895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Be what you are, wherever you are, whatever you are doing.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CD2A26F-DE7B-4C0C-A0E0-64303F34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NZ" dirty="0">
                <a:solidFill>
                  <a:schemeClr val="bg1"/>
                </a:solidFill>
                <a:latin typeface="system-ui"/>
              </a:rPr>
              <a:t>Your purpose is ‘our’ purpose…</a:t>
            </a:r>
            <a:endParaRPr lang="en-NZ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</p:txBody>
      </p:sp>
      <p:pic>
        <p:nvPicPr>
          <p:cNvPr id="10" name="Picture 2" descr="May be an image of text that says &quot;Thank God for the Old Rugged Cross! PERSON of the Cross-Jesus! Acts 6:14 •PAIN of the Cross Suffering! Hebrews 12L2;1 Peter 2:21ff. PURPOSE of the Cross- Sacrifice! Mark 10:45 •POWER of the Cross- Drawing! .John 12:32; 20:30-31 PROMISE of the Cross- Reconciliation! 5:19-21 Col. 1:19-20 SERMON STARTERS -Mark -MarkN.Posey N. Posey&quot;">
            <a:extLst>
              <a:ext uri="{FF2B5EF4-FFF2-40B4-BE49-F238E27FC236}">
                <a16:creationId xmlns:a16="http://schemas.microsoft.com/office/drawing/2014/main" id="{66558917-BB4A-4CCC-9F56-9FFE4B10AA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9319" b="8866"/>
          <a:stretch/>
        </p:blipFill>
        <p:spPr bwMode="auto">
          <a:xfrm>
            <a:off x="1190716" y="574768"/>
            <a:ext cx="3244583" cy="34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5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Good Question…?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Asking:</a:t>
            </a:r>
          </a:p>
          <a:p>
            <a:pPr marL="0" indent="-228600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What is my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SPECIFIC PURPOSE as a Christian?</a:t>
            </a:r>
          </a:p>
          <a:p>
            <a:pPr marL="0" indent="-228600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-2286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Will drive you crazy if you are not careful.</a:t>
            </a:r>
          </a:p>
          <a:p>
            <a:endParaRPr lang="en-NZ" dirty="0">
              <a:solidFill>
                <a:schemeClr val="tx1"/>
              </a:solidFill>
            </a:endParaRPr>
          </a:p>
          <a:p>
            <a:r>
              <a:rPr lang="en-NZ" dirty="0">
                <a:solidFill>
                  <a:schemeClr val="tx1"/>
                </a:solidFill>
              </a:rPr>
              <a:t>It is loaded with potential frustrations…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320CDDC-B6EF-408A-B826-ADC821B36E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4" y="321732"/>
            <a:ext cx="5293730" cy="4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55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84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9" y="4767072"/>
            <a:ext cx="5275895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Be what you are, wherever you are, whatever you are doing.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CD2A26F-DE7B-4C0C-A0E0-64303F34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385506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NZ" dirty="0">
                <a:solidFill>
                  <a:schemeClr val="bg1"/>
                </a:solidFill>
                <a:latin typeface="system-ui"/>
              </a:rPr>
              <a:t>1 Peter 2:9—</a:t>
            </a:r>
            <a:endParaRPr lang="en-NZ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But you are </a:t>
            </a:r>
            <a:r>
              <a:rPr lang="en-NZ" b="0" i="0" cap="small" dirty="0">
                <a:solidFill>
                  <a:schemeClr val="bg1"/>
                </a:solidFill>
                <a:effectLst/>
                <a:latin typeface="system-ui"/>
              </a:rPr>
              <a:t>a chosen race, a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 royal </a:t>
            </a:r>
            <a:r>
              <a:rPr lang="en-NZ" b="0" i="0" cap="small" dirty="0">
                <a:solidFill>
                  <a:schemeClr val="bg1"/>
                </a:solidFill>
                <a:effectLst/>
                <a:latin typeface="system-ui"/>
              </a:rPr>
              <a:t>priesthood, a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 </a:t>
            </a:r>
            <a:r>
              <a:rPr lang="en-NZ" b="0" i="0" cap="small" dirty="0">
                <a:solidFill>
                  <a:schemeClr val="bg1"/>
                </a:solidFill>
                <a:effectLst/>
                <a:latin typeface="system-ui"/>
              </a:rPr>
              <a:t>holy nation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, </a:t>
            </a:r>
            <a:r>
              <a:rPr lang="en-NZ" b="0" i="0" cap="small" dirty="0">
                <a:solidFill>
                  <a:schemeClr val="bg1"/>
                </a:solidFill>
                <a:effectLst/>
                <a:latin typeface="system-ui"/>
              </a:rPr>
              <a:t>a people for </a:t>
            </a:r>
            <a:r>
              <a:rPr lang="en-NZ" b="0" i="1" dirty="0">
                <a:solidFill>
                  <a:schemeClr val="bg1"/>
                </a:solidFill>
                <a:effectLst/>
                <a:latin typeface="system-ui"/>
              </a:rPr>
              <a:t>God’s </a:t>
            </a:r>
            <a:r>
              <a:rPr lang="en-NZ" b="0" i="0" cap="small" dirty="0">
                <a:solidFill>
                  <a:schemeClr val="bg1"/>
                </a:solidFill>
                <a:effectLst/>
                <a:latin typeface="system-ui"/>
              </a:rPr>
              <a:t>own possession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, so that you may </a:t>
            </a:r>
            <a:r>
              <a:rPr lang="en-NZ" b="1" i="0" dirty="0">
                <a:solidFill>
                  <a:schemeClr val="bg1"/>
                </a:solidFill>
                <a:effectLst/>
                <a:latin typeface="system-ui"/>
              </a:rPr>
              <a:t>proclaim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 the excellencies of Him who has called you out of darkness into His marvellous light; </a:t>
            </a:r>
            <a:r>
              <a:rPr lang="en-NZ" sz="12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b="0" i="0" dirty="0">
              <a:solidFill>
                <a:schemeClr val="bg1"/>
              </a:solidFill>
              <a:effectLst/>
              <a:latin typeface="system-ui"/>
            </a:endParaRPr>
          </a:p>
          <a:p>
            <a:pPr marL="0" indent="0">
              <a:buNone/>
            </a:pPr>
            <a:endParaRPr lang="en-NZ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</p:txBody>
      </p:sp>
      <p:pic>
        <p:nvPicPr>
          <p:cNvPr id="10" name="Picture 2" descr="May be an image of text that says &quot;Thank God for the Old Rugged Cross! PERSON of the Cross-Jesus! Acts 6:14 •PAIN of the Cross Suffering! Hebrews 12L2;1 Peter 2:21ff. PURPOSE of the Cross- Sacrifice! Mark 10:45 •POWER of the Cross- Drawing! .John 12:32; 20:30-31 PROMISE of the Cross- Reconciliation! 5:19-21 Col. 1:19-20 SERMON STARTERS -Mark -MarkN.Posey N. Posey&quot;">
            <a:extLst>
              <a:ext uri="{FF2B5EF4-FFF2-40B4-BE49-F238E27FC236}">
                <a16:creationId xmlns:a16="http://schemas.microsoft.com/office/drawing/2014/main" id="{66558917-BB4A-4CCC-9F56-9FFE4B10AA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9319" b="8866"/>
          <a:stretch/>
        </p:blipFill>
        <p:spPr bwMode="auto">
          <a:xfrm>
            <a:off x="1190716" y="574768"/>
            <a:ext cx="3244583" cy="34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60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81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aptisms - Convention of Atlantic Baptist Churches">
            <a:extLst>
              <a:ext uri="{FF2B5EF4-FFF2-40B4-BE49-F238E27FC236}">
                <a16:creationId xmlns:a16="http://schemas.microsoft.com/office/drawing/2014/main" id="{BBACEF0C-341B-44FA-85E2-8B24B4195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5"/>
          <a:stretch/>
        </p:blipFill>
        <p:spPr bwMode="auto">
          <a:xfrm>
            <a:off x="1547664" y="2852936"/>
            <a:ext cx="2876222" cy="34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59EE6-15BD-451E-B085-DF7E98504EF7}"/>
              </a:ext>
            </a:extLst>
          </p:cNvPr>
          <p:cNvSpPr txBox="1"/>
          <p:nvPr/>
        </p:nvSpPr>
        <p:spPr>
          <a:xfrm>
            <a:off x="5650990" y="320623"/>
            <a:ext cx="3246121" cy="62145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FFFF"/>
                </a:solidFill>
                <a:effectLst/>
              </a:rPr>
              <a:t>Acts 2:38—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baseline="30000" dirty="0">
                <a:solidFill>
                  <a:srgbClr val="FFFFFF"/>
                </a:solidFill>
                <a:effectLst/>
              </a:rPr>
              <a:t>38</a:t>
            </a:r>
            <a:r>
              <a:rPr lang="en-US" sz="2800" i="0" dirty="0">
                <a:solidFill>
                  <a:srgbClr val="FFFFFF"/>
                </a:solidFill>
                <a:effectLst/>
              </a:rPr>
              <a:t>Peter 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>said</a:t>
            </a:r>
            <a:r>
              <a:rPr lang="en-US" sz="2800" i="0" dirty="0">
                <a:solidFill>
                  <a:srgbClr val="FFFFFF"/>
                </a:solidFill>
                <a:effectLst/>
              </a:rPr>
              <a:t> to them, “Repent, and each of you be baptized in the name of Jesus Christ for the forgiveness of your sins; and you will receive the gift of the Holy Spirit. 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(NASB95)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9E861-F13E-46A7-A8B8-968F3468C65C}"/>
              </a:ext>
            </a:extLst>
          </p:cNvPr>
          <p:cNvSpPr txBox="1"/>
          <p:nvPr/>
        </p:nvSpPr>
        <p:spPr>
          <a:xfrm>
            <a:off x="606524" y="101147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FFFFFF"/>
                </a:solidFill>
                <a:effectLst/>
              </a:rPr>
              <a:t>Starting to Begin…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79063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Good Question…?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Asking:</a:t>
            </a:r>
          </a:p>
          <a:p>
            <a:pPr marL="0" indent="-228600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What is my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SPECIFIC PURPOSE as a Christian?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Sounds like a good question…until!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320CDDC-B6EF-408A-B826-ADC821B36E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4" y="321732"/>
            <a:ext cx="5293730" cy="4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3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Good Question…?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Asking:</a:t>
            </a:r>
          </a:p>
          <a:p>
            <a:pPr marL="0" indent="-228600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What is my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SPECIFIC PURPOSE as a Christian?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Sounds like a good question…until!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Somebody gets the answer wrong.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320CDDC-B6EF-408A-B826-ADC821B36E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4" y="321732"/>
            <a:ext cx="5293730" cy="4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6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Good Question…?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Asking:</a:t>
            </a:r>
          </a:p>
          <a:p>
            <a:pPr marL="0" indent="-228600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What is my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SPECIFIC PURPOSE as a Christian?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Sounds like a good question…until!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Somebody gets the answer wrong.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Frustrating…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320CDDC-B6EF-408A-B826-ADC821B36E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4" y="321732"/>
            <a:ext cx="5293730" cy="4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6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Asking the wrong Question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315109-1C75-4B4F-BDB4-396B6003EA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1305" r="7677" b="-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It is loaded with potential frustrations:</a:t>
            </a:r>
          </a:p>
        </p:txBody>
      </p:sp>
    </p:spTree>
    <p:extLst>
      <p:ext uri="{BB962C8B-B14F-4D97-AF65-F5344CB8AC3E}">
        <p14:creationId xmlns:p14="http://schemas.microsoft.com/office/powerpoint/2010/main" val="403341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Asking the wrong Question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315109-1C75-4B4F-BDB4-396B6003EA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1305" r="7677" b="-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It is loaded with potential frustrations: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NZ" dirty="0"/>
              <a:t>It is common for Christians to restrict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NZ" dirty="0"/>
              <a:t>Purpose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NZ" dirty="0"/>
              <a:t>to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NZ" dirty="0"/>
              <a:t>Talents.</a:t>
            </a:r>
          </a:p>
        </p:txBody>
      </p:sp>
    </p:spTree>
    <p:extLst>
      <p:ext uri="{BB962C8B-B14F-4D97-AF65-F5344CB8AC3E}">
        <p14:creationId xmlns:p14="http://schemas.microsoft.com/office/powerpoint/2010/main" val="405484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7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EADC-D096-4ED3-A333-2A34B2B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Asking the wrong Question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315109-1C75-4B4F-BDB4-396B6003EA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1305" r="7677" b="-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BAE349-CF16-4883-9454-FA8F19FB1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It is loaded with potential frustrations: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NZ" dirty="0"/>
              <a:t>Problem: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NZ" sz="2800" dirty="0"/>
              <a:t>If your purpose is restricted to your talents, what happens when your talents are not needed or wanted?</a:t>
            </a:r>
          </a:p>
        </p:txBody>
      </p:sp>
    </p:spTree>
    <p:extLst>
      <p:ext uri="{BB962C8B-B14F-4D97-AF65-F5344CB8AC3E}">
        <p14:creationId xmlns:p14="http://schemas.microsoft.com/office/powerpoint/2010/main" val="222442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1051</Words>
  <Application>Microsoft Office PowerPoint</Application>
  <PresentationFormat>On-screen Show (4:3)</PresentationFormat>
  <Paragraphs>157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UI Historic</vt:lpstr>
      <vt:lpstr>system-ui</vt:lpstr>
      <vt:lpstr>Office Theme</vt:lpstr>
      <vt:lpstr>PowerPoint Presentation</vt:lpstr>
      <vt:lpstr>Purpose</vt:lpstr>
      <vt:lpstr>Good Question…?</vt:lpstr>
      <vt:lpstr>Good Question…?</vt:lpstr>
      <vt:lpstr>Good Question…?</vt:lpstr>
      <vt:lpstr>Good Question…?</vt:lpstr>
      <vt:lpstr>Asking the wrong Question</vt:lpstr>
      <vt:lpstr>Asking the wrong Question</vt:lpstr>
      <vt:lpstr>Asking the wrong Question</vt:lpstr>
      <vt:lpstr>Asking the wrong Question</vt:lpstr>
      <vt:lpstr>Asking the wrong Question</vt:lpstr>
      <vt:lpstr>Asking the wrong Question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I was busy minding my own business</vt:lpstr>
      <vt:lpstr>God knows what He is doing</vt:lpstr>
      <vt:lpstr>God knows what He is doing</vt:lpstr>
      <vt:lpstr>Be what you are, wherever you are, whatever you are doing.</vt:lpstr>
      <vt:lpstr>Be what you are, wherever you are, whatever you are doing.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Morningside Church of Christ</cp:lastModifiedBy>
  <cp:revision>177</cp:revision>
  <dcterms:created xsi:type="dcterms:W3CDTF">2015-02-07T08:10:55Z</dcterms:created>
  <dcterms:modified xsi:type="dcterms:W3CDTF">2021-05-29T22:30:00Z</dcterms:modified>
</cp:coreProperties>
</file>