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55" r:id="rId3"/>
    <p:sldId id="463" r:id="rId4"/>
    <p:sldId id="464" r:id="rId5"/>
    <p:sldId id="465" r:id="rId6"/>
    <p:sldId id="466" r:id="rId7"/>
    <p:sldId id="456" r:id="rId8"/>
    <p:sldId id="459" r:id="rId9"/>
    <p:sldId id="460" r:id="rId10"/>
    <p:sldId id="461" r:id="rId11"/>
    <p:sldId id="454" r:id="rId12"/>
    <p:sldId id="462" r:id="rId13"/>
    <p:sldId id="453" r:id="rId14"/>
    <p:sldId id="458" r:id="rId15"/>
    <p:sldId id="40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1885044"/>
          </a:xfrm>
        </p:spPr>
        <p:txBody>
          <a:bodyPr>
            <a:normAutofit/>
          </a:bodyPr>
          <a:lstStyle/>
          <a:p>
            <a:r>
              <a:rPr lang="en-US" sz="6000" dirty="0"/>
              <a:t>Words to </a:t>
            </a:r>
            <a:r>
              <a:rPr lang="en-US" dirty="0"/>
              <a:t>l</a:t>
            </a:r>
            <a:r>
              <a:rPr lang="en-US" sz="6000" dirty="0"/>
              <a:t>ive by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416" y="4781549"/>
            <a:ext cx="3233531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1. Grace</a:t>
            </a:r>
            <a:endParaRPr lang="en-NZ" sz="6600" dirty="0"/>
          </a:p>
        </p:txBody>
      </p:sp>
      <p:pic>
        <p:nvPicPr>
          <p:cNvPr id="5122" name="Picture 2" descr="Grace United Church">
            <a:extLst>
              <a:ext uri="{FF2B5EF4-FFF2-40B4-BE49-F238E27FC236}">
                <a16:creationId xmlns:a16="http://schemas.microsoft.com/office/drawing/2014/main" id="{C81BDE31-A635-4243-A01B-D4186E93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627527"/>
            <a:ext cx="4717774" cy="35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50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FA1F-F02D-40B8-B8E4-A410F6AC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By Grace I am what I am.</a:t>
            </a:r>
          </a:p>
        </p:txBody>
      </p:sp>
      <p:pic>
        <p:nvPicPr>
          <p:cNvPr id="1026" name="Picture 2" descr="Where are you Landover's Apostle of? | Landover Baptist Church">
            <a:extLst>
              <a:ext uri="{FF2B5EF4-FFF2-40B4-BE49-F238E27FC236}">
                <a16:creationId xmlns:a16="http://schemas.microsoft.com/office/drawing/2014/main" id="{5A31439F-CA52-4ABC-8BBB-8C7F25BA71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666F-1D73-473F-846A-259F9CE99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Paul’s self-appraisal:</a:t>
            </a:r>
          </a:p>
          <a:p>
            <a:pPr lvl="1"/>
            <a:r>
              <a:rPr lang="en-US" b="0" i="0" dirty="0">
                <a:solidFill>
                  <a:srgbClr val="FFFFFF"/>
                </a:solidFill>
                <a:effectLst/>
              </a:rPr>
              <a:t>“But by the grace of God.”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b="0" i="0" dirty="0">
                <a:solidFill>
                  <a:srgbClr val="FFFFFF"/>
                </a:solidFill>
                <a:effectLst/>
              </a:rPr>
              <a:t>I am what I am.”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b="0" i="0" dirty="0">
                <a:solidFill>
                  <a:srgbClr val="FFFFFF"/>
                </a:solidFill>
                <a:effectLst/>
              </a:rPr>
              <a:t>His grace toward me did not prove vain.”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b="0" i="0" dirty="0">
                <a:solidFill>
                  <a:srgbClr val="FFFFFF"/>
                </a:solidFill>
                <a:effectLst/>
              </a:rPr>
              <a:t>ut I laboured even more than all of them.”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“Y</a:t>
            </a:r>
            <a:r>
              <a:rPr lang="en-US" b="0" i="0" dirty="0">
                <a:solidFill>
                  <a:srgbClr val="FFFFFF"/>
                </a:solidFill>
                <a:effectLst/>
              </a:rPr>
              <a:t>et not I.”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“B</a:t>
            </a:r>
            <a:r>
              <a:rPr lang="en-US" b="0" i="0" dirty="0">
                <a:solidFill>
                  <a:srgbClr val="FFFFFF"/>
                </a:solidFill>
                <a:effectLst/>
              </a:rPr>
              <a:t>ut the grace of God with me.”</a:t>
            </a:r>
            <a:endParaRPr lang="en-US" sz="13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638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FD67E-1827-4FB2-8C4B-E8D9CEE8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God’s Grace is Enough</a:t>
            </a:r>
          </a:p>
        </p:txBody>
      </p:sp>
      <p:pic>
        <p:nvPicPr>
          <p:cNvPr id="3074" name="Picture 2" descr="2 Corinthians 12 Posters | Fine Art America">
            <a:extLst>
              <a:ext uri="{FF2B5EF4-FFF2-40B4-BE49-F238E27FC236}">
                <a16:creationId xmlns:a16="http://schemas.microsoft.com/office/drawing/2014/main" id="{B65CE845-90FC-45C8-9653-99804DA1FB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28" t="-288" r="-34956" b="-2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6CEFA-CFB1-4A5B-BDF3-A49F3E33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2 Corinthians 12:9—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9</a:t>
            </a:r>
            <a:r>
              <a:rPr lang="en-US" b="0" i="0" dirty="0">
                <a:solidFill>
                  <a:srgbClr val="FFFFFF"/>
                </a:solidFill>
                <a:effectLst/>
              </a:rPr>
              <a:t>And He has said to me, “My grace is sufficient for you, for power is perfected in weakness.” </a:t>
            </a:r>
          </a:p>
          <a:p>
            <a:r>
              <a:rPr lang="en-US" b="0" i="0" dirty="0">
                <a:solidFill>
                  <a:srgbClr val="FFFFFF"/>
                </a:solidFill>
                <a:effectLst/>
              </a:rPr>
              <a:t>Most gladly, therefore, I will rather boast about my weaknesses, so that the power of Christ may dwell in me.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23383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FD67E-1827-4FB2-8C4B-E8D9CEE8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God’s Grace is Enough</a:t>
            </a:r>
          </a:p>
        </p:txBody>
      </p:sp>
      <p:pic>
        <p:nvPicPr>
          <p:cNvPr id="3074" name="Picture 2" descr="2 Corinthians 12 Posters | Fine Art America">
            <a:extLst>
              <a:ext uri="{FF2B5EF4-FFF2-40B4-BE49-F238E27FC236}">
                <a16:creationId xmlns:a16="http://schemas.microsoft.com/office/drawing/2014/main" id="{B65CE845-90FC-45C8-9653-99804DA1FB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28" t="-288" r="-34956" b="-2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6CEFA-CFB1-4A5B-BDF3-A49F3E33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“My grace is sufficient for you.”</a:t>
            </a:r>
          </a:p>
          <a:p>
            <a:r>
              <a:rPr lang="en-US" dirty="0">
                <a:solidFill>
                  <a:srgbClr val="FFFFFF"/>
                </a:solidFill>
              </a:rPr>
              <a:t>“P</a:t>
            </a:r>
            <a:r>
              <a:rPr lang="en-US" b="0" i="0" dirty="0">
                <a:solidFill>
                  <a:srgbClr val="FFFFFF"/>
                </a:solidFill>
                <a:effectLst/>
              </a:rPr>
              <a:t>ower is perfected in weakness.” </a:t>
            </a:r>
          </a:p>
          <a:p>
            <a:r>
              <a:rPr lang="en-US" b="0" i="0" dirty="0">
                <a:solidFill>
                  <a:srgbClr val="FFFFFF"/>
                </a:solidFill>
                <a:effectLst/>
              </a:rPr>
              <a:t>“Most gladly.”</a:t>
            </a:r>
          </a:p>
          <a:p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b="0" i="0" dirty="0">
                <a:solidFill>
                  <a:srgbClr val="FFFFFF"/>
                </a:solidFill>
                <a:effectLst/>
              </a:rPr>
              <a:t>I will rather boast about my weaknesses.”</a:t>
            </a:r>
          </a:p>
          <a:p>
            <a:r>
              <a:rPr lang="en-US" dirty="0">
                <a:solidFill>
                  <a:srgbClr val="FFFFFF"/>
                </a:solidFill>
              </a:rPr>
              <a:t>“S</a:t>
            </a:r>
            <a:r>
              <a:rPr lang="en-US" b="0" i="0" dirty="0">
                <a:solidFill>
                  <a:srgbClr val="FFFFFF"/>
                </a:solidFill>
                <a:effectLst/>
              </a:rPr>
              <a:t>o that the power of Christ may dwell in me.”</a:t>
            </a:r>
            <a:endParaRPr lang="en-US" sz="17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82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E63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850E2-9D85-4923-8BE7-5C2D0C5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Grow in grace and knowledge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AB48D4-F3F9-4123-A65F-C2AD5454C3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16710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37D-F585-4112-BF43-0D745FD4D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2 Peter 3:18—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18</a:t>
            </a:r>
            <a:r>
              <a:rPr lang="en-US" b="0" i="0" dirty="0">
                <a:solidFill>
                  <a:srgbClr val="FFFFFF"/>
                </a:solidFill>
                <a:effectLst/>
              </a:rPr>
              <a:t>but grow in the grace and knowledge of our Lord and Saviour Jesus Christ. To Him </a:t>
            </a:r>
            <a:r>
              <a:rPr lang="en-US" b="0" i="1" dirty="0">
                <a:solidFill>
                  <a:srgbClr val="FFFFFF"/>
                </a:solidFill>
                <a:effectLst/>
              </a:rPr>
              <a:t>be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the glory, both now and to the day of eternity. Amen.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33099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E63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850E2-9D85-4923-8BE7-5C2D0C5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Grow in grace and knowledge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AB48D4-F3F9-4123-A65F-C2AD5454C3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16710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F37D-F585-4112-BF43-0D745FD4D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</a:rPr>
              <a:t>Christianity is represented as “grace.” 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Every part of it is the result of grace.</a:t>
            </a:r>
          </a:p>
          <a:p>
            <a:r>
              <a:rPr lang="en-NZ" dirty="0">
                <a:solidFill>
                  <a:schemeClr val="bg1"/>
                </a:solidFill>
              </a:rPr>
              <a:t>“U</a:t>
            </a:r>
            <a:r>
              <a:rPr lang="en-NZ" b="0" i="0" dirty="0">
                <a:solidFill>
                  <a:schemeClr val="bg1"/>
                </a:solidFill>
                <a:effectLst/>
              </a:rPr>
              <a:t>nmerited favour.”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To “grow in grace” is to increase in that which constitutes true religion. </a:t>
            </a:r>
          </a:p>
          <a:p>
            <a:r>
              <a:rPr lang="en-NZ" dirty="0">
                <a:solidFill>
                  <a:schemeClr val="bg1"/>
                </a:solidFill>
              </a:rPr>
              <a:t>It must be </a:t>
            </a:r>
            <a:r>
              <a:rPr lang="en-NZ" b="0" i="0" dirty="0">
                <a:solidFill>
                  <a:schemeClr val="bg1"/>
                </a:solidFill>
                <a:effectLst/>
              </a:rPr>
              <a:t>cultivated.</a:t>
            </a:r>
          </a:p>
          <a:p>
            <a:r>
              <a:rPr lang="en-NZ" dirty="0">
                <a:solidFill>
                  <a:schemeClr val="bg1"/>
                </a:solidFill>
              </a:rPr>
              <a:t>To </a:t>
            </a:r>
            <a:r>
              <a:rPr lang="en-NZ" b="0" i="0" dirty="0">
                <a:solidFill>
                  <a:schemeClr val="bg1"/>
                </a:solidFill>
                <a:effectLst/>
              </a:rPr>
              <a:t>grow in us as any other virtue of the soul. </a:t>
            </a:r>
            <a:endParaRPr lang="en-US" sz="17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765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0" y="365125"/>
            <a:ext cx="3697357" cy="133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b="1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20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B291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EBAB-E109-4E28-9EF5-1F3694F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By Grace you have been saved</a:t>
            </a:r>
          </a:p>
        </p:txBody>
      </p:sp>
      <p:pic>
        <p:nvPicPr>
          <p:cNvPr id="6146" name="Picture 2" descr="What Does Ephesians 2:8 Mean?">
            <a:extLst>
              <a:ext uri="{FF2B5EF4-FFF2-40B4-BE49-F238E27FC236}">
                <a16:creationId xmlns:a16="http://schemas.microsoft.com/office/drawing/2014/main" id="{38DF3A89-63FD-4C40-97AD-A72B61A940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A20D-81B4-4F4C-90D0-4D861CF6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0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Ephesians 2:8-9—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8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For by grace you have </a:t>
            </a:r>
            <a:r>
              <a:rPr lang="en-US" b="0" i="0">
                <a:solidFill>
                  <a:srgbClr val="FFFFFF"/>
                </a:solidFill>
                <a:effectLst/>
              </a:rPr>
              <a:t>been saved through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faith; and that not of yourselves, </a:t>
            </a:r>
            <a:r>
              <a:rPr lang="en-US" b="0" i="1" dirty="0">
                <a:solidFill>
                  <a:srgbClr val="FFFFFF"/>
                </a:solidFill>
                <a:effectLst/>
              </a:rPr>
              <a:t>it is</a:t>
            </a:r>
            <a:r>
              <a:rPr lang="en-US" b="0" i="0" dirty="0">
                <a:solidFill>
                  <a:srgbClr val="FFFFFF"/>
                </a:solidFill>
                <a:effectLst/>
              </a:rPr>
              <a:t> the gift of God; </a:t>
            </a:r>
            <a:r>
              <a:rPr lang="en-US" b="1" i="0" baseline="30000" dirty="0">
                <a:solidFill>
                  <a:srgbClr val="FFFFFF"/>
                </a:solidFill>
                <a:effectLst/>
              </a:rPr>
              <a:t>9</a:t>
            </a:r>
            <a:r>
              <a:rPr lang="en-US" b="0" i="0" dirty="0">
                <a:solidFill>
                  <a:srgbClr val="FFFFFF"/>
                </a:solidFill>
                <a:effectLst/>
              </a:rPr>
              <a:t>not as a result of works, so that no one may boast.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304292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B291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EBAB-E109-4E28-9EF5-1F3694F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By Grace you have been saved</a:t>
            </a:r>
          </a:p>
        </p:txBody>
      </p:sp>
      <p:pic>
        <p:nvPicPr>
          <p:cNvPr id="6146" name="Picture 2" descr="What Does Ephesians 2:8 Mean?">
            <a:extLst>
              <a:ext uri="{FF2B5EF4-FFF2-40B4-BE49-F238E27FC236}">
                <a16:creationId xmlns:a16="http://schemas.microsoft.com/office/drawing/2014/main" id="{38DF3A89-63FD-4C40-97AD-A72B61A940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A20D-81B4-4F4C-90D0-4D861CF6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0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rgbClr val="FFFFFF"/>
                </a:solidFill>
                <a:effectLst/>
              </a:rPr>
              <a:t>The gift is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FFFFFF"/>
                </a:solidFill>
                <a:effectLst/>
              </a:rPr>
              <a:t>“Grace,”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not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“Faith.”</a:t>
            </a:r>
            <a:endParaRPr lang="en-US" sz="17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406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B291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EBAB-E109-4E28-9EF5-1F3694F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By Grace you have been saved</a:t>
            </a:r>
          </a:p>
        </p:txBody>
      </p:sp>
      <p:pic>
        <p:nvPicPr>
          <p:cNvPr id="6146" name="Picture 2" descr="What Does Ephesians 2:8 Mean?">
            <a:extLst>
              <a:ext uri="{FF2B5EF4-FFF2-40B4-BE49-F238E27FC236}">
                <a16:creationId xmlns:a16="http://schemas.microsoft.com/office/drawing/2014/main" id="{38DF3A89-63FD-4C40-97AD-A72B61A940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A20D-81B4-4F4C-90D0-4D861CF6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0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“Faith’s”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response to .</a:t>
            </a:r>
            <a:r>
              <a:rPr lang="en-US" b="0" i="0" dirty="0">
                <a:solidFill>
                  <a:schemeClr val="bg1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“Grace”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B291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EBAB-E109-4E28-9EF5-1F3694F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By Grace you have been saved</a:t>
            </a:r>
          </a:p>
        </p:txBody>
      </p:sp>
      <p:pic>
        <p:nvPicPr>
          <p:cNvPr id="6146" name="Picture 2" descr="What Does Ephesians 2:8 Mean?">
            <a:extLst>
              <a:ext uri="{FF2B5EF4-FFF2-40B4-BE49-F238E27FC236}">
                <a16:creationId xmlns:a16="http://schemas.microsoft.com/office/drawing/2014/main" id="{38DF3A89-63FD-4C40-97AD-A72B61A940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A20D-81B4-4F4C-90D0-4D861CF6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0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Ephesians 2:10</a:t>
            </a:r>
          </a:p>
          <a:p>
            <a:pPr algn="l"/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For we are His workmanship, created in Christ Jesus for good works, which God prepared beforehand so that we would walk in them.</a:t>
            </a: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B291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EBAB-E109-4E28-9EF5-1F3694F6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Grace upon Grace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A20D-81B4-4F4C-90D0-4D861CF6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09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John 1:16-17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16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For of His fullness we have all received, and grace upon grace. </a:t>
            </a:r>
            <a:r>
              <a:rPr lang="en-US" b="1" i="0" baseline="30000" dirty="0">
                <a:solidFill>
                  <a:srgbClr val="FFFFFF"/>
                </a:solidFill>
                <a:effectLst/>
              </a:rPr>
              <a:t>17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For the Law was given through Moses; grace and truth were realized through Jesus Christ.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  <p:pic>
        <p:nvPicPr>
          <p:cNvPr id="8" name="Picture 2" descr="The Law Was Given - Grace and Truth Came - Focus Online">
            <a:extLst>
              <a:ext uri="{FF2B5EF4-FFF2-40B4-BE49-F238E27FC236}">
                <a16:creationId xmlns:a16="http://schemas.microsoft.com/office/drawing/2014/main" id="{F05C9348-4312-4448-8034-005639A363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168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6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50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FA1F-F02D-40B8-B8E4-A410F6AC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By Grace I am what I am.</a:t>
            </a:r>
          </a:p>
        </p:txBody>
      </p:sp>
      <p:pic>
        <p:nvPicPr>
          <p:cNvPr id="1026" name="Picture 2" descr="Where are you Landover's Apostle of? | Landover Baptist Church">
            <a:extLst>
              <a:ext uri="{FF2B5EF4-FFF2-40B4-BE49-F238E27FC236}">
                <a16:creationId xmlns:a16="http://schemas.microsoft.com/office/drawing/2014/main" id="{5A31439F-CA52-4ABC-8BBB-8C7F25BA71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666F-1D73-473F-846A-259F9CE99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1 Corinthians 15:9-10—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9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For I am the least of the apostles, and not fit to be called an apostle, because I persecuted the church of God….</a:t>
            </a:r>
            <a:r>
              <a:rPr lang="en-US" b="1" i="0" baseline="30000" dirty="0">
                <a:solidFill>
                  <a:srgbClr val="FFFFFF"/>
                </a:solidFill>
                <a:effectLst/>
              </a:rPr>
              <a:t>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5042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50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FA1F-F02D-40B8-B8E4-A410F6AC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By Grace I am what I am.</a:t>
            </a:r>
          </a:p>
        </p:txBody>
      </p:sp>
      <p:pic>
        <p:nvPicPr>
          <p:cNvPr id="1026" name="Picture 2" descr="Where are you Landover's Apostle of? | Landover Baptist Church">
            <a:extLst>
              <a:ext uri="{FF2B5EF4-FFF2-40B4-BE49-F238E27FC236}">
                <a16:creationId xmlns:a16="http://schemas.microsoft.com/office/drawing/2014/main" id="{5A31439F-CA52-4ABC-8BBB-8C7F25BA71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666F-1D73-473F-846A-259F9CE99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1 Corinthians 15:9-10—</a:t>
            </a:r>
          </a:p>
          <a:p>
            <a:r>
              <a:rPr lang="en-US" b="1" i="0" baseline="30000" dirty="0">
                <a:solidFill>
                  <a:srgbClr val="FFFFFF"/>
                </a:solidFill>
                <a:effectLst/>
              </a:rPr>
              <a:t>9</a:t>
            </a:r>
            <a:r>
              <a:rPr lang="en-US" b="0" i="0" dirty="0">
                <a:solidFill>
                  <a:srgbClr val="FFFFFF"/>
                </a:solidFill>
                <a:effectLst/>
              </a:rPr>
              <a:t>For I am the least of the apostles, and not fit to be called an apostle, because I persecuted the church of God. </a:t>
            </a:r>
            <a:r>
              <a:rPr lang="en-US" b="1" i="0" baseline="30000" dirty="0">
                <a:solidFill>
                  <a:srgbClr val="FFFFFF"/>
                </a:solidFill>
                <a:effectLst/>
              </a:rPr>
              <a:t>10</a:t>
            </a:r>
            <a:r>
              <a:rPr lang="en-US" b="0" i="0" dirty="0">
                <a:solidFill>
                  <a:srgbClr val="FFFFFF"/>
                </a:solidFill>
                <a:effectLst/>
              </a:rPr>
              <a:t>But by the grace of God I am what I am, and His grace toward me did not prove vain; but I laboured even more than all of them, yet not I, but the grace of God with me.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93481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50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FA1F-F02D-40B8-B8E4-A410F6AC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By Grace I am what I am.</a:t>
            </a:r>
          </a:p>
        </p:txBody>
      </p:sp>
      <p:pic>
        <p:nvPicPr>
          <p:cNvPr id="1026" name="Picture 2" descr="Where are you Landover's Apostle of? | Landover Baptist Church">
            <a:extLst>
              <a:ext uri="{FF2B5EF4-FFF2-40B4-BE49-F238E27FC236}">
                <a16:creationId xmlns:a16="http://schemas.microsoft.com/office/drawing/2014/main" id="{5A31439F-CA52-4ABC-8BBB-8C7F25BA71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666F-1D73-473F-846A-259F9CE99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Paul’s self-appraisal:</a:t>
            </a:r>
          </a:p>
          <a:p>
            <a:pPr lvl="1"/>
            <a:r>
              <a:rPr lang="en-US" b="0" i="0" dirty="0">
                <a:solidFill>
                  <a:srgbClr val="FFFFFF"/>
                </a:solidFill>
                <a:effectLst/>
              </a:rPr>
              <a:t>“For I am the least of the apostles.”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“N</a:t>
            </a:r>
            <a:r>
              <a:rPr lang="en-US" b="0" i="0" dirty="0">
                <a:solidFill>
                  <a:srgbClr val="FFFFFF"/>
                </a:solidFill>
                <a:effectLst/>
              </a:rPr>
              <a:t>ot fit to be called an apostle.”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“B</a:t>
            </a:r>
            <a:r>
              <a:rPr lang="en-US" b="0" i="0" dirty="0">
                <a:solidFill>
                  <a:srgbClr val="FFFFFF"/>
                </a:solidFill>
                <a:effectLst/>
              </a:rPr>
              <a:t>ecause I persecuted the church of God.” God. </a:t>
            </a:r>
            <a:endParaRPr lang="en-US" sz="13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65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4600</TotalTime>
  <Words>662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Office Theme</vt:lpstr>
      <vt:lpstr>Words to live by</vt:lpstr>
      <vt:lpstr>By Grace you have been saved</vt:lpstr>
      <vt:lpstr>By Grace you have been saved</vt:lpstr>
      <vt:lpstr>By Grace you have been saved</vt:lpstr>
      <vt:lpstr>By Grace you have been saved</vt:lpstr>
      <vt:lpstr>Grace upon Grace</vt:lpstr>
      <vt:lpstr>By Grace I am what I am.</vt:lpstr>
      <vt:lpstr>By Grace I am what I am.</vt:lpstr>
      <vt:lpstr>By Grace I am what I am.</vt:lpstr>
      <vt:lpstr>By Grace I am what I am.</vt:lpstr>
      <vt:lpstr>God’s Grace is Enough</vt:lpstr>
      <vt:lpstr>God’s Grace is Enough</vt:lpstr>
      <vt:lpstr>Grow in grace and knowledge</vt:lpstr>
      <vt:lpstr>Grow in grace and knowledge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129</cp:revision>
  <dcterms:created xsi:type="dcterms:W3CDTF">2018-02-15T21:37:55Z</dcterms:created>
  <dcterms:modified xsi:type="dcterms:W3CDTF">2021-08-24T06:45:06Z</dcterms:modified>
</cp:coreProperties>
</file>