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23" r:id="rId2"/>
    <p:sldId id="432" r:id="rId3"/>
    <p:sldId id="424" r:id="rId4"/>
    <p:sldId id="434" r:id="rId5"/>
    <p:sldId id="425" r:id="rId6"/>
    <p:sldId id="433" r:id="rId7"/>
    <p:sldId id="435" r:id="rId8"/>
    <p:sldId id="436" r:id="rId9"/>
    <p:sldId id="429" r:id="rId10"/>
    <p:sldId id="437" r:id="rId11"/>
    <p:sldId id="431" r:id="rId12"/>
    <p:sldId id="438" r:id="rId13"/>
    <p:sldId id="263" r:id="rId14"/>
    <p:sldId id="40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24/08/2021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334372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24/08/2021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41238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24/08/2021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9857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24/08/2021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53079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63DD58-AF44-414E-8EE6-274F67F68675}" type="datetimeFigureOut">
              <a:rPr lang="en-NZ" smtClean="0"/>
              <a:t>24/08/2021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12382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63DD58-AF44-414E-8EE6-274F67F68675}" type="datetimeFigureOut">
              <a:rPr lang="en-NZ" smtClean="0"/>
              <a:t>24/08/2021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87347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63DD58-AF44-414E-8EE6-274F67F68675}" type="datetimeFigureOut">
              <a:rPr lang="en-NZ" smtClean="0"/>
              <a:t>24/08/2021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43504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63DD58-AF44-414E-8EE6-274F67F68675}" type="datetimeFigureOut">
              <a:rPr lang="en-NZ" smtClean="0"/>
              <a:t>24/08/2021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04514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3DD58-AF44-414E-8EE6-274F67F68675}" type="datetimeFigureOut">
              <a:rPr lang="en-NZ" smtClean="0"/>
              <a:t>24/08/2021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73423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63DD58-AF44-414E-8EE6-274F67F68675}" type="datetimeFigureOut">
              <a:rPr lang="en-NZ" smtClean="0"/>
              <a:t>24/08/2021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7226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63DD58-AF44-414E-8EE6-274F67F68675}" type="datetimeFigureOut">
              <a:rPr lang="en-NZ" smtClean="0"/>
              <a:t>24/08/2021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86910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3DD58-AF44-414E-8EE6-274F67F68675}" type="datetimeFigureOut">
              <a:rPr lang="en-NZ" smtClean="0"/>
              <a:t>24/08/2021</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46865-A5C3-47EA-BA70-7D9D5B683038}" type="slidenum">
              <a:rPr lang="en-NZ" smtClean="0"/>
              <a:t>‹#›</a:t>
            </a:fld>
            <a:endParaRPr lang="en-NZ"/>
          </a:p>
        </p:txBody>
      </p:sp>
    </p:spTree>
    <p:extLst>
      <p:ext uri="{BB962C8B-B14F-4D97-AF65-F5344CB8AC3E}">
        <p14:creationId xmlns:p14="http://schemas.microsoft.com/office/powerpoint/2010/main" val="1672897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89D4-D3BC-4ECC-B318-AAC0A4165FFC}"/>
              </a:ext>
            </a:extLst>
          </p:cNvPr>
          <p:cNvSpPr>
            <a:spLocks noGrp="1"/>
          </p:cNvSpPr>
          <p:nvPr>
            <p:ph type="title"/>
          </p:nvPr>
        </p:nvSpPr>
        <p:spPr>
          <a:xfrm>
            <a:off x="623888" y="576264"/>
            <a:ext cx="7886700" cy="1885044"/>
          </a:xfrm>
        </p:spPr>
        <p:txBody>
          <a:bodyPr>
            <a:normAutofit/>
          </a:bodyPr>
          <a:lstStyle/>
          <a:p>
            <a:r>
              <a:rPr lang="en-US" sz="6000" dirty="0"/>
              <a:t>Words to </a:t>
            </a:r>
            <a:r>
              <a:rPr lang="en-US" dirty="0"/>
              <a:t>l</a:t>
            </a:r>
            <a:r>
              <a:rPr lang="en-US" sz="6000" dirty="0"/>
              <a:t>ive by</a:t>
            </a:r>
            <a:endParaRPr lang="en-NZ" dirty="0"/>
          </a:p>
        </p:txBody>
      </p:sp>
      <p:sp>
        <p:nvSpPr>
          <p:cNvPr id="3" name="Text Placeholder 2">
            <a:extLst>
              <a:ext uri="{FF2B5EF4-FFF2-40B4-BE49-F238E27FC236}">
                <a16:creationId xmlns:a16="http://schemas.microsoft.com/office/drawing/2014/main" id="{1460E0D6-F11F-4805-A8B2-2B7A0B1813FF}"/>
              </a:ext>
            </a:extLst>
          </p:cNvPr>
          <p:cNvSpPr>
            <a:spLocks noGrp="1"/>
          </p:cNvSpPr>
          <p:nvPr>
            <p:ph type="body" idx="1"/>
          </p:nvPr>
        </p:nvSpPr>
        <p:spPr>
          <a:xfrm>
            <a:off x="5592416" y="4781549"/>
            <a:ext cx="3233531" cy="1500187"/>
          </a:xfrm>
        </p:spPr>
        <p:txBody>
          <a:bodyPr>
            <a:normAutofit/>
          </a:bodyPr>
          <a:lstStyle/>
          <a:p>
            <a:pPr algn="ctr"/>
            <a:r>
              <a:rPr lang="en-US" sz="6600" dirty="0"/>
              <a:t>3. Love</a:t>
            </a:r>
            <a:endParaRPr lang="en-NZ" sz="6600" dirty="0"/>
          </a:p>
        </p:txBody>
      </p:sp>
      <p:pic>
        <p:nvPicPr>
          <p:cNvPr id="4098" name="Picture 2">
            <a:extLst>
              <a:ext uri="{FF2B5EF4-FFF2-40B4-BE49-F238E27FC236}">
                <a16:creationId xmlns:a16="http://schemas.microsoft.com/office/drawing/2014/main" id="{434A08D6-58F3-457E-B224-1E6B8CA01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382" y="2861671"/>
            <a:ext cx="4605427" cy="328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00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0EC505F5-843B-4221-9A62-999184EB9CD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600200" y="457200"/>
            <a:ext cx="5943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37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877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8EC9A23C-2838-4734-BD5E-45F0BE25793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82600" y="702012"/>
            <a:ext cx="8178799" cy="359867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7F997CB0-5201-4418-842F-8EC65AECAB28}"/>
              </a:ext>
            </a:extLst>
          </p:cNvPr>
          <p:cNvSpPr>
            <a:spLocks noGrp="1"/>
          </p:cNvSpPr>
          <p:nvPr>
            <p:ph sz="half" idx="1"/>
          </p:nvPr>
        </p:nvSpPr>
        <p:spPr>
          <a:xfrm>
            <a:off x="457199" y="4522635"/>
            <a:ext cx="8024191" cy="1603528"/>
          </a:xfrm>
        </p:spPr>
        <p:txBody>
          <a:bodyPr>
            <a:normAutofit/>
          </a:bodyPr>
          <a:lstStyle/>
          <a:p>
            <a:r>
              <a:rPr lang="en-NZ" dirty="0"/>
              <a:t>How we communicate the Lord’s Love is vital.</a:t>
            </a:r>
          </a:p>
          <a:p>
            <a:r>
              <a:rPr lang="en-NZ" dirty="0"/>
              <a:t>Empty words are known by their silent inactivity.</a:t>
            </a:r>
          </a:p>
          <a:p>
            <a:r>
              <a:rPr lang="en-NZ" dirty="0"/>
              <a:t>Jesus went about doing GOOD! (Acts 10:38)</a:t>
            </a:r>
          </a:p>
        </p:txBody>
      </p:sp>
    </p:spTree>
    <p:extLst>
      <p:ext uri="{BB962C8B-B14F-4D97-AF65-F5344CB8AC3E}">
        <p14:creationId xmlns:p14="http://schemas.microsoft.com/office/powerpoint/2010/main" val="1339070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877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8EC9A23C-2838-4734-BD5E-45F0BE25793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82600" y="702012"/>
            <a:ext cx="8178799" cy="359867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7F997CB0-5201-4418-842F-8EC65AECAB28}"/>
              </a:ext>
            </a:extLst>
          </p:cNvPr>
          <p:cNvSpPr>
            <a:spLocks noGrp="1"/>
          </p:cNvSpPr>
          <p:nvPr>
            <p:ph sz="half" idx="1"/>
          </p:nvPr>
        </p:nvSpPr>
        <p:spPr>
          <a:xfrm>
            <a:off x="457199" y="4522635"/>
            <a:ext cx="8024191" cy="1603528"/>
          </a:xfrm>
        </p:spPr>
        <p:txBody>
          <a:bodyPr>
            <a:normAutofit lnSpcReduction="10000"/>
          </a:bodyPr>
          <a:lstStyle/>
          <a:p>
            <a:pPr algn="l"/>
            <a:r>
              <a:rPr lang="en-NZ" dirty="0">
                <a:latin typeface="system-ui"/>
              </a:rPr>
              <a:t>James 1:27—</a:t>
            </a:r>
            <a:r>
              <a:rPr lang="en-NZ" b="0" i="0" dirty="0">
                <a:effectLst/>
                <a:latin typeface="system-ui"/>
              </a:rPr>
              <a:t>Pure and undefiled </a:t>
            </a:r>
            <a:r>
              <a:rPr lang="en-NZ" b="1" i="0" dirty="0">
                <a:effectLst/>
                <a:latin typeface="system-ui"/>
              </a:rPr>
              <a:t>relig</a:t>
            </a:r>
            <a:r>
              <a:rPr lang="en-NZ" b="0" i="0" dirty="0">
                <a:effectLst/>
                <a:latin typeface="system-ui"/>
              </a:rPr>
              <a:t>ion in the sight of </a:t>
            </a:r>
            <a:r>
              <a:rPr lang="en-NZ" b="0" i="1" dirty="0">
                <a:effectLst/>
                <a:latin typeface="system-ui"/>
              </a:rPr>
              <a:t>our</a:t>
            </a:r>
            <a:r>
              <a:rPr lang="en-NZ" b="0" i="0" dirty="0">
                <a:effectLst/>
                <a:latin typeface="system-ui"/>
              </a:rPr>
              <a:t> God and Father is this: to visit orphans and widows in their distress, </a:t>
            </a:r>
            <a:r>
              <a:rPr lang="en-NZ" b="0" i="1" dirty="0">
                <a:effectLst/>
                <a:latin typeface="system-ui"/>
              </a:rPr>
              <a:t>and</a:t>
            </a:r>
            <a:r>
              <a:rPr lang="en-NZ" b="0" i="0" dirty="0">
                <a:effectLst/>
                <a:latin typeface="system-ui"/>
              </a:rPr>
              <a:t> to keep oneself unstained by the world.</a:t>
            </a:r>
          </a:p>
        </p:txBody>
      </p:sp>
    </p:spTree>
    <p:extLst>
      <p:ext uri="{BB962C8B-B14F-4D97-AF65-F5344CB8AC3E}">
        <p14:creationId xmlns:p14="http://schemas.microsoft.com/office/powerpoint/2010/main" val="1826885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NZ" dirty="0"/>
              <a:t>What is the greatest...?</a:t>
            </a:r>
          </a:p>
        </p:txBody>
      </p:sp>
      <p:sp>
        <p:nvSpPr>
          <p:cNvPr id="3" name="Content Placeholder 2"/>
          <p:cNvSpPr>
            <a:spLocks noGrp="1"/>
          </p:cNvSpPr>
          <p:nvPr>
            <p:ph sz="half" idx="1"/>
          </p:nvPr>
        </p:nvSpPr>
        <p:spPr>
          <a:xfrm>
            <a:off x="457200" y="1844824"/>
            <a:ext cx="4038600" cy="4281339"/>
          </a:xfrm>
        </p:spPr>
        <p:txBody>
          <a:bodyPr>
            <a:normAutofit/>
          </a:bodyPr>
          <a:lstStyle/>
          <a:p>
            <a:r>
              <a:rPr lang="en-NZ" dirty="0"/>
              <a:t>John 15:13</a:t>
            </a:r>
          </a:p>
          <a:p>
            <a:pPr>
              <a:buNone/>
            </a:pPr>
            <a:r>
              <a:rPr lang="en-NZ" dirty="0"/>
              <a:t>The </a:t>
            </a:r>
            <a:r>
              <a:rPr lang="en-NZ" b="1" dirty="0"/>
              <a:t>greatest</a:t>
            </a:r>
            <a:r>
              <a:rPr lang="en-NZ" dirty="0"/>
              <a:t> </a:t>
            </a:r>
            <a:r>
              <a:rPr lang="en-NZ" b="1" dirty="0"/>
              <a:t>love</a:t>
            </a:r>
            <a:r>
              <a:rPr lang="en-NZ" dirty="0"/>
              <a:t> a person can show is to die for his friends.</a:t>
            </a:r>
          </a:p>
          <a:p>
            <a:r>
              <a:rPr lang="en-NZ" dirty="0"/>
              <a:t>1 Corinthians 13:13</a:t>
            </a:r>
          </a:p>
          <a:p>
            <a:pPr>
              <a:buNone/>
            </a:pPr>
            <a:r>
              <a:rPr lang="en-NZ" dirty="0"/>
              <a:t>So these three things continue forever: faith, hope, and </a:t>
            </a:r>
            <a:r>
              <a:rPr lang="en-NZ" b="1" dirty="0"/>
              <a:t>love</a:t>
            </a:r>
            <a:r>
              <a:rPr lang="en-NZ" dirty="0"/>
              <a:t>. And the </a:t>
            </a:r>
            <a:r>
              <a:rPr lang="en-NZ" b="1" dirty="0"/>
              <a:t>greatest</a:t>
            </a:r>
            <a:r>
              <a:rPr lang="en-NZ" dirty="0"/>
              <a:t> of these is </a:t>
            </a:r>
            <a:r>
              <a:rPr lang="en-NZ" b="1" dirty="0"/>
              <a:t>love</a:t>
            </a:r>
            <a:r>
              <a:rPr lang="en-NZ" dirty="0"/>
              <a:t>.</a:t>
            </a:r>
          </a:p>
          <a:p>
            <a:pPr>
              <a:buNone/>
            </a:pPr>
            <a:endParaRPr lang="en-NZ" dirty="0"/>
          </a:p>
          <a:p>
            <a:pPr>
              <a:buNone/>
            </a:pPr>
            <a:endParaRPr lang="en-NZ" dirty="0"/>
          </a:p>
        </p:txBody>
      </p:sp>
      <p:pic>
        <p:nvPicPr>
          <p:cNvPr id="5" name="Content Placeholder 4" descr="l7.jpg"/>
          <p:cNvPicPr>
            <a:picLocks noGrp="1" noChangeAspect="1"/>
          </p:cNvPicPr>
          <p:nvPr>
            <p:ph sz="half" idx="2"/>
          </p:nvPr>
        </p:nvPicPr>
        <p:blipFill>
          <a:blip r:embed="rId2" cstate="print"/>
          <a:stretch>
            <a:fillRect/>
          </a:stretch>
        </p:blipFill>
        <p:spPr>
          <a:xfrm>
            <a:off x="4509394" y="1844824"/>
            <a:ext cx="4176463" cy="41764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May be an image of one or more people, body of water and tree">
            <a:extLst>
              <a:ext uri="{FF2B5EF4-FFF2-40B4-BE49-F238E27FC236}">
                <a16:creationId xmlns:a16="http://schemas.microsoft.com/office/drawing/2014/main" id="{0B13A819-EDDD-463E-B08F-2CF6B0FF0305}"/>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8914" r="11775"/>
          <a:stretch/>
        </p:blipFill>
        <p:spPr bwMode="auto">
          <a:xfrm>
            <a:off x="20" y="10"/>
            <a:ext cx="72522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4">
            <a:extLst>
              <a:ext uri="{FF2B5EF4-FFF2-40B4-BE49-F238E27FC236}">
                <a16:creationId xmlns:a16="http://schemas.microsoft.com/office/drawing/2014/main" id="{624906FE-F689-446B-8F72-69A95E577102}"/>
              </a:ext>
            </a:extLst>
          </p:cNvPr>
          <p:cNvSpPr txBox="1">
            <a:spLocks/>
          </p:cNvSpPr>
          <p:nvPr/>
        </p:nvSpPr>
        <p:spPr>
          <a:xfrm>
            <a:off x="5128590" y="365125"/>
            <a:ext cx="3697357" cy="133115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500" dirty="0">
                <a:latin typeface="+mj-lt"/>
                <a:ea typeface="+mj-ea"/>
                <a:cs typeface="+mj-cs"/>
              </a:rPr>
              <a:t>“Baptism now saves you” </a:t>
            </a:r>
            <a:r>
              <a:rPr lang="en-US" sz="2000" dirty="0">
                <a:latin typeface="+mj-lt"/>
                <a:ea typeface="+mj-ea"/>
                <a:cs typeface="+mj-cs"/>
              </a:rPr>
              <a:t>(1Pet.3:21).</a:t>
            </a:r>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5128591" y="2080591"/>
            <a:ext cx="3790122" cy="4558748"/>
          </a:xfrm>
        </p:spPr>
        <p:txBody>
          <a:bodyPr vert="horz" lIns="91440" tIns="45720" rIns="91440" bIns="45720" rtlCol="0">
            <a:normAutofit fontScale="92500" lnSpcReduction="10000"/>
          </a:bodyPr>
          <a:lstStyle/>
          <a:p>
            <a:r>
              <a:rPr lang="en-US" dirty="0"/>
              <a:t>Matthew 28:19-20—</a:t>
            </a:r>
            <a:r>
              <a:rPr lang="en-US" b="1" i="0" baseline="30000" dirty="0">
                <a:effectLst/>
              </a:rPr>
              <a:t>19</a:t>
            </a:r>
            <a:r>
              <a:rPr lang="en-US" b="0" i="0" dirty="0">
                <a:effectLst/>
              </a:rPr>
              <a:t>Go therefore and make disciples of all the nations, baptizing them in the name of the Father and the Son and the Holy Spirit, </a:t>
            </a:r>
            <a:r>
              <a:rPr lang="en-US" b="1" i="0" baseline="30000" dirty="0">
                <a:effectLst/>
              </a:rPr>
              <a:t>20</a:t>
            </a:r>
            <a:r>
              <a:rPr lang="en-US" b="0" i="0" dirty="0">
                <a:effectLst/>
              </a:rPr>
              <a:t>teaching them to observe all that I commanded you; and lo, I am with you always, even to the end of the age.” </a:t>
            </a:r>
            <a:r>
              <a:rPr lang="en-US" sz="1700" b="0" i="0" dirty="0">
                <a:effectLst/>
              </a:rPr>
              <a:t>(NASB95)</a:t>
            </a:r>
            <a:endParaRPr lang="en-US" sz="1700" dirty="0"/>
          </a:p>
        </p:txBody>
      </p:sp>
    </p:spTree>
    <p:extLst>
      <p:ext uri="{BB962C8B-B14F-4D97-AF65-F5344CB8AC3E}">
        <p14:creationId xmlns:p14="http://schemas.microsoft.com/office/powerpoint/2010/main" val="2441146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7E2F1-35A3-46CD-98CB-FF90FB061F1C}"/>
              </a:ext>
            </a:extLst>
          </p:cNvPr>
          <p:cNvSpPr>
            <a:spLocks noGrp="1"/>
          </p:cNvSpPr>
          <p:nvPr>
            <p:ph type="title"/>
          </p:nvPr>
        </p:nvSpPr>
        <p:spPr/>
        <p:txBody>
          <a:bodyPr/>
          <a:lstStyle/>
          <a:p>
            <a:endParaRPr lang="en-NZ"/>
          </a:p>
        </p:txBody>
      </p:sp>
      <p:sp>
        <p:nvSpPr>
          <p:cNvPr id="4" name="Content Placeholder 3">
            <a:extLst>
              <a:ext uri="{FF2B5EF4-FFF2-40B4-BE49-F238E27FC236}">
                <a16:creationId xmlns:a16="http://schemas.microsoft.com/office/drawing/2014/main" id="{D34308E3-1F89-4F85-B13C-C1C8A048FE1C}"/>
              </a:ext>
            </a:extLst>
          </p:cNvPr>
          <p:cNvSpPr>
            <a:spLocks noGrp="1"/>
          </p:cNvSpPr>
          <p:nvPr>
            <p:ph sz="half" idx="2"/>
          </p:nvPr>
        </p:nvSpPr>
        <p:spPr/>
        <p:txBody>
          <a:bodyPr/>
          <a:lstStyle/>
          <a:p>
            <a:r>
              <a:rPr lang="en-NZ" dirty="0"/>
              <a:t>Love is at the heart of our spiritual experience.</a:t>
            </a:r>
          </a:p>
          <a:p>
            <a:r>
              <a:rPr lang="en-NZ" dirty="0"/>
              <a:t>In fact, no LOVE, no spiritual experience.</a:t>
            </a:r>
          </a:p>
          <a:p>
            <a:endParaRPr lang="en-NZ" dirty="0"/>
          </a:p>
        </p:txBody>
      </p:sp>
      <p:pic>
        <p:nvPicPr>
          <p:cNvPr id="5" name="Picture 2">
            <a:extLst>
              <a:ext uri="{FF2B5EF4-FFF2-40B4-BE49-F238E27FC236}">
                <a16:creationId xmlns:a16="http://schemas.microsoft.com/office/drawing/2014/main" id="{CBCE5F4C-1302-4F09-A004-B1459046270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616835"/>
            <a:ext cx="3886200" cy="276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011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7430-DACF-4CC2-AFE5-B215894A83B8}"/>
              </a:ext>
            </a:extLst>
          </p:cNvPr>
          <p:cNvSpPr>
            <a:spLocks noGrp="1"/>
          </p:cNvSpPr>
          <p:nvPr>
            <p:ph type="title"/>
          </p:nvPr>
        </p:nvSpPr>
        <p:spPr>
          <a:xfrm>
            <a:off x="628650" y="365126"/>
            <a:ext cx="3886200" cy="1325563"/>
          </a:xfrm>
        </p:spPr>
        <p:txBody>
          <a:bodyPr/>
          <a:lstStyle/>
          <a:p>
            <a:pPr algn="ctr"/>
            <a:r>
              <a:rPr lang="en-NZ" b="1" dirty="0"/>
              <a:t>Love’s ultimate standard…</a:t>
            </a:r>
          </a:p>
        </p:txBody>
      </p:sp>
      <p:sp>
        <p:nvSpPr>
          <p:cNvPr id="4" name="Content Placeholder 3">
            <a:extLst>
              <a:ext uri="{FF2B5EF4-FFF2-40B4-BE49-F238E27FC236}">
                <a16:creationId xmlns:a16="http://schemas.microsoft.com/office/drawing/2014/main" id="{B1D21709-B33F-4AA3-9C18-7948D18DA4F6}"/>
              </a:ext>
            </a:extLst>
          </p:cNvPr>
          <p:cNvSpPr>
            <a:spLocks noGrp="1"/>
          </p:cNvSpPr>
          <p:nvPr>
            <p:ph sz="half" idx="2"/>
          </p:nvPr>
        </p:nvSpPr>
        <p:spPr>
          <a:xfrm>
            <a:off x="4629150" y="2955235"/>
            <a:ext cx="3886200" cy="3221728"/>
          </a:xfrm>
        </p:spPr>
        <p:txBody>
          <a:bodyPr/>
          <a:lstStyle/>
          <a:p>
            <a:r>
              <a:rPr lang="en-NZ" b="1" dirty="0">
                <a:latin typeface="system-ui"/>
              </a:rPr>
              <a:t>John 15:13—</a:t>
            </a:r>
            <a:br>
              <a:rPr lang="en-NZ" b="1" dirty="0"/>
            </a:br>
            <a:r>
              <a:rPr lang="en-NZ" b="1" i="0" dirty="0">
                <a:effectLst/>
                <a:latin typeface="system-ui"/>
              </a:rPr>
              <a:t>Greater love has no one than this, than to lay down one’s life for his friends. </a:t>
            </a:r>
            <a:r>
              <a:rPr lang="en-NZ" sz="1200" b="1" i="0" dirty="0">
                <a:effectLst/>
                <a:latin typeface="system-ui"/>
              </a:rPr>
              <a:t>(NKJV)</a:t>
            </a:r>
          </a:p>
        </p:txBody>
      </p:sp>
      <p:pic>
        <p:nvPicPr>
          <p:cNvPr id="1028" name="Picture 4">
            <a:extLst>
              <a:ext uri="{FF2B5EF4-FFF2-40B4-BE49-F238E27FC236}">
                <a16:creationId xmlns:a16="http://schemas.microsoft.com/office/drawing/2014/main" id="{6B0A3AFF-E4BA-45A2-9016-158A18EFACD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597080"/>
            <a:ext cx="3886200" cy="2808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913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7430-DACF-4CC2-AFE5-B215894A83B8}"/>
              </a:ext>
            </a:extLst>
          </p:cNvPr>
          <p:cNvSpPr>
            <a:spLocks noGrp="1"/>
          </p:cNvSpPr>
          <p:nvPr>
            <p:ph type="title"/>
          </p:nvPr>
        </p:nvSpPr>
        <p:spPr>
          <a:xfrm>
            <a:off x="628650" y="365126"/>
            <a:ext cx="3886200" cy="1325563"/>
          </a:xfrm>
        </p:spPr>
        <p:txBody>
          <a:bodyPr/>
          <a:lstStyle/>
          <a:p>
            <a:pPr algn="ctr"/>
            <a:r>
              <a:rPr lang="en-NZ" b="1" dirty="0"/>
              <a:t>“Go and do Likewise…”</a:t>
            </a:r>
          </a:p>
        </p:txBody>
      </p:sp>
      <p:sp>
        <p:nvSpPr>
          <p:cNvPr id="4" name="Content Placeholder 3">
            <a:extLst>
              <a:ext uri="{FF2B5EF4-FFF2-40B4-BE49-F238E27FC236}">
                <a16:creationId xmlns:a16="http://schemas.microsoft.com/office/drawing/2014/main" id="{B1D21709-B33F-4AA3-9C18-7948D18DA4F6}"/>
              </a:ext>
            </a:extLst>
          </p:cNvPr>
          <p:cNvSpPr>
            <a:spLocks noGrp="1"/>
          </p:cNvSpPr>
          <p:nvPr>
            <p:ph sz="half" idx="2"/>
          </p:nvPr>
        </p:nvSpPr>
        <p:spPr>
          <a:xfrm>
            <a:off x="4629150" y="365126"/>
            <a:ext cx="3886200" cy="5811837"/>
          </a:xfrm>
        </p:spPr>
        <p:txBody>
          <a:bodyPr>
            <a:normAutofit/>
          </a:bodyPr>
          <a:lstStyle/>
          <a:p>
            <a:r>
              <a:rPr lang="en-NZ" b="1" dirty="0"/>
              <a:t>1 John 3:16—</a:t>
            </a:r>
          </a:p>
          <a:p>
            <a:pPr>
              <a:buNone/>
            </a:pPr>
            <a:r>
              <a:rPr lang="en-NZ" b="1" baseline="30000" dirty="0"/>
              <a:t>16 </a:t>
            </a:r>
            <a:r>
              <a:rPr lang="en-NZ" b="1" dirty="0"/>
              <a:t>We know love by this, that He laid down His life for us; and we ought to lay down our lives for the brethren. </a:t>
            </a:r>
            <a:r>
              <a:rPr lang="en-NZ" sz="1200" b="1" dirty="0"/>
              <a:t>(NASB)</a:t>
            </a:r>
          </a:p>
          <a:p>
            <a:pPr>
              <a:buNone/>
            </a:pPr>
            <a:endParaRPr lang="en-NZ" sz="1200" b="1" dirty="0"/>
          </a:p>
          <a:p>
            <a:r>
              <a:rPr lang="en-NZ" b="1" dirty="0"/>
              <a:t>No playing favourites.</a:t>
            </a:r>
          </a:p>
          <a:p>
            <a:r>
              <a:rPr lang="en-NZ" b="1" dirty="0"/>
              <a:t>“Taking up our cross daily” (Lk.9:23) is </a:t>
            </a:r>
          </a:p>
        </p:txBody>
      </p:sp>
      <p:pic>
        <p:nvPicPr>
          <p:cNvPr id="1028" name="Picture 4">
            <a:extLst>
              <a:ext uri="{FF2B5EF4-FFF2-40B4-BE49-F238E27FC236}">
                <a16:creationId xmlns:a16="http://schemas.microsoft.com/office/drawing/2014/main" id="{6B0A3AFF-E4BA-45A2-9016-158A18EFACD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597080"/>
            <a:ext cx="3886200" cy="2808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105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0542-9207-4A9F-8253-4FA26D18EF82}"/>
              </a:ext>
            </a:extLst>
          </p:cNvPr>
          <p:cNvSpPr>
            <a:spLocks noGrp="1"/>
          </p:cNvSpPr>
          <p:nvPr>
            <p:ph type="title"/>
          </p:nvPr>
        </p:nvSpPr>
        <p:spPr/>
        <p:txBody>
          <a:bodyPr/>
          <a:lstStyle/>
          <a:p>
            <a:r>
              <a:rPr lang="en-NZ" dirty="0"/>
              <a:t>Grow in Faith </a:t>
            </a:r>
            <a:r>
              <a:rPr lang="en-NZ" dirty="0">
                <a:sym typeface="Wingdings" panose="05000000000000000000" pitchFamily="2" charset="2"/>
              </a:rPr>
              <a:t> Grow in Love…</a:t>
            </a:r>
            <a:endParaRPr lang="en-NZ" dirty="0"/>
          </a:p>
        </p:txBody>
      </p:sp>
      <p:sp>
        <p:nvSpPr>
          <p:cNvPr id="4" name="Content Placeholder 3">
            <a:extLst>
              <a:ext uri="{FF2B5EF4-FFF2-40B4-BE49-F238E27FC236}">
                <a16:creationId xmlns:a16="http://schemas.microsoft.com/office/drawing/2014/main" id="{CD9CD859-BCBF-4D86-BBE9-055C684F5BC0}"/>
              </a:ext>
            </a:extLst>
          </p:cNvPr>
          <p:cNvSpPr>
            <a:spLocks noGrp="1"/>
          </p:cNvSpPr>
          <p:nvPr>
            <p:ph sz="half" idx="2"/>
          </p:nvPr>
        </p:nvSpPr>
        <p:spPr/>
        <p:txBody>
          <a:bodyPr>
            <a:normAutofit/>
          </a:bodyPr>
          <a:lstStyle/>
          <a:p>
            <a:pPr algn="l"/>
            <a:r>
              <a:rPr lang="en-NZ" b="1" dirty="0">
                <a:latin typeface="system-ui"/>
              </a:rPr>
              <a:t>2 Thessalonians 1:3—</a:t>
            </a:r>
            <a:endParaRPr lang="en-NZ" b="1" i="0" dirty="0">
              <a:effectLst/>
              <a:latin typeface="system-ui"/>
            </a:endParaRPr>
          </a:p>
          <a:p>
            <a:pPr algn="l"/>
            <a:r>
              <a:rPr lang="en-NZ" b="1" i="0" dirty="0">
                <a:effectLst/>
                <a:latin typeface="system-ui"/>
              </a:rPr>
              <a:t>We ought always to give thanks to God for you, brethren, as is </a:t>
            </a:r>
            <a:r>
              <a:rPr lang="en-NZ" b="1" i="1" dirty="0">
                <a:effectLst/>
                <a:latin typeface="system-ui"/>
              </a:rPr>
              <a:t>only</a:t>
            </a:r>
            <a:r>
              <a:rPr lang="en-NZ" b="1" i="0" dirty="0">
                <a:effectLst/>
                <a:latin typeface="system-ui"/>
              </a:rPr>
              <a:t> fitting, because your faith is greatly enlarged, and the love of each one of you toward one another grows </a:t>
            </a:r>
            <a:r>
              <a:rPr lang="en-NZ" b="1" i="1" dirty="0">
                <a:effectLst/>
                <a:latin typeface="system-ui"/>
              </a:rPr>
              <a:t>ever </a:t>
            </a:r>
            <a:r>
              <a:rPr lang="en-NZ" b="1" i="0" dirty="0">
                <a:effectLst/>
                <a:latin typeface="system-ui"/>
              </a:rPr>
              <a:t>greater; </a:t>
            </a:r>
            <a:r>
              <a:rPr lang="en-NZ" sz="1200" b="1" i="0" dirty="0">
                <a:effectLst/>
                <a:latin typeface="system-ui"/>
              </a:rPr>
              <a:t>(NASB95)</a:t>
            </a:r>
          </a:p>
        </p:txBody>
      </p:sp>
      <p:pic>
        <p:nvPicPr>
          <p:cNvPr id="2050" name="Picture 2">
            <a:extLst>
              <a:ext uri="{FF2B5EF4-FFF2-40B4-BE49-F238E27FC236}">
                <a16:creationId xmlns:a16="http://schemas.microsoft.com/office/drawing/2014/main" id="{A7555075-6F53-4923-8B33-AB1D10D6068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709942"/>
            <a:ext cx="3886200" cy="258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055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0542-9207-4A9F-8253-4FA26D18EF82}"/>
              </a:ext>
            </a:extLst>
          </p:cNvPr>
          <p:cNvSpPr>
            <a:spLocks noGrp="1"/>
          </p:cNvSpPr>
          <p:nvPr>
            <p:ph type="title"/>
          </p:nvPr>
        </p:nvSpPr>
        <p:spPr>
          <a:xfrm>
            <a:off x="628650" y="365126"/>
            <a:ext cx="3886200" cy="1325563"/>
          </a:xfrm>
        </p:spPr>
        <p:txBody>
          <a:bodyPr/>
          <a:lstStyle/>
          <a:p>
            <a:pPr algn="ctr"/>
            <a:r>
              <a:rPr lang="en-NZ" b="1" dirty="0"/>
              <a:t>Murderers in the Dark</a:t>
            </a:r>
          </a:p>
        </p:txBody>
      </p:sp>
      <p:sp>
        <p:nvSpPr>
          <p:cNvPr id="4" name="Content Placeholder 3">
            <a:extLst>
              <a:ext uri="{FF2B5EF4-FFF2-40B4-BE49-F238E27FC236}">
                <a16:creationId xmlns:a16="http://schemas.microsoft.com/office/drawing/2014/main" id="{CD9CD859-BCBF-4D86-BBE9-055C684F5BC0}"/>
              </a:ext>
            </a:extLst>
          </p:cNvPr>
          <p:cNvSpPr>
            <a:spLocks noGrp="1"/>
          </p:cNvSpPr>
          <p:nvPr>
            <p:ph sz="half" idx="2"/>
          </p:nvPr>
        </p:nvSpPr>
        <p:spPr/>
        <p:txBody>
          <a:bodyPr>
            <a:normAutofit fontScale="92500" lnSpcReduction="10000"/>
          </a:bodyPr>
          <a:lstStyle/>
          <a:p>
            <a:r>
              <a:rPr lang="en-NZ" b="1" dirty="0"/>
              <a:t>1 John 3:15— </a:t>
            </a:r>
          </a:p>
          <a:p>
            <a:pPr>
              <a:buNone/>
            </a:pPr>
            <a:r>
              <a:rPr lang="en-NZ" dirty="0"/>
              <a:t>Anyone who </a:t>
            </a:r>
            <a:r>
              <a:rPr lang="en-NZ" b="1" u="sng" dirty="0"/>
              <a:t>hate</a:t>
            </a:r>
            <a:r>
              <a:rPr lang="en-NZ" u="sng" dirty="0"/>
              <a:t>s</a:t>
            </a:r>
            <a:r>
              <a:rPr lang="en-NZ" dirty="0"/>
              <a:t> a brother or sister is a murderer, and you know that no murderer has eternal life residing in him.</a:t>
            </a:r>
          </a:p>
          <a:p>
            <a:r>
              <a:rPr lang="en-NZ" dirty="0"/>
              <a:t>1 John 2:9</a:t>
            </a:r>
          </a:p>
          <a:p>
            <a:pPr>
              <a:buNone/>
            </a:pPr>
            <a:r>
              <a:rPr lang="en-NZ" dirty="0"/>
              <a:t>Anyone who claims to be in the light but </a:t>
            </a:r>
            <a:r>
              <a:rPr lang="en-NZ" b="1" u="sng" dirty="0"/>
              <a:t>hates</a:t>
            </a:r>
            <a:r>
              <a:rPr lang="en-NZ" dirty="0"/>
              <a:t> a brother or sister is still in the darkness.</a:t>
            </a:r>
          </a:p>
        </p:txBody>
      </p:sp>
      <p:pic>
        <p:nvPicPr>
          <p:cNvPr id="6" name="Content Placeholder 4" descr="l6.jpg">
            <a:extLst>
              <a:ext uri="{FF2B5EF4-FFF2-40B4-BE49-F238E27FC236}">
                <a16:creationId xmlns:a16="http://schemas.microsoft.com/office/drawing/2014/main" id="{4560785B-0F3A-4A37-9EFC-EA3093416C98}"/>
              </a:ext>
            </a:extLst>
          </p:cNvPr>
          <p:cNvPicPr>
            <a:picLocks noGrp="1" noChangeAspect="1"/>
          </p:cNvPicPr>
          <p:nvPr>
            <p:ph sz="half" idx="1"/>
          </p:nvPr>
        </p:nvPicPr>
        <p:blipFill>
          <a:blip r:embed="rId2" cstate="print"/>
          <a:stretch>
            <a:fillRect/>
          </a:stretch>
        </p:blipFill>
        <p:spPr>
          <a:xfrm>
            <a:off x="742122" y="1825281"/>
            <a:ext cx="3658676" cy="4351338"/>
          </a:xfrm>
        </p:spPr>
      </p:pic>
    </p:spTree>
    <p:extLst>
      <p:ext uri="{BB962C8B-B14F-4D97-AF65-F5344CB8AC3E}">
        <p14:creationId xmlns:p14="http://schemas.microsoft.com/office/powerpoint/2010/main" val="1052480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89A8A-2E89-43EF-976A-EB66477411F0}"/>
              </a:ext>
            </a:extLst>
          </p:cNvPr>
          <p:cNvSpPr>
            <a:spLocks noGrp="1"/>
          </p:cNvSpPr>
          <p:nvPr>
            <p:ph type="title"/>
          </p:nvPr>
        </p:nvSpPr>
        <p:spPr>
          <a:xfrm>
            <a:off x="628650" y="365126"/>
            <a:ext cx="3772437" cy="1325563"/>
          </a:xfrm>
        </p:spPr>
        <p:txBody>
          <a:bodyPr/>
          <a:lstStyle/>
          <a:p>
            <a:pPr algn="ctr"/>
            <a:r>
              <a:rPr lang="en-NZ" b="1" dirty="0"/>
              <a:t>Can’t hide what you are…</a:t>
            </a:r>
          </a:p>
        </p:txBody>
      </p:sp>
      <p:sp>
        <p:nvSpPr>
          <p:cNvPr id="4" name="Content Placeholder 3">
            <a:extLst>
              <a:ext uri="{FF2B5EF4-FFF2-40B4-BE49-F238E27FC236}">
                <a16:creationId xmlns:a16="http://schemas.microsoft.com/office/drawing/2014/main" id="{E5D83A66-E012-4357-907F-7C6D9490B3D2}"/>
              </a:ext>
            </a:extLst>
          </p:cNvPr>
          <p:cNvSpPr>
            <a:spLocks noGrp="1"/>
          </p:cNvSpPr>
          <p:nvPr>
            <p:ph sz="half" idx="2"/>
          </p:nvPr>
        </p:nvSpPr>
        <p:spPr/>
        <p:txBody>
          <a:bodyPr/>
          <a:lstStyle/>
          <a:p>
            <a:r>
              <a:rPr lang="en-NZ" dirty="0"/>
              <a:t>1 John 4:20—</a:t>
            </a:r>
          </a:p>
          <a:p>
            <a:r>
              <a:rPr lang="en-NZ" dirty="0"/>
              <a:t>If people say, “I love God,” but hate their brothers or sisters, they are liars. Those who do not love their brothers and sisters, whom they have seen, cannot love God, whom they have never seen.</a:t>
            </a:r>
          </a:p>
        </p:txBody>
      </p:sp>
      <p:pic>
        <p:nvPicPr>
          <p:cNvPr id="5" name="Content Placeholder 4" descr="l6.jpg">
            <a:extLst>
              <a:ext uri="{FF2B5EF4-FFF2-40B4-BE49-F238E27FC236}">
                <a16:creationId xmlns:a16="http://schemas.microsoft.com/office/drawing/2014/main" id="{EB5A937B-4985-4A4A-8EF7-CED430C4173A}"/>
              </a:ext>
            </a:extLst>
          </p:cNvPr>
          <p:cNvPicPr>
            <a:picLocks noGrp="1" noChangeAspect="1"/>
          </p:cNvPicPr>
          <p:nvPr>
            <p:ph sz="half" idx="1"/>
          </p:nvPr>
        </p:nvPicPr>
        <p:blipFill>
          <a:blip r:embed="rId2" cstate="print"/>
          <a:stretch>
            <a:fillRect/>
          </a:stretch>
        </p:blipFill>
        <p:spPr>
          <a:xfrm>
            <a:off x="742412" y="1825625"/>
            <a:ext cx="3658675" cy="4351338"/>
          </a:xfrm>
        </p:spPr>
      </p:pic>
    </p:spTree>
    <p:extLst>
      <p:ext uri="{BB962C8B-B14F-4D97-AF65-F5344CB8AC3E}">
        <p14:creationId xmlns:p14="http://schemas.microsoft.com/office/powerpoint/2010/main" val="250940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89A8A-2E89-43EF-976A-EB66477411F0}"/>
              </a:ext>
            </a:extLst>
          </p:cNvPr>
          <p:cNvSpPr>
            <a:spLocks noGrp="1"/>
          </p:cNvSpPr>
          <p:nvPr>
            <p:ph type="title"/>
          </p:nvPr>
        </p:nvSpPr>
        <p:spPr>
          <a:xfrm>
            <a:off x="628650" y="365126"/>
            <a:ext cx="3772437" cy="1325563"/>
          </a:xfrm>
        </p:spPr>
        <p:txBody>
          <a:bodyPr/>
          <a:lstStyle/>
          <a:p>
            <a:pPr algn="ctr"/>
            <a:r>
              <a:rPr lang="en-NZ" b="1" dirty="0"/>
              <a:t>Can’t hide what you are…</a:t>
            </a:r>
          </a:p>
        </p:txBody>
      </p:sp>
      <p:sp>
        <p:nvSpPr>
          <p:cNvPr id="4" name="Content Placeholder 3">
            <a:extLst>
              <a:ext uri="{FF2B5EF4-FFF2-40B4-BE49-F238E27FC236}">
                <a16:creationId xmlns:a16="http://schemas.microsoft.com/office/drawing/2014/main" id="{E5D83A66-E012-4357-907F-7C6D9490B3D2}"/>
              </a:ext>
            </a:extLst>
          </p:cNvPr>
          <p:cNvSpPr>
            <a:spLocks noGrp="1"/>
          </p:cNvSpPr>
          <p:nvPr>
            <p:ph sz="half" idx="2"/>
          </p:nvPr>
        </p:nvSpPr>
        <p:spPr/>
        <p:txBody>
          <a:bodyPr>
            <a:normAutofit/>
          </a:bodyPr>
          <a:lstStyle/>
          <a:p>
            <a:r>
              <a:rPr lang="en-NZ" b="1" dirty="0">
                <a:latin typeface="system-ui"/>
              </a:rPr>
              <a:t>James 2:16—</a:t>
            </a:r>
            <a:br>
              <a:rPr lang="en-NZ" b="1" dirty="0"/>
            </a:br>
            <a:r>
              <a:rPr lang="en-NZ" b="1" i="0" dirty="0">
                <a:effectLst/>
                <a:latin typeface="system-ui"/>
              </a:rPr>
              <a:t>and one of you says to them, “Go in peace, be warmed and be filled,” and yet you do not give them what is necessary for </a:t>
            </a:r>
            <a:r>
              <a:rPr lang="en-NZ" b="1" i="1" dirty="0">
                <a:effectLst/>
                <a:latin typeface="system-ui"/>
              </a:rPr>
              <a:t>their </a:t>
            </a:r>
            <a:r>
              <a:rPr lang="en-NZ" b="1" i="0" dirty="0">
                <a:effectLst/>
                <a:latin typeface="system-ui"/>
              </a:rPr>
              <a:t>body, what use is that?</a:t>
            </a:r>
          </a:p>
        </p:txBody>
      </p:sp>
      <p:pic>
        <p:nvPicPr>
          <p:cNvPr id="5" name="Content Placeholder 4" descr="l6.jpg">
            <a:extLst>
              <a:ext uri="{FF2B5EF4-FFF2-40B4-BE49-F238E27FC236}">
                <a16:creationId xmlns:a16="http://schemas.microsoft.com/office/drawing/2014/main" id="{EB5A937B-4985-4A4A-8EF7-CED430C4173A}"/>
              </a:ext>
            </a:extLst>
          </p:cNvPr>
          <p:cNvPicPr>
            <a:picLocks noGrp="1" noChangeAspect="1"/>
          </p:cNvPicPr>
          <p:nvPr>
            <p:ph sz="half" idx="1"/>
          </p:nvPr>
        </p:nvPicPr>
        <p:blipFill>
          <a:blip r:embed="rId2" cstate="print"/>
          <a:stretch>
            <a:fillRect/>
          </a:stretch>
        </p:blipFill>
        <p:spPr>
          <a:xfrm>
            <a:off x="742412" y="1825625"/>
            <a:ext cx="3658675" cy="4351338"/>
          </a:xfrm>
        </p:spPr>
      </p:pic>
    </p:spTree>
    <p:extLst>
      <p:ext uri="{BB962C8B-B14F-4D97-AF65-F5344CB8AC3E}">
        <p14:creationId xmlns:p14="http://schemas.microsoft.com/office/powerpoint/2010/main" val="1978397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07DF6852-DF8E-491C-8C22-132C8BF43D4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9705" b="15309"/>
          <a:stretch/>
        </p:blipFill>
        <p:spPr bwMode="auto">
          <a:xfrm>
            <a:off x="929205" y="697413"/>
            <a:ext cx="7285590" cy="546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1061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5311</TotalTime>
  <Words>505</Words>
  <Application>Microsoft Office PowerPoint</Application>
  <PresentationFormat>On-screen Show (4:3)</PresentationFormat>
  <Paragraphs>36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system-ui</vt:lpstr>
      <vt:lpstr>Office Theme</vt:lpstr>
      <vt:lpstr>Words to live by</vt:lpstr>
      <vt:lpstr>PowerPoint Presentation</vt:lpstr>
      <vt:lpstr>Love’s ultimate standard…</vt:lpstr>
      <vt:lpstr>“Go and do Likewise…”</vt:lpstr>
      <vt:lpstr>Grow in Faith  Grow in Love…</vt:lpstr>
      <vt:lpstr>Murderers in the Dark</vt:lpstr>
      <vt:lpstr>Can’t hide what you are…</vt:lpstr>
      <vt:lpstr>Can’t hide what you are…</vt:lpstr>
      <vt:lpstr>PowerPoint Presentation</vt:lpstr>
      <vt:lpstr>PowerPoint Presentation</vt:lpstr>
      <vt:lpstr>PowerPoint Presentation</vt:lpstr>
      <vt:lpstr>PowerPoint Presentation</vt:lpstr>
      <vt:lpstr>What is the greatest...?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the purpose of godliness</dc:title>
  <dc:creator>John Staiger</dc:creator>
  <cp:lastModifiedBy>HODGMAN, Geoff (BOSTSC)</cp:lastModifiedBy>
  <cp:revision>135</cp:revision>
  <dcterms:created xsi:type="dcterms:W3CDTF">2018-02-15T21:37:55Z</dcterms:created>
  <dcterms:modified xsi:type="dcterms:W3CDTF">2021-08-24T10:17:37Z</dcterms:modified>
</cp:coreProperties>
</file>