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8" r:id="rId4"/>
    <p:sldId id="380" r:id="rId5"/>
    <p:sldId id="382" r:id="rId6"/>
    <p:sldId id="381" r:id="rId7"/>
    <p:sldId id="262" r:id="rId8"/>
    <p:sldId id="383" r:id="rId9"/>
    <p:sldId id="264" r:id="rId10"/>
    <p:sldId id="384" r:id="rId11"/>
    <p:sldId id="386" r:id="rId12"/>
    <p:sldId id="265" r:id="rId13"/>
    <p:sldId id="388" r:id="rId14"/>
    <p:sldId id="390" r:id="rId15"/>
    <p:sldId id="391" r:id="rId16"/>
    <p:sldId id="389" r:id="rId17"/>
    <p:sldId id="258" r:id="rId18"/>
    <p:sldId id="392" r:id="rId19"/>
    <p:sldId id="268" r:id="rId20"/>
    <p:sldId id="260" r:id="rId21"/>
    <p:sldId id="394" r:id="rId22"/>
    <p:sldId id="261" r:id="rId23"/>
    <p:sldId id="396" r:id="rId24"/>
    <p:sldId id="397" r:id="rId25"/>
    <p:sldId id="263" r:id="rId26"/>
    <p:sldId id="399" r:id="rId27"/>
    <p:sldId id="266" r:id="rId28"/>
    <p:sldId id="401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18F32-DB05-4B1E-8DA1-5FF3B5910D44}" type="datetimeFigureOut">
              <a:rPr lang="en-NZ" smtClean="0"/>
              <a:pPr/>
              <a:t>06/09/2021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78C8-60F5-4867-B926-5A6A810971F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en-NZ" dirty="0"/>
              <a:t>Getting Along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42" y="1825091"/>
            <a:ext cx="3607294" cy="3207815"/>
          </a:xfrm>
        </p:spPr>
        <p:txBody>
          <a:bodyPr>
            <a:noAutofit/>
          </a:bodyPr>
          <a:lstStyle/>
          <a:p>
            <a:r>
              <a:rPr lang="en-NZ" sz="3600" dirty="0">
                <a:solidFill>
                  <a:schemeClr val="tx1"/>
                </a:solidFill>
              </a:rPr>
              <a:t>Principles </a:t>
            </a:r>
          </a:p>
          <a:p>
            <a:r>
              <a:rPr lang="en-NZ" sz="3600" dirty="0">
                <a:solidFill>
                  <a:schemeClr val="tx1"/>
                </a:solidFill>
              </a:rPr>
              <a:t>that apply in </a:t>
            </a:r>
          </a:p>
          <a:p>
            <a:r>
              <a:rPr lang="en-NZ" sz="3600" dirty="0">
                <a:solidFill>
                  <a:schemeClr val="tx1"/>
                </a:solidFill>
              </a:rPr>
              <a:t>every </a:t>
            </a:r>
          </a:p>
          <a:p>
            <a:r>
              <a:rPr lang="en-NZ" sz="3600" dirty="0">
                <a:solidFill>
                  <a:schemeClr val="tx1"/>
                </a:solidFill>
              </a:rPr>
              <a:t>Relationship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9C8A8-F293-4B1F-9366-B2A7F44E866B}"/>
              </a:ext>
            </a:extLst>
          </p:cNvPr>
          <p:cNvSpPr txBox="1"/>
          <p:nvPr/>
        </p:nvSpPr>
        <p:spPr>
          <a:xfrm>
            <a:off x="972716" y="5202696"/>
            <a:ext cx="71985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600" dirty="0">
                <a:latin typeface="Brush Script MT" panose="03060802040406070304" pitchFamily="66" charset="0"/>
              </a:rPr>
              <a:t>Ephesians 4:25-29</a:t>
            </a:r>
            <a:r>
              <a:rPr lang="en-NZ" dirty="0"/>
              <a:t>.</a:t>
            </a:r>
          </a:p>
        </p:txBody>
      </p:sp>
      <p:pic>
        <p:nvPicPr>
          <p:cNvPr id="6" name="Content Placeholder 7" descr="k9.png">
            <a:extLst>
              <a:ext uri="{FF2B5EF4-FFF2-40B4-BE49-F238E27FC236}">
                <a16:creationId xmlns:a16="http://schemas.microsoft.com/office/drawing/2014/main" id="{1A46FF18-DE43-4A40-B4FD-A1BC3CC6EF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825092"/>
            <a:ext cx="4759422" cy="3207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20077"/>
            <a:ext cx="4572000" cy="34834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NZ" sz="3600" dirty="0"/>
              <a:t>“Fail” Starting Points:</a:t>
            </a:r>
          </a:p>
          <a:p>
            <a:pPr marL="514350" indent="-514350">
              <a:buAutoNum type="arabicPeriod"/>
            </a:pPr>
            <a:r>
              <a:rPr lang="en-NZ" sz="3600" dirty="0"/>
              <a:t>“If only he would change!”</a:t>
            </a:r>
          </a:p>
          <a:p>
            <a:pPr marL="514350" indent="-514350">
              <a:buAutoNum type="arabicPeriod"/>
            </a:pPr>
            <a:r>
              <a:rPr lang="en-NZ" sz="3600" dirty="0"/>
              <a:t>“If only she would treat me better.”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NZ" sz="3600" dirty="0"/>
              <a:t>“He ought to do...!” </a:t>
            </a:r>
          </a:p>
          <a:p>
            <a:pPr marL="0" indent="0">
              <a:buNone/>
            </a:pPr>
            <a:endParaRPr lang="en-NZ" sz="3600" dirty="0"/>
          </a:p>
        </p:txBody>
      </p:sp>
      <p:pic>
        <p:nvPicPr>
          <p:cNvPr id="7" name="Content Placeholder 6" descr="k12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6546" t="4725" r="7100" b="4725"/>
          <a:stretch/>
        </p:blipFill>
        <p:spPr>
          <a:xfrm>
            <a:off x="4823520" y="3483429"/>
            <a:ext cx="4140271" cy="3154494"/>
          </a:xfrm>
        </p:spPr>
      </p:pic>
    </p:spTree>
    <p:extLst>
      <p:ext uri="{BB962C8B-B14F-4D97-AF65-F5344CB8AC3E}">
        <p14:creationId xmlns:p14="http://schemas.microsoft.com/office/powerpoint/2010/main" val="109116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20077"/>
            <a:ext cx="4572000" cy="34834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NZ" sz="3600" dirty="0"/>
              <a:t>“Success starts here…”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Choose one thing you can do to make things better.</a:t>
            </a:r>
          </a:p>
          <a:p>
            <a:pPr marL="742950" indent="-742950">
              <a:buFont typeface="+mj-lt"/>
              <a:buAutoNum type="arabicPeriod"/>
            </a:pPr>
            <a:r>
              <a:rPr lang="en-NZ" sz="3600" dirty="0"/>
              <a:t>Expect the best.</a:t>
            </a:r>
          </a:p>
        </p:txBody>
      </p:sp>
      <p:pic>
        <p:nvPicPr>
          <p:cNvPr id="7" name="Content Placeholder 6" descr="k12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6546" t="4725" r="7100" b="4725"/>
          <a:stretch/>
        </p:blipFill>
        <p:spPr>
          <a:xfrm>
            <a:off x="4823520" y="3483429"/>
            <a:ext cx="4140271" cy="3154494"/>
          </a:xfrm>
        </p:spPr>
      </p:pic>
    </p:spTree>
    <p:extLst>
      <p:ext uri="{BB962C8B-B14F-4D97-AF65-F5344CB8AC3E}">
        <p14:creationId xmlns:p14="http://schemas.microsoft.com/office/powerpoint/2010/main" val="278940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103812" cy="1879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Become the kind of person you would like to know.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5048250"/>
          </a:xfrm>
        </p:spPr>
        <p:txBody>
          <a:bodyPr>
            <a:noAutofit/>
          </a:bodyPr>
          <a:lstStyle/>
          <a:p>
            <a:r>
              <a:rPr lang="en-NZ" sz="3600" b="0" spc="-100" dirty="0"/>
              <a:t>Ephesians 4:22-24—</a:t>
            </a:r>
            <a:r>
              <a:rPr lang="en-NZ" sz="3600" b="0" spc="-100" baseline="30000" dirty="0"/>
              <a:t>22 </a:t>
            </a:r>
            <a:r>
              <a:rPr lang="en-NZ" sz="3600" b="0" spc="-100" dirty="0"/>
              <a:t>You were taught, with regard to your former way of life, to put off your old self, which is being corrupted by its deceitful desires; </a:t>
            </a:r>
            <a:r>
              <a:rPr lang="en-NZ" sz="3600" b="0" spc="-100" baseline="30000" dirty="0"/>
              <a:t>23 </a:t>
            </a:r>
            <a:r>
              <a:rPr lang="en-NZ" sz="3600" b="0" spc="-100" dirty="0"/>
              <a:t>to be made new in the attitude of your minds; </a:t>
            </a:r>
            <a:r>
              <a:rPr lang="en-NZ" sz="3600" b="0" spc="-100" baseline="30000" dirty="0"/>
              <a:t>24 </a:t>
            </a:r>
            <a:r>
              <a:rPr lang="en-NZ" sz="3600" b="0" spc="-100" dirty="0"/>
              <a:t>and to put on the new self, created to be like God in true righteousness and holiness.</a:t>
            </a:r>
          </a:p>
        </p:txBody>
      </p:sp>
      <p:pic>
        <p:nvPicPr>
          <p:cNvPr id="10" name="Content Placeholder 8" descr="k16.jpg">
            <a:extLst>
              <a:ext uri="{FF2B5EF4-FFF2-40B4-BE49-F238E27FC236}">
                <a16:creationId xmlns:a16="http://schemas.microsoft.com/office/drawing/2014/main" id="{71E34688-1719-4A72-854B-0DA916AAA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3813" y="5680"/>
            <a:ext cx="4040187" cy="187395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103812" cy="1879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Become the kind of person you would like to know.</a:t>
            </a:r>
          </a:p>
        </p:txBody>
      </p:sp>
      <p:pic>
        <p:nvPicPr>
          <p:cNvPr id="10" name="Content Placeholder 8" descr="k16.jpg">
            <a:extLst>
              <a:ext uri="{FF2B5EF4-FFF2-40B4-BE49-F238E27FC236}">
                <a16:creationId xmlns:a16="http://schemas.microsoft.com/office/drawing/2014/main" id="{71E34688-1719-4A72-854B-0DA916AAA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3813" y="5680"/>
            <a:ext cx="4040187" cy="1873959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8FF5565-EE1C-4029-AE98-0C35E9A1BD88}"/>
              </a:ext>
            </a:extLst>
          </p:cNvPr>
          <p:cNvSpPr txBox="1">
            <a:spLocks/>
          </p:cNvSpPr>
          <p:nvPr/>
        </p:nvSpPr>
        <p:spPr>
          <a:xfrm>
            <a:off x="0" y="1988840"/>
            <a:ext cx="8748464" cy="4594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spc="-200" dirty="0"/>
              <a:t>You would like your child to hang around with.</a:t>
            </a:r>
          </a:p>
          <a:p>
            <a:r>
              <a:rPr lang="en-NZ" sz="3600" spc="-200" dirty="0"/>
              <a:t>You would like your boss to be.</a:t>
            </a:r>
          </a:p>
          <a:p>
            <a:r>
              <a:rPr lang="en-NZ" sz="3600" spc="-200" dirty="0"/>
              <a:t>You would want for a father / mother / wife / husband…</a:t>
            </a:r>
          </a:p>
          <a:p>
            <a:r>
              <a:rPr lang="en-NZ" sz="3600" spc="-200" dirty="0"/>
              <a:t>We act intending to be a blessing.</a:t>
            </a:r>
          </a:p>
          <a:p>
            <a:r>
              <a:rPr lang="en-NZ" sz="3600" spc="-200" dirty="0"/>
              <a:t>Imagine if the roles were reversed.</a:t>
            </a:r>
          </a:p>
          <a:p>
            <a:r>
              <a:rPr lang="en-NZ" sz="3600" spc="-200" dirty="0"/>
              <a:t>What changes would the other person want to see in you. </a:t>
            </a:r>
          </a:p>
        </p:txBody>
      </p:sp>
    </p:spTree>
    <p:extLst>
      <p:ext uri="{BB962C8B-B14F-4D97-AF65-F5344CB8AC3E}">
        <p14:creationId xmlns:p14="http://schemas.microsoft.com/office/powerpoint/2010/main" val="145265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103812" cy="1879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Become the kind of person you would like to know.</a:t>
            </a:r>
          </a:p>
        </p:txBody>
      </p:sp>
      <p:pic>
        <p:nvPicPr>
          <p:cNvPr id="10" name="Content Placeholder 8" descr="k16.jpg">
            <a:extLst>
              <a:ext uri="{FF2B5EF4-FFF2-40B4-BE49-F238E27FC236}">
                <a16:creationId xmlns:a16="http://schemas.microsoft.com/office/drawing/2014/main" id="{71E34688-1719-4A72-854B-0DA916AAA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3813" y="5680"/>
            <a:ext cx="4040187" cy="1873959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8FF5565-EE1C-4029-AE98-0C35E9A1BD88}"/>
              </a:ext>
            </a:extLst>
          </p:cNvPr>
          <p:cNvSpPr txBox="1">
            <a:spLocks/>
          </p:cNvSpPr>
          <p:nvPr/>
        </p:nvSpPr>
        <p:spPr>
          <a:xfrm>
            <a:off x="0" y="1988840"/>
            <a:ext cx="8748464" cy="45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600" spc="-200" dirty="0"/>
              <a:t>Who acts intending to be a blessing.</a:t>
            </a:r>
          </a:p>
          <a:p>
            <a:r>
              <a:rPr lang="en-NZ" sz="3600" spc="-200" dirty="0"/>
              <a:t>Who imagines if the roles were reversed.</a:t>
            </a:r>
          </a:p>
          <a:p>
            <a:r>
              <a:rPr lang="en-NZ" sz="3600" spc="-200" dirty="0"/>
              <a:t>Who looks through the other person’s eyes.</a:t>
            </a:r>
          </a:p>
        </p:txBody>
      </p:sp>
    </p:spTree>
    <p:extLst>
      <p:ext uri="{BB962C8B-B14F-4D97-AF65-F5344CB8AC3E}">
        <p14:creationId xmlns:p14="http://schemas.microsoft.com/office/powerpoint/2010/main" val="140933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103812" cy="1879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Become the kind of person you would like to know.</a:t>
            </a:r>
          </a:p>
        </p:txBody>
      </p:sp>
      <p:pic>
        <p:nvPicPr>
          <p:cNvPr id="10" name="Content Placeholder 8" descr="k16.jpg">
            <a:extLst>
              <a:ext uri="{FF2B5EF4-FFF2-40B4-BE49-F238E27FC236}">
                <a16:creationId xmlns:a16="http://schemas.microsoft.com/office/drawing/2014/main" id="{71E34688-1719-4A72-854B-0DA916AAA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3813" y="5680"/>
            <a:ext cx="4040187" cy="1873959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8FF5565-EE1C-4029-AE98-0C35E9A1BD88}"/>
              </a:ext>
            </a:extLst>
          </p:cNvPr>
          <p:cNvSpPr txBox="1">
            <a:spLocks/>
          </p:cNvSpPr>
          <p:nvPr/>
        </p:nvSpPr>
        <p:spPr>
          <a:xfrm>
            <a:off x="0" y="1988840"/>
            <a:ext cx="8748464" cy="45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NZ" sz="4000" spc="-200" dirty="0"/>
              <a:t>Who has integrity: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4000" spc="-200" dirty="0"/>
              <a:t>Is honest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NZ" sz="3800" spc="-200" dirty="0"/>
              <a:t>Tells the truth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NZ" sz="3800" spc="-200" dirty="0"/>
              <a:t>Can be relied upon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NZ" sz="3800" spc="-200" dirty="0"/>
              <a:t>Doesn’t have hidden motives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NZ" sz="4000" spc="-200" dirty="0"/>
              <a:t>Has everything out in the open</a:t>
            </a:r>
          </a:p>
        </p:txBody>
      </p:sp>
    </p:spTree>
    <p:extLst>
      <p:ext uri="{BB962C8B-B14F-4D97-AF65-F5344CB8AC3E}">
        <p14:creationId xmlns:p14="http://schemas.microsoft.com/office/powerpoint/2010/main" val="340858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5103812" cy="18796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Become the kind of person you would like to know.</a:t>
            </a:r>
          </a:p>
        </p:txBody>
      </p:sp>
      <p:pic>
        <p:nvPicPr>
          <p:cNvPr id="10" name="Content Placeholder 8" descr="k16.jpg">
            <a:extLst>
              <a:ext uri="{FF2B5EF4-FFF2-40B4-BE49-F238E27FC236}">
                <a16:creationId xmlns:a16="http://schemas.microsoft.com/office/drawing/2014/main" id="{71E34688-1719-4A72-854B-0DA916AAA3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3813" y="5680"/>
            <a:ext cx="4040187" cy="1873959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8FF5565-EE1C-4029-AE98-0C35E9A1BD88}"/>
              </a:ext>
            </a:extLst>
          </p:cNvPr>
          <p:cNvSpPr txBox="1">
            <a:spLocks/>
          </p:cNvSpPr>
          <p:nvPr/>
        </p:nvSpPr>
        <p:spPr>
          <a:xfrm>
            <a:off x="0" y="1988840"/>
            <a:ext cx="8748464" cy="4594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NZ" sz="3600" spc="-200" dirty="0"/>
              <a:t>All you have to be is a Christian: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3600" spc="-200" dirty="0"/>
              <a:t>It makes you the kind of person that you would like to know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NZ" sz="3600" spc="-200" dirty="0"/>
              <a:t>Reliable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NZ" sz="3600" spc="-200" dirty="0"/>
              <a:t>Forgiving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NZ" sz="3600" spc="-200" dirty="0"/>
              <a:t>Honest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en-NZ" sz="3600" spc="-200" dirty="0"/>
              <a:t>Kind </a:t>
            </a:r>
          </a:p>
        </p:txBody>
      </p:sp>
    </p:spTree>
    <p:extLst>
      <p:ext uri="{BB962C8B-B14F-4D97-AF65-F5344CB8AC3E}">
        <p14:creationId xmlns:p14="http://schemas.microsoft.com/office/powerpoint/2010/main" val="157671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 </a:t>
            </a:r>
          </a:p>
        </p:txBody>
      </p:sp>
      <p:pic>
        <p:nvPicPr>
          <p:cNvPr id="8" name="Content Placeholder 7" descr="k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46523" y="4492079"/>
            <a:ext cx="5850954" cy="2267245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4400" dirty="0">
                <a:latin typeface="+mj-lt"/>
                <a:ea typeface="+mj-ea"/>
                <a:cs typeface="+mj-cs"/>
              </a:rPr>
              <a:t>Tell the truth and tell it on time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31C1F8-1FBB-49F3-907C-C3EEDCC6B823}"/>
              </a:ext>
            </a:extLst>
          </p:cNvPr>
          <p:cNvSpPr txBox="1">
            <a:spLocks/>
          </p:cNvSpPr>
          <p:nvPr/>
        </p:nvSpPr>
        <p:spPr>
          <a:xfrm>
            <a:off x="457200" y="1210743"/>
            <a:ext cx="8229600" cy="3281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Ephesians 4:25-27—</a:t>
            </a:r>
          </a:p>
          <a:p>
            <a:pPr>
              <a:lnSpc>
                <a:spcPct val="80000"/>
              </a:lnSpc>
            </a:pPr>
            <a:r>
              <a:rPr lang="en-NZ" sz="3600" spc="-100" baseline="30000" dirty="0">
                <a:solidFill>
                  <a:srgbClr val="000000"/>
                </a:solidFill>
                <a:latin typeface="system-ui"/>
              </a:rPr>
              <a:t>25</a:t>
            </a: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Therefore, laying aside falsehood, </a:t>
            </a:r>
            <a:r>
              <a:rPr lang="en-NZ" sz="3600" b="0" cap="small" spc="-100" dirty="0">
                <a:solidFill>
                  <a:srgbClr val="000000"/>
                </a:solidFill>
                <a:latin typeface="system-ui"/>
              </a:rPr>
              <a:t>speak truth each one</a:t>
            </a: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NZ" sz="3600" b="0" i="1" spc="-100" dirty="0">
                <a:solidFill>
                  <a:srgbClr val="000000"/>
                </a:solidFill>
                <a:latin typeface="system-ui"/>
              </a:rPr>
              <a:t>of you</a:t>
            </a: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NZ" sz="3600" b="0" cap="small" spc="-100" dirty="0">
                <a:solidFill>
                  <a:srgbClr val="000000"/>
                </a:solidFill>
                <a:latin typeface="system-ui"/>
              </a:rPr>
              <a:t>with his neighbour</a:t>
            </a: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, for we are members of one another. </a:t>
            </a:r>
            <a:r>
              <a:rPr lang="en-NZ" sz="3600" spc="-100" baseline="30000" dirty="0">
                <a:solidFill>
                  <a:srgbClr val="000000"/>
                </a:solidFill>
                <a:latin typeface="system-ui"/>
              </a:rPr>
              <a:t>26</a:t>
            </a:r>
            <a:r>
              <a:rPr lang="en-NZ" sz="3600" b="0" cap="small" spc="-100" dirty="0">
                <a:solidFill>
                  <a:srgbClr val="000000"/>
                </a:solidFill>
                <a:latin typeface="system-ui"/>
              </a:rPr>
              <a:t>Be angry, and</a:t>
            </a: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NZ" sz="3600" b="0" i="1" spc="-100" dirty="0">
                <a:solidFill>
                  <a:srgbClr val="000000"/>
                </a:solidFill>
                <a:latin typeface="system-ui"/>
              </a:rPr>
              <a:t>yet</a:t>
            </a: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NZ" sz="3600" b="0" cap="small" spc="-100" dirty="0">
                <a:solidFill>
                  <a:srgbClr val="000000"/>
                </a:solidFill>
                <a:latin typeface="system-ui"/>
              </a:rPr>
              <a:t>do not sin</a:t>
            </a: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; do not let the sun go down on your anger, </a:t>
            </a:r>
            <a:r>
              <a:rPr lang="en-NZ" sz="3600" spc="-100" baseline="30000" dirty="0">
                <a:solidFill>
                  <a:srgbClr val="000000"/>
                </a:solidFill>
                <a:latin typeface="system-ui"/>
              </a:rPr>
              <a:t>27</a:t>
            </a:r>
            <a:r>
              <a:rPr lang="en-NZ" sz="3600" b="0" spc="-100" dirty="0">
                <a:solidFill>
                  <a:srgbClr val="000000"/>
                </a:solidFill>
                <a:latin typeface="system-ui"/>
              </a:rPr>
              <a:t>and do not give the devil an opportunity. </a:t>
            </a:r>
            <a:r>
              <a:rPr lang="en-NZ" sz="1300" b="0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260648"/>
            <a:ext cx="8229600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4400" dirty="0">
                <a:latin typeface="+mj-lt"/>
                <a:ea typeface="+mj-ea"/>
                <a:cs typeface="+mj-cs"/>
              </a:rPr>
              <a:t>Tell the truth and tell it on time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13E591-3507-4E67-995D-262CB4F7680A}"/>
              </a:ext>
            </a:extLst>
          </p:cNvPr>
          <p:cNvSpPr txBox="1">
            <a:spLocks/>
          </p:cNvSpPr>
          <p:nvPr/>
        </p:nvSpPr>
        <p:spPr>
          <a:xfrm>
            <a:off x="0" y="1351707"/>
            <a:ext cx="9139732" cy="31403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spc="-100" dirty="0"/>
              <a:t>The (hidden) truths that angers you…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spc="-100" dirty="0"/>
              <a:t>Bad strategy—avoid talking about the obstacles in your relationship.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spc="-100" dirty="0"/>
              <a:t>Anger will turn to resentment if allowed to sit and cook.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NZ" sz="3600" spc="-100" dirty="0"/>
              <a:t>	The volcano effect…</a:t>
            </a:r>
          </a:p>
        </p:txBody>
      </p:sp>
      <p:pic>
        <p:nvPicPr>
          <p:cNvPr id="15" name="Content Placeholder 7" descr="k14.jpg">
            <a:extLst>
              <a:ext uri="{FF2B5EF4-FFF2-40B4-BE49-F238E27FC236}">
                <a16:creationId xmlns:a16="http://schemas.microsoft.com/office/drawing/2014/main" id="{259CD544-E66F-4B48-8A2F-0B09555BB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46523" y="4492079"/>
            <a:ext cx="5850954" cy="2267245"/>
          </a:xfrm>
        </p:spPr>
      </p:pic>
    </p:spTree>
    <p:extLst>
      <p:ext uri="{BB962C8B-B14F-4D97-AF65-F5344CB8AC3E}">
        <p14:creationId xmlns:p14="http://schemas.microsoft.com/office/powerpoint/2010/main" val="254536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Resentment allowed to fester will sooner or later explode!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53" y="5157192"/>
            <a:ext cx="8229847" cy="14261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600" dirty="0"/>
              <a:t>Anger will be out of proportion to the  cause the outburst.</a:t>
            </a:r>
          </a:p>
        </p:txBody>
      </p:sp>
      <p:pic>
        <p:nvPicPr>
          <p:cNvPr id="6146" name="Picture 2" descr="Volcanic eruption updates: Strong activity at Krakatau ...">
            <a:extLst>
              <a:ext uri="{FF2B5EF4-FFF2-40B4-BE49-F238E27FC236}">
                <a16:creationId xmlns:a16="http://schemas.microsoft.com/office/drawing/2014/main" id="{D510D40F-F3A4-4D47-A566-D348EB47DD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80" y="1484812"/>
            <a:ext cx="5411191" cy="36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r>
              <a:rPr lang="en-NZ" sz="3600" dirty="0"/>
              <a:t>All Relationship apply:</a:t>
            </a:r>
          </a:p>
          <a:p>
            <a:pPr lvl="1"/>
            <a:r>
              <a:rPr lang="en-NZ" sz="3600" dirty="0"/>
              <a:t>Marriage</a:t>
            </a:r>
          </a:p>
          <a:p>
            <a:pPr lvl="1"/>
            <a:r>
              <a:rPr lang="en-NZ" sz="3600" dirty="0"/>
              <a:t>Parenting</a:t>
            </a:r>
          </a:p>
          <a:p>
            <a:pPr lvl="1"/>
            <a:r>
              <a:rPr lang="en-NZ" sz="3600" dirty="0"/>
              <a:t>Friends</a:t>
            </a:r>
          </a:p>
          <a:p>
            <a:pPr lvl="1"/>
            <a:r>
              <a:rPr lang="en-NZ" sz="3600" dirty="0"/>
              <a:t>Workplace</a:t>
            </a:r>
          </a:p>
        </p:txBody>
      </p:sp>
      <p:pic>
        <p:nvPicPr>
          <p:cNvPr id="2050" name="Picture 2" descr="Two Brothers Not Getting Along Acting Grumpy High-Res ...">
            <a:extLst>
              <a:ext uri="{FF2B5EF4-FFF2-40B4-BE49-F238E27FC236}">
                <a16:creationId xmlns:a16="http://schemas.microsoft.com/office/drawing/2014/main" id="{EE22962D-7D6F-4E66-9FE7-0EEF4C6B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5003824" cy="33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Respect other’s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2304256"/>
          </a:xfrm>
        </p:spPr>
        <p:txBody>
          <a:bodyPr>
            <a:noAutofit/>
          </a:bodyPr>
          <a:lstStyle/>
          <a:p>
            <a:r>
              <a:rPr lang="en-NZ" sz="3600" b="0" spc="-200" dirty="0"/>
              <a:t>Ephesians 4:28 He who has been stealing must steal no longer, but must work, doing something useful with his own hands, that he may have something to share with those in need.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4274E60-7358-4D47-AFEF-B8B940D9FF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955243"/>
            <a:ext cx="5688632" cy="27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Respect other’s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254196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spc="-200" dirty="0"/>
              <a:t>“If you steal a man’s tools you are stealing the food from his family table.”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spc="-200" dirty="0"/>
              <a:t>Respect for their things is respect for them.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spc="-200" dirty="0"/>
              <a:t>We are givers, not takers</a:t>
            </a:r>
            <a:endParaRPr lang="en-NZ" sz="3600" b="0" spc="-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B9F9C0B-D375-4945-A150-A452A79652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955243"/>
            <a:ext cx="5688632" cy="279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40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Keep those conversations fresh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2829992"/>
          </a:xfrm>
        </p:spPr>
        <p:txBody>
          <a:bodyPr>
            <a:noAutofit/>
          </a:bodyPr>
          <a:lstStyle/>
          <a:p>
            <a:r>
              <a:rPr lang="en-NZ" sz="3600" b="0" dirty="0"/>
              <a:t>Ephesians 4:29—Do not let any unwholesome talk come out of your mouths, but only what is helpful for building others up according to their needs, that it may benefit those who listen. </a:t>
            </a:r>
          </a:p>
        </p:txBody>
      </p:sp>
      <p:pic>
        <p:nvPicPr>
          <p:cNvPr id="9" name="Content Placeholder 8" descr="k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332789"/>
            <a:ext cx="4286986" cy="2525211"/>
          </a:xfr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AD1013-1712-4902-9567-E3E6FD12779A}"/>
              </a:ext>
            </a:extLst>
          </p:cNvPr>
          <p:cNvSpPr txBox="1">
            <a:spLocks/>
          </p:cNvSpPr>
          <p:nvPr/>
        </p:nvSpPr>
        <p:spPr>
          <a:xfrm>
            <a:off x="3707904" y="6218238"/>
            <a:ext cx="2088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>
                <a:solidFill>
                  <a:schemeClr val="bg1"/>
                </a:solidFill>
              </a:rPr>
              <a:t>Matthew 7:17</a:t>
            </a:r>
            <a:endParaRPr lang="en-N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Keep those conversations fresh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311802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The most disobeyed verse in the Bible.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“Unwholesome” means “Rotten.”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Words that destroy, degrade or harm your relationship.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We make paths to better things.</a:t>
            </a:r>
          </a:p>
        </p:txBody>
      </p:sp>
      <p:pic>
        <p:nvPicPr>
          <p:cNvPr id="9" name="Content Placeholder 8" descr="k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82351" y="4675620"/>
            <a:ext cx="3579298" cy="2108353"/>
          </a:xfr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AD1013-1712-4902-9567-E3E6FD12779A}"/>
              </a:ext>
            </a:extLst>
          </p:cNvPr>
          <p:cNvSpPr txBox="1">
            <a:spLocks/>
          </p:cNvSpPr>
          <p:nvPr/>
        </p:nvSpPr>
        <p:spPr>
          <a:xfrm>
            <a:off x="3707904" y="6218238"/>
            <a:ext cx="2088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>
                <a:solidFill>
                  <a:schemeClr val="bg1"/>
                </a:solidFill>
              </a:rPr>
              <a:t>Matthew 7:17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92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Keep those conversations fresh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9811"/>
            <a:ext cx="8229600" cy="2999309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Not a good idea to tell the truth when you’re first angry.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“Take a deep breath and count to ten.”—taste your own words before you share them.</a:t>
            </a:r>
          </a:p>
        </p:txBody>
      </p:sp>
      <p:pic>
        <p:nvPicPr>
          <p:cNvPr id="9" name="Content Placeholder 8" descr="k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48412" y="4474047"/>
            <a:ext cx="4047176" cy="2383953"/>
          </a:xfr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AD1013-1712-4902-9567-E3E6FD12779A}"/>
              </a:ext>
            </a:extLst>
          </p:cNvPr>
          <p:cNvSpPr txBox="1">
            <a:spLocks/>
          </p:cNvSpPr>
          <p:nvPr/>
        </p:nvSpPr>
        <p:spPr>
          <a:xfrm>
            <a:off x="3707904" y="6218238"/>
            <a:ext cx="2088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>
                <a:solidFill>
                  <a:schemeClr val="bg1"/>
                </a:solidFill>
              </a:rPr>
              <a:t>Matthew 7:17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07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3600" dirty="0"/>
              <a:t>Don’t let the past infect the present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57883"/>
            <a:ext cx="8003232" cy="1677864"/>
          </a:xfrm>
        </p:spPr>
        <p:txBody>
          <a:bodyPr>
            <a:noAutofit/>
          </a:bodyPr>
          <a:lstStyle/>
          <a:p>
            <a:r>
              <a:rPr lang="en-NZ" sz="3600" dirty="0"/>
              <a:t>Ephesians 4:31—Get rid of all bitterness, rage and anger, brawling and slander, along with every form of malice.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7FFBE26-AF61-4763-8D8C-65BB905E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8" y="3435747"/>
            <a:ext cx="4572000" cy="32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3600" dirty="0"/>
              <a:t>Don’t let the past infect the present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69280"/>
            <a:ext cx="8003232" cy="1766468"/>
          </a:xfrm>
        </p:spPr>
        <p:txBody>
          <a:bodyPr>
            <a:noAutofit/>
          </a:bodyPr>
          <a:lstStyle/>
          <a:p>
            <a:r>
              <a:rPr lang="en-NZ" sz="3600" dirty="0"/>
              <a:t>Everyone can find something bad to hold against someone if we keep looking.</a:t>
            </a:r>
          </a:p>
          <a:p>
            <a:r>
              <a:rPr lang="en-NZ" sz="3600" dirty="0"/>
              <a:t>These are the fruits of resentment.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7FFBE26-AF61-4763-8D8C-65BB905E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8" y="3435747"/>
            <a:ext cx="4572000" cy="32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56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503"/>
            <a:ext cx="9144000" cy="116627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z="3200" dirty="0"/>
              <a:t>Missing no opportunity to be the kind and forgiving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11" y="1700808"/>
            <a:ext cx="9144000" cy="2184375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Ephesians 4:32—Be kind and compassionate to one another, forgiving each other, just as in Christ God forgave you. </a:t>
            </a:r>
          </a:p>
        </p:txBody>
      </p:sp>
      <p:pic>
        <p:nvPicPr>
          <p:cNvPr id="7" name="Content Placeholder 6" descr="k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31840" y="3660361"/>
            <a:ext cx="4392488" cy="292300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503"/>
            <a:ext cx="9144000" cy="116627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z="3200" dirty="0"/>
              <a:t>Missing no opportunity to be the kind and forgiving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11" y="1700809"/>
            <a:ext cx="9144000" cy="149683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We become the kind of person that we want to be like.</a:t>
            </a:r>
            <a:endParaRPr lang="en-NZ" sz="3200" dirty="0"/>
          </a:p>
        </p:txBody>
      </p:sp>
      <p:pic>
        <p:nvPicPr>
          <p:cNvPr id="7" name="Content Placeholder 6" descr="k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131840" y="3660361"/>
            <a:ext cx="4392488" cy="2923001"/>
          </a:xfrm>
        </p:spPr>
      </p:pic>
    </p:spTree>
    <p:extLst>
      <p:ext uri="{BB962C8B-B14F-4D97-AF65-F5344CB8AC3E}">
        <p14:creationId xmlns:p14="http://schemas.microsoft.com/office/powerpoint/2010/main" val="2637467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362274"/>
          </a:xfrm>
        </p:spPr>
        <p:txBody>
          <a:bodyPr>
            <a:normAutofit/>
          </a:bodyPr>
          <a:lstStyle/>
          <a:p>
            <a:r>
              <a:rPr lang="en-NZ" sz="3600" dirty="0"/>
              <a:t>Galatians 3:27—for all of you who were baptized into Christ have clothed yourselves with Christ.</a:t>
            </a:r>
          </a:p>
        </p:txBody>
      </p:sp>
      <p:pic>
        <p:nvPicPr>
          <p:cNvPr id="7" name="Content Placeholder 6" descr="k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21449"/>
            <a:ext cx="5832648" cy="38813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7363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NZ" sz="3600" dirty="0"/>
              <a:t>Add </a:t>
            </a:r>
          </a:p>
          <a:p>
            <a:pPr marL="457200" lvl="1" indent="0" algn="ctr">
              <a:buNone/>
            </a:pPr>
            <a:r>
              <a:rPr lang="en-NZ" sz="3600" dirty="0"/>
              <a:t>“MUTUAL” </a:t>
            </a:r>
          </a:p>
          <a:p>
            <a:pPr marL="457200" lvl="1" indent="0" algn="ctr">
              <a:buNone/>
            </a:pPr>
            <a:r>
              <a:rPr lang="en-NZ" sz="3600" dirty="0"/>
              <a:t>and it will work:</a:t>
            </a:r>
          </a:p>
          <a:p>
            <a:pPr marL="457200" lvl="1" indent="0" algn="ctr">
              <a:buNone/>
            </a:pPr>
            <a:r>
              <a:rPr lang="en-NZ" sz="3600" dirty="0"/>
              <a:t>Any relationship </a:t>
            </a:r>
            <a:r>
              <a:rPr lang="en-NZ" sz="3600" dirty="0">
                <a:sym typeface="Wingdings" panose="05000000000000000000" pitchFamily="2" charset="2"/>
              </a:rPr>
              <a:t> </a:t>
            </a:r>
            <a:r>
              <a:rPr lang="en-NZ" sz="3600" dirty="0"/>
              <a:t>Anytime </a:t>
            </a:r>
          </a:p>
        </p:txBody>
      </p:sp>
      <p:pic>
        <p:nvPicPr>
          <p:cNvPr id="1028" name="Picture 4" descr="Scroll Paper Isolated Stock Photo - Download Image Now ...">
            <a:extLst>
              <a:ext uri="{FF2B5EF4-FFF2-40B4-BE49-F238E27FC236}">
                <a16:creationId xmlns:a16="http://schemas.microsoft.com/office/drawing/2014/main" id="{4C1A1019-933D-43C6-90F8-5088DC9B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9576" r="3543" b="12946"/>
          <a:stretch/>
        </p:blipFill>
        <p:spPr bwMode="auto">
          <a:xfrm>
            <a:off x="0" y="20321"/>
            <a:ext cx="9144000" cy="35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B9C3-13FD-4EA6-835F-B349005A64EE}"/>
              </a:ext>
            </a:extLst>
          </p:cNvPr>
          <p:cNvSpPr txBox="1"/>
          <p:nvPr/>
        </p:nvSpPr>
        <p:spPr>
          <a:xfrm>
            <a:off x="5749" y="566678"/>
            <a:ext cx="83884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2000 Years Later…</a:t>
            </a:r>
          </a:p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Win-Win</a:t>
            </a:r>
          </a:p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(as much as it depends on you)</a:t>
            </a:r>
          </a:p>
        </p:txBody>
      </p:sp>
    </p:spTree>
    <p:extLst>
      <p:ext uri="{BB962C8B-B14F-4D97-AF65-F5344CB8AC3E}">
        <p14:creationId xmlns:p14="http://schemas.microsoft.com/office/powerpoint/2010/main" val="159217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7363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NZ" sz="3600" dirty="0"/>
              <a:t>A new generation </a:t>
            </a:r>
          </a:p>
          <a:p>
            <a:pPr marL="457200" lvl="1" indent="0" algn="ctr">
              <a:buNone/>
            </a:pPr>
            <a:r>
              <a:rPr lang="en-NZ" sz="3600" dirty="0"/>
              <a:t>will ignore these </a:t>
            </a:r>
          </a:p>
          <a:p>
            <a:pPr marL="457200" lvl="1" indent="0" algn="ctr">
              <a:buNone/>
            </a:pPr>
            <a:r>
              <a:rPr lang="en-NZ" sz="3600" dirty="0"/>
              <a:t>principles </a:t>
            </a:r>
          </a:p>
          <a:p>
            <a:pPr marL="457200" lvl="1" indent="0" algn="ctr">
              <a:buNone/>
            </a:pPr>
            <a:r>
              <a:rPr lang="en-NZ" sz="3600" dirty="0"/>
              <a:t>to their peril.</a:t>
            </a:r>
          </a:p>
        </p:txBody>
      </p:sp>
      <p:pic>
        <p:nvPicPr>
          <p:cNvPr id="1028" name="Picture 4" descr="Scroll Paper Isolated Stock Photo - Download Image Now ...">
            <a:extLst>
              <a:ext uri="{FF2B5EF4-FFF2-40B4-BE49-F238E27FC236}">
                <a16:creationId xmlns:a16="http://schemas.microsoft.com/office/drawing/2014/main" id="{4C1A1019-933D-43C6-90F8-5088DC9B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9576" r="3543" b="12946"/>
          <a:stretch/>
        </p:blipFill>
        <p:spPr bwMode="auto">
          <a:xfrm>
            <a:off x="0" y="20321"/>
            <a:ext cx="9144000" cy="35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B9C3-13FD-4EA6-835F-B349005A64EE}"/>
              </a:ext>
            </a:extLst>
          </p:cNvPr>
          <p:cNvSpPr txBox="1"/>
          <p:nvPr/>
        </p:nvSpPr>
        <p:spPr>
          <a:xfrm>
            <a:off x="5749" y="566678"/>
            <a:ext cx="83884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2000 Years Later…</a:t>
            </a:r>
          </a:p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Win-Win</a:t>
            </a:r>
          </a:p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(as much as it depends on you)</a:t>
            </a:r>
          </a:p>
        </p:txBody>
      </p:sp>
    </p:spTree>
    <p:extLst>
      <p:ext uri="{BB962C8B-B14F-4D97-AF65-F5344CB8AC3E}">
        <p14:creationId xmlns:p14="http://schemas.microsoft.com/office/powerpoint/2010/main" val="69896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73630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NZ" sz="3600" dirty="0"/>
              <a:t>Not so fast!</a:t>
            </a:r>
          </a:p>
          <a:p>
            <a:pPr marL="457200" lvl="1" indent="0" algn="ctr">
              <a:buNone/>
            </a:pPr>
            <a:endParaRPr lang="en-NZ" sz="3600" dirty="0"/>
          </a:p>
          <a:p>
            <a:pPr marL="457200" lvl="1" indent="0" algn="ctr">
              <a:buNone/>
            </a:pPr>
            <a:r>
              <a:rPr lang="en-NZ" sz="3600" dirty="0"/>
              <a:t>It’s not that easy…</a:t>
            </a:r>
          </a:p>
        </p:txBody>
      </p:sp>
      <p:pic>
        <p:nvPicPr>
          <p:cNvPr id="1028" name="Picture 4" descr="Scroll Paper Isolated Stock Photo - Download Image Now ...">
            <a:extLst>
              <a:ext uri="{FF2B5EF4-FFF2-40B4-BE49-F238E27FC236}">
                <a16:creationId xmlns:a16="http://schemas.microsoft.com/office/drawing/2014/main" id="{4C1A1019-933D-43C6-90F8-5088DC9B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9576" r="3543" b="12946"/>
          <a:stretch/>
        </p:blipFill>
        <p:spPr bwMode="auto">
          <a:xfrm>
            <a:off x="0" y="20321"/>
            <a:ext cx="9144000" cy="35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9B9C3-13FD-4EA6-835F-B349005A64EE}"/>
              </a:ext>
            </a:extLst>
          </p:cNvPr>
          <p:cNvSpPr txBox="1"/>
          <p:nvPr/>
        </p:nvSpPr>
        <p:spPr>
          <a:xfrm>
            <a:off x="5749" y="566678"/>
            <a:ext cx="83884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2000 Years Later…</a:t>
            </a:r>
          </a:p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Win-Win</a:t>
            </a:r>
          </a:p>
          <a:p>
            <a:pPr lvl="1" algn="ctr"/>
            <a:r>
              <a:rPr lang="en-NZ" sz="6000" dirty="0">
                <a:latin typeface="Blackadder ITC" panose="04020505050007020D02" pitchFamily="82" charset="0"/>
              </a:rPr>
              <a:t>(as much as it depends on you)</a:t>
            </a:r>
          </a:p>
        </p:txBody>
      </p:sp>
    </p:spTree>
    <p:extLst>
      <p:ext uri="{BB962C8B-B14F-4D97-AF65-F5344CB8AC3E}">
        <p14:creationId xmlns:p14="http://schemas.microsoft.com/office/powerpoint/2010/main" val="66328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 descr="o4.jpg">
            <a:extLst>
              <a:ext uri="{FF2B5EF4-FFF2-40B4-BE49-F238E27FC236}">
                <a16:creationId xmlns:a16="http://schemas.microsoft.com/office/drawing/2014/main" id="{EA1E5521-4CFC-4DAA-9355-94C59CEA03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5" y="180000"/>
            <a:ext cx="6534724" cy="6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 descr="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0638" y="2996952"/>
            <a:ext cx="4630582" cy="3672408"/>
          </a:xfrm>
          <a:prstGeom prst="rect">
            <a:avLst/>
          </a:prstGeom>
        </p:spPr>
      </p:pic>
      <p:pic>
        <p:nvPicPr>
          <p:cNvPr id="11" name="Content Placeholder 4" descr="o2.jpg">
            <a:extLst>
              <a:ext uri="{FF2B5EF4-FFF2-40B4-BE49-F238E27FC236}">
                <a16:creationId xmlns:a16="http://schemas.microsoft.com/office/drawing/2014/main" id="{2FE199A7-5A64-4FE5-917D-FFA51A2A7F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578682"/>
            <a:ext cx="2887181" cy="40024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o5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5220"/>
          <a:stretch/>
        </p:blipFill>
        <p:spPr>
          <a:xfrm>
            <a:off x="1328143" y="456980"/>
            <a:ext cx="6487713" cy="5944040"/>
          </a:xfrm>
        </p:spPr>
      </p:pic>
    </p:spTree>
    <p:extLst>
      <p:ext uri="{BB962C8B-B14F-4D97-AF65-F5344CB8AC3E}">
        <p14:creationId xmlns:p14="http://schemas.microsoft.com/office/powerpoint/2010/main" val="209565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5607" y="1227881"/>
            <a:ext cx="3942857" cy="4392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4400" dirty="0"/>
              <a:t>Pick one </a:t>
            </a:r>
          </a:p>
          <a:p>
            <a:pPr marL="0" indent="0">
              <a:buNone/>
            </a:pPr>
            <a:r>
              <a:rPr lang="en-NZ" sz="4400" dirty="0"/>
              <a:t>relationship </a:t>
            </a:r>
          </a:p>
          <a:p>
            <a:pPr marL="0" indent="0">
              <a:buNone/>
            </a:pPr>
            <a:r>
              <a:rPr lang="en-NZ" sz="4400" dirty="0"/>
              <a:t>in your </a:t>
            </a:r>
          </a:p>
          <a:p>
            <a:pPr marL="0" indent="0">
              <a:buNone/>
            </a:pPr>
            <a:r>
              <a:rPr lang="en-NZ" sz="4400" dirty="0"/>
              <a:t>life that </a:t>
            </a:r>
          </a:p>
          <a:p>
            <a:pPr marL="0" indent="0">
              <a:buNone/>
            </a:pPr>
            <a:r>
              <a:rPr lang="en-NZ" sz="4400" dirty="0"/>
              <a:t>needs </a:t>
            </a:r>
          </a:p>
          <a:p>
            <a:pPr marL="0" indent="0">
              <a:buNone/>
            </a:pPr>
            <a:r>
              <a:rPr lang="en-NZ" sz="4400" dirty="0"/>
              <a:t>repair. </a:t>
            </a:r>
          </a:p>
        </p:txBody>
      </p:sp>
      <p:pic>
        <p:nvPicPr>
          <p:cNvPr id="5122" name="Picture 2" descr="Think big, Start Small Grow Fast by Victor .W. Itonyo ...">
            <a:extLst>
              <a:ext uri="{FF2B5EF4-FFF2-40B4-BE49-F238E27FC236}">
                <a16:creationId xmlns:a16="http://schemas.microsoft.com/office/drawing/2014/main" id="{9064F1EA-9B0F-42A5-841E-7A96084C8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26901"/>
          <a:stretch/>
        </p:blipFill>
        <p:spPr bwMode="auto">
          <a:xfrm>
            <a:off x="9770" y="908720"/>
            <a:ext cx="4795837" cy="47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862</Words>
  <Application>Microsoft Office PowerPoint</Application>
  <PresentationFormat>On-screen Show (4:3)</PresentationFormat>
  <Paragraphs>112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Blackadder ITC</vt:lpstr>
      <vt:lpstr>Brush Script MT</vt:lpstr>
      <vt:lpstr>Calibri</vt:lpstr>
      <vt:lpstr>system-ui</vt:lpstr>
      <vt:lpstr>Wingdings</vt:lpstr>
      <vt:lpstr>Office Theme</vt:lpstr>
      <vt:lpstr>Getting Along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Become the kind of person you would like to know.</vt:lpstr>
      <vt:lpstr>Become the kind of person you would like to know.</vt:lpstr>
      <vt:lpstr>Become the kind of person you would like to know.</vt:lpstr>
      <vt:lpstr>Become the kind of person you would like to know.</vt:lpstr>
      <vt:lpstr>Become the kind of person you would like to know.</vt:lpstr>
      <vt:lpstr> </vt:lpstr>
      <vt:lpstr> </vt:lpstr>
      <vt:lpstr>Resentment allowed to fester will sooner or later explode!</vt:lpstr>
      <vt:lpstr>Respect other’s property</vt:lpstr>
      <vt:lpstr>Respect other’s property</vt:lpstr>
      <vt:lpstr>Keep those conversations fresh</vt:lpstr>
      <vt:lpstr>Keep those conversations fresh</vt:lpstr>
      <vt:lpstr>Keep those conversations fresh</vt:lpstr>
      <vt:lpstr>Don’t let the past infect the present</vt:lpstr>
      <vt:lpstr>Don’t let the past infect the present</vt:lpstr>
      <vt:lpstr>Missing no opportunity to be the kind and forgiving</vt:lpstr>
      <vt:lpstr>Missing no opportunity to be the kind and forgiving</vt:lpstr>
      <vt:lpstr>Galatians 3:27—for all of you who were baptized into Christ have clothed yourselves with Christ.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Along</dc:title>
  <dc:creator>John</dc:creator>
  <cp:lastModifiedBy>HODGMAN, Geoff (BOSTSC)</cp:lastModifiedBy>
  <cp:revision>9</cp:revision>
  <dcterms:created xsi:type="dcterms:W3CDTF">2015-07-26T22:17:24Z</dcterms:created>
  <dcterms:modified xsi:type="dcterms:W3CDTF">2021-09-06T07:01:27Z</dcterms:modified>
</cp:coreProperties>
</file>